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287" r:id="rId3"/>
    <p:sldId id="276" r:id="rId4"/>
    <p:sldId id="275" r:id="rId5"/>
    <p:sldId id="277" r:id="rId6"/>
    <p:sldId id="278" r:id="rId7"/>
    <p:sldId id="274" r:id="rId8"/>
    <p:sldId id="279" r:id="rId9"/>
    <p:sldId id="280" r:id="rId10"/>
    <p:sldId id="281" r:id="rId11"/>
    <p:sldId id="282" r:id="rId12"/>
    <p:sldId id="283" r:id="rId13"/>
    <p:sldId id="284" r:id="rId14"/>
    <p:sldId id="28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524" y="-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9/6/2022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19200" y="2561724"/>
            <a:ext cx="7620000" cy="173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400" dirty="0" smtClean="0">
                <a:latin typeface="Book Antiqua" pitchFamily="18" charset="0"/>
              </a:rPr>
              <a:t>Subject:</a:t>
            </a:r>
            <a:r>
              <a:rPr lang="en-IN" sz="2400" dirty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Building Construction-IV</a:t>
            </a:r>
            <a:endParaRPr lang="en-IN" sz="2400" dirty="0" smtClean="0">
              <a:latin typeface="Book Antiqua" pitchFamily="18" charset="0"/>
            </a:endParaRPr>
          </a:p>
          <a:p>
            <a:r>
              <a:rPr lang="en-IN" sz="2400" dirty="0" smtClean="0">
                <a:latin typeface="Book Antiqua" pitchFamily="18" charset="0"/>
              </a:rPr>
              <a:t>Topic: Stairs</a:t>
            </a:r>
          </a:p>
          <a:p>
            <a:r>
              <a:rPr lang="en-IN" sz="2400" dirty="0" smtClean="0">
                <a:latin typeface="Book Antiqua" pitchFamily="18" charset="0"/>
              </a:rPr>
              <a:t>Presented by: </a:t>
            </a:r>
            <a:r>
              <a:rPr lang="en-IN" sz="2400" dirty="0" err="1" smtClean="0">
                <a:latin typeface="Book Antiqua" pitchFamily="18" charset="0"/>
              </a:rPr>
              <a:t>Atul</a:t>
            </a:r>
            <a:r>
              <a:rPr lang="en-IN" sz="2400" dirty="0" smtClean="0">
                <a:latin typeface="Book Antiqua" pitchFamily="18" charset="0"/>
              </a:rPr>
              <a:t> </a:t>
            </a:r>
            <a:r>
              <a:rPr lang="en-IN" sz="2400" dirty="0" err="1" smtClean="0">
                <a:latin typeface="Book Antiqua" pitchFamily="18" charset="0"/>
              </a:rPr>
              <a:t>Setya</a:t>
            </a:r>
            <a:endParaRPr lang="en-IN" sz="2400" dirty="0">
              <a:latin typeface="Book Antiqua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243" y="304800"/>
            <a:ext cx="100853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2335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bc\Stair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bc\Stair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bc\Stair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bc\Stair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bc\Stair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3400" y="3244334"/>
            <a:ext cx="2025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b="1" dirty="0" smtClean="0"/>
              <a:t>STAIRS</a:t>
            </a:r>
          </a:p>
        </p:txBody>
      </p:sp>
    </p:spTree>
    <p:extLst>
      <p:ext uri="{BB962C8B-B14F-4D97-AF65-F5344CB8AC3E}">
        <p14:creationId xmlns:p14="http://schemas.microsoft.com/office/powerpoint/2010/main" val="2609722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Stair Detail</a:t>
            </a:r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5100" y="1562584"/>
            <a:ext cx="7499350" cy="4571032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Tread Detail</a:t>
            </a:r>
          </a:p>
        </p:txBody>
      </p:sp>
      <p:pic>
        <p:nvPicPr>
          <p:cNvPr id="614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2029" t="27541" r="37294" b="30447"/>
          <a:stretch>
            <a:fillRect/>
          </a:stretch>
        </p:blipFill>
        <p:spPr>
          <a:xfrm>
            <a:off x="323850" y="1341438"/>
            <a:ext cx="5472113" cy="4824412"/>
          </a:xfrm>
          <a:noFill/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5940425" y="1412875"/>
            <a:ext cx="3024188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Minimum Going for domestic stairs is 220mm.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Maximum Rise is 220mm string and handrail.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In consecutive flights of stairs, each step shall have the same rise and the same going.</a:t>
            </a:r>
          </a:p>
          <a:p>
            <a:pPr>
              <a:spcBef>
                <a:spcPct val="50000"/>
              </a:spcBef>
            </a:pPr>
            <a:r>
              <a:rPr lang="en-GB"/>
              <a:t>Handrail to be provided on both sides of stairs if width is 1.0 metres wide or more.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Stair Terms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dirty="0" smtClean="0"/>
              <a:t>Stairwell</a:t>
            </a:r>
          </a:p>
          <a:p>
            <a:pPr eaLnBrk="1" hangingPunct="1">
              <a:buFontTx/>
              <a:buNone/>
            </a:pPr>
            <a:r>
              <a:rPr lang="en-GB" sz="2000" dirty="0" smtClean="0"/>
              <a:t>			The space in which the stairs and landing are housed.</a:t>
            </a:r>
          </a:p>
          <a:p>
            <a:pPr eaLnBrk="1" hangingPunct="1"/>
            <a:r>
              <a:rPr lang="en-GB" dirty="0" smtClean="0"/>
              <a:t>Tread</a:t>
            </a:r>
          </a:p>
          <a:p>
            <a:pPr lvl="3" eaLnBrk="1" hangingPunct="1">
              <a:buFontTx/>
              <a:buNone/>
            </a:pPr>
            <a:r>
              <a:rPr lang="en-GB" dirty="0" smtClean="0"/>
              <a:t>Upper surface of a step on which the foot is placed</a:t>
            </a:r>
          </a:p>
          <a:p>
            <a:pPr eaLnBrk="1" hangingPunct="1"/>
            <a:r>
              <a:rPr lang="en-GB" dirty="0" smtClean="0"/>
              <a:t>Riser</a:t>
            </a:r>
          </a:p>
          <a:p>
            <a:pPr eaLnBrk="1" hangingPunct="1">
              <a:buFontTx/>
              <a:buNone/>
            </a:pPr>
            <a:r>
              <a:rPr lang="en-GB" sz="2000" dirty="0" smtClean="0"/>
              <a:t>		     The vertical member between two treads</a:t>
            </a:r>
          </a:p>
          <a:p>
            <a:pPr eaLnBrk="1" hangingPunct="1"/>
            <a:r>
              <a:rPr lang="en-GB" dirty="0" smtClean="0"/>
              <a:t>Step</a:t>
            </a:r>
          </a:p>
          <a:p>
            <a:pPr eaLnBrk="1" hangingPunct="1">
              <a:buFontTx/>
              <a:buNone/>
            </a:pPr>
            <a:r>
              <a:rPr lang="en-GB" sz="2000" dirty="0" smtClean="0"/>
              <a:t>		    Rise plus tread</a:t>
            </a:r>
          </a:p>
          <a:p>
            <a:pPr eaLnBrk="1" hangingPunct="1"/>
            <a:r>
              <a:rPr lang="en-GB" dirty="0" smtClean="0"/>
              <a:t>Nosing</a:t>
            </a:r>
          </a:p>
          <a:p>
            <a:pPr eaLnBrk="1" hangingPunct="1">
              <a:buFontTx/>
              <a:buNone/>
            </a:pPr>
            <a:r>
              <a:rPr lang="en-GB" sz="2000" dirty="0" smtClean="0"/>
              <a:t>			The exposed edge of tread usually rounded or splayed.</a:t>
            </a:r>
          </a:p>
          <a:p>
            <a:pPr eaLnBrk="1" hangingPunct="1">
              <a:buFontTx/>
              <a:buNone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Stair Terms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GB" sz="2800" dirty="0" smtClean="0"/>
              <a:t>Handrail</a:t>
            </a:r>
          </a:p>
          <a:p>
            <a:pPr eaLnBrk="1" hangingPunct="1">
              <a:buFontTx/>
              <a:buNone/>
            </a:pPr>
            <a:r>
              <a:rPr lang="en-GB" sz="1800" dirty="0" smtClean="0"/>
              <a:t>			Member parallel to the string and spanning between newels or  		fixed to the wall.</a:t>
            </a:r>
          </a:p>
          <a:p>
            <a:pPr eaLnBrk="1" hangingPunct="1"/>
            <a:r>
              <a:rPr lang="en-GB" sz="2800" dirty="0" smtClean="0"/>
              <a:t>Baluster</a:t>
            </a:r>
          </a:p>
          <a:p>
            <a:pPr lvl="3" eaLnBrk="1" hangingPunct="1">
              <a:buFontTx/>
              <a:buNone/>
            </a:pPr>
            <a:r>
              <a:rPr lang="en-GB" sz="1800" dirty="0" smtClean="0"/>
              <a:t>Vertical infill members between string and handrail.</a:t>
            </a:r>
          </a:p>
          <a:p>
            <a:pPr eaLnBrk="1" hangingPunct="1"/>
            <a:r>
              <a:rPr lang="en-GB" sz="2800" dirty="0" smtClean="0"/>
              <a:t>Newel</a:t>
            </a:r>
          </a:p>
          <a:p>
            <a:pPr eaLnBrk="1" hangingPunct="1">
              <a:buFontTx/>
              <a:buNone/>
            </a:pPr>
            <a:r>
              <a:rPr lang="en-GB" sz="1800" dirty="0" smtClean="0"/>
              <a:t>		     Post at bottom and top of flight supporting handrail.</a:t>
            </a:r>
          </a:p>
          <a:p>
            <a:pPr eaLnBrk="1" hangingPunct="1"/>
            <a:r>
              <a:rPr lang="en-GB" sz="2800" dirty="0" smtClean="0"/>
              <a:t>String</a:t>
            </a:r>
          </a:p>
          <a:p>
            <a:pPr eaLnBrk="1" hangingPunct="1">
              <a:buFontTx/>
              <a:buNone/>
            </a:pPr>
            <a:r>
              <a:rPr lang="en-GB" sz="1800" dirty="0" smtClean="0"/>
              <a:t>		    Members into which the ends of treads and risers are housed and 		    wedged.</a:t>
            </a:r>
          </a:p>
          <a:p>
            <a:pPr eaLnBrk="1" hangingPunct="1"/>
            <a:r>
              <a:rPr lang="en-GB" sz="2800" dirty="0" smtClean="0"/>
              <a:t>Pitch line</a:t>
            </a:r>
          </a:p>
          <a:p>
            <a:pPr eaLnBrk="1" hangingPunct="1">
              <a:buFontTx/>
              <a:buNone/>
            </a:pPr>
            <a:r>
              <a:rPr lang="en-GB" sz="1800" dirty="0" smtClean="0"/>
              <a:t>			Line connecting the nosing of all treads in one flight.</a:t>
            </a:r>
          </a:p>
          <a:p>
            <a:pPr eaLnBrk="1" hangingPunct="1">
              <a:buFontTx/>
              <a:buNone/>
            </a:pPr>
            <a:endParaRPr lang="en-GB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bc\Stair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84"/>
            <a:ext cx="9139228" cy="6861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bc\Stair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bc\Stair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81</TotalTime>
  <Words>75</Words>
  <Application>Microsoft Office PowerPoint</Application>
  <PresentationFormat>On-screen Show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PowerPoint Presentation</vt:lpstr>
      <vt:lpstr>PowerPoint Presentation</vt:lpstr>
      <vt:lpstr>Stair Detail</vt:lpstr>
      <vt:lpstr>Tread Detail</vt:lpstr>
      <vt:lpstr>Stair Terms</vt:lpstr>
      <vt:lpstr>Stair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Yogesh</dc:creator>
  <cp:lastModifiedBy>Aashu</cp:lastModifiedBy>
  <cp:revision>20</cp:revision>
  <dcterms:created xsi:type="dcterms:W3CDTF">2006-08-16T00:00:00Z</dcterms:created>
  <dcterms:modified xsi:type="dcterms:W3CDTF">2022-09-06T05:21:47Z</dcterms:modified>
</cp:coreProperties>
</file>