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13"/>
  </p:notesMasterIdLst>
  <p:sldIdLst>
    <p:sldId id="256" r:id="rId2"/>
    <p:sldId id="257" r:id="rId3"/>
    <p:sldId id="258" r:id="rId4"/>
    <p:sldId id="259" r:id="rId5"/>
    <p:sldId id="260" r:id="rId6"/>
    <p:sldId id="261" r:id="rId7"/>
    <p:sldId id="262" r:id="rId8"/>
    <p:sldId id="263" r:id="rId9"/>
    <p:sldId id="264" r:id="rId10"/>
    <p:sldId id="265" r:id="rId11"/>
    <p:sldId id="266" r:id="rId12"/>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591" autoAdjust="0"/>
    <p:restoredTop sz="94660"/>
  </p:normalViewPr>
  <p:slideViewPr>
    <p:cSldViewPr snapToGrid="0">
      <p:cViewPr>
        <p:scale>
          <a:sx n="100" d="100"/>
          <a:sy n="100" d="100"/>
        </p:scale>
        <p:origin x="1085" y="528"/>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3"/>
        <p:cNvGrpSpPr/>
        <p:nvPr/>
      </p:nvGrpSpPr>
      <p:grpSpPr>
        <a:xfrm>
          <a:off x="0" y="0"/>
          <a:ext cx="0" cy="0"/>
          <a:chOff x="0" y="0"/>
          <a:chExt cx="0" cy="0"/>
        </a:xfrm>
      </p:grpSpPr>
      <p:sp>
        <p:nvSpPr>
          <p:cNvPr id="274" name="Google Shape;274;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75" name="Google Shape;275;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3"/>
        <p:cNvGrpSpPr/>
        <p:nvPr/>
      </p:nvGrpSpPr>
      <p:grpSpPr>
        <a:xfrm>
          <a:off x="0" y="0"/>
          <a:ext cx="0" cy="0"/>
          <a:chOff x="0" y="0"/>
          <a:chExt cx="0" cy="0"/>
        </a:xfrm>
      </p:grpSpPr>
      <p:sp>
        <p:nvSpPr>
          <p:cNvPr id="334" name="Google Shape;334;g7398a0b84f6a1bf8_54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35" name="Google Shape;335;g7398a0b84f6a1bf8_54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9"/>
        <p:cNvGrpSpPr/>
        <p:nvPr/>
      </p:nvGrpSpPr>
      <p:grpSpPr>
        <a:xfrm>
          <a:off x="0" y="0"/>
          <a:ext cx="0" cy="0"/>
          <a:chOff x="0" y="0"/>
          <a:chExt cx="0" cy="0"/>
        </a:xfrm>
      </p:grpSpPr>
      <p:sp>
        <p:nvSpPr>
          <p:cNvPr id="340" name="Google Shape;340;g7398a0b84f6a1bf8_55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41" name="Google Shape;341;g7398a0b84f6a1bf8_55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0"/>
        <p:cNvGrpSpPr/>
        <p:nvPr/>
      </p:nvGrpSpPr>
      <p:grpSpPr>
        <a:xfrm>
          <a:off x="0" y="0"/>
          <a:ext cx="0" cy="0"/>
          <a:chOff x="0" y="0"/>
          <a:chExt cx="0" cy="0"/>
        </a:xfrm>
      </p:grpSpPr>
      <p:sp>
        <p:nvSpPr>
          <p:cNvPr id="281" name="Google Shape;281;g7398a0b84f6a1bf8_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82" name="Google Shape;282;g7398a0b84f6a1bf8_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7"/>
        <p:cNvGrpSpPr/>
        <p:nvPr/>
      </p:nvGrpSpPr>
      <p:grpSpPr>
        <a:xfrm>
          <a:off x="0" y="0"/>
          <a:ext cx="0" cy="0"/>
          <a:chOff x="0" y="0"/>
          <a:chExt cx="0" cy="0"/>
        </a:xfrm>
      </p:grpSpPr>
      <p:sp>
        <p:nvSpPr>
          <p:cNvPr id="288" name="Google Shape;288;g7398a0b84f6a1bf8_1: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89" name="Google Shape;289;g7398a0b84f6a1bf8_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3"/>
        <p:cNvGrpSpPr/>
        <p:nvPr/>
      </p:nvGrpSpPr>
      <p:grpSpPr>
        <a:xfrm>
          <a:off x="0" y="0"/>
          <a:ext cx="0" cy="0"/>
          <a:chOff x="0" y="0"/>
          <a:chExt cx="0" cy="0"/>
        </a:xfrm>
      </p:grpSpPr>
      <p:sp>
        <p:nvSpPr>
          <p:cNvPr id="294" name="Google Shape;294;g7398a0b84f6a1bf8_12: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95" name="Google Shape;295;g7398a0b84f6a1bf8_1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0"/>
        <p:cNvGrpSpPr/>
        <p:nvPr/>
      </p:nvGrpSpPr>
      <p:grpSpPr>
        <a:xfrm>
          <a:off x="0" y="0"/>
          <a:ext cx="0" cy="0"/>
          <a:chOff x="0" y="0"/>
          <a:chExt cx="0" cy="0"/>
        </a:xfrm>
      </p:grpSpPr>
      <p:sp>
        <p:nvSpPr>
          <p:cNvPr id="301" name="Google Shape;301;g7398a0b84f6a1bf8_18: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02" name="Google Shape;302;g7398a0b84f6a1bf8_1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6"/>
        <p:cNvGrpSpPr/>
        <p:nvPr/>
      </p:nvGrpSpPr>
      <p:grpSpPr>
        <a:xfrm>
          <a:off x="0" y="0"/>
          <a:ext cx="0" cy="0"/>
          <a:chOff x="0" y="0"/>
          <a:chExt cx="0" cy="0"/>
        </a:xfrm>
      </p:grpSpPr>
      <p:sp>
        <p:nvSpPr>
          <p:cNvPr id="307" name="Google Shape;307;g7398a0b84f6a1bf8_253: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08" name="Google Shape;308;g7398a0b84f6a1bf8_25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3"/>
        <p:cNvGrpSpPr/>
        <p:nvPr/>
      </p:nvGrpSpPr>
      <p:grpSpPr>
        <a:xfrm>
          <a:off x="0" y="0"/>
          <a:ext cx="0" cy="0"/>
          <a:chOff x="0" y="0"/>
          <a:chExt cx="0" cy="0"/>
        </a:xfrm>
      </p:grpSpPr>
      <p:sp>
        <p:nvSpPr>
          <p:cNvPr id="314" name="Google Shape;314;g7398a0b84f6a1bf8_527: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15" name="Google Shape;315;g7398a0b84f6a1bf8_52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21"/>
        <p:cNvGrpSpPr/>
        <p:nvPr/>
      </p:nvGrpSpPr>
      <p:grpSpPr>
        <a:xfrm>
          <a:off x="0" y="0"/>
          <a:ext cx="0" cy="0"/>
          <a:chOff x="0" y="0"/>
          <a:chExt cx="0" cy="0"/>
        </a:xfrm>
      </p:grpSpPr>
      <p:sp>
        <p:nvSpPr>
          <p:cNvPr id="322" name="Google Shape;322;g7398a0b84f6a1bf8_53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23" name="Google Shape;323;g7398a0b84f6a1bf8_53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28"/>
        <p:cNvGrpSpPr/>
        <p:nvPr/>
      </p:nvGrpSpPr>
      <p:grpSpPr>
        <a:xfrm>
          <a:off x="0" y="0"/>
          <a:ext cx="0" cy="0"/>
          <a:chOff x="0" y="0"/>
          <a:chExt cx="0" cy="0"/>
        </a:xfrm>
      </p:grpSpPr>
      <p:sp>
        <p:nvSpPr>
          <p:cNvPr id="329" name="Google Shape;329;g7398a0b84f6a1bf8_541: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30" name="Google Shape;330;g7398a0b84f6a1bf8_54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bg>
      <p:bgPr>
        <a:solidFill>
          <a:schemeClr val="accent3"/>
        </a:solidFill>
        <a:effectLst/>
      </p:bgPr>
    </p:bg>
    <p:spTree>
      <p:nvGrpSpPr>
        <p:cNvPr id="1" name="Shape 9"/>
        <p:cNvGrpSpPr/>
        <p:nvPr/>
      </p:nvGrpSpPr>
      <p:grpSpPr>
        <a:xfrm>
          <a:off x="0" y="0"/>
          <a:ext cx="0" cy="0"/>
          <a:chOff x="0" y="0"/>
          <a:chExt cx="0" cy="0"/>
        </a:xfrm>
      </p:grpSpPr>
      <p:grpSp>
        <p:nvGrpSpPr>
          <p:cNvPr id="10" name="Google Shape;10;p2"/>
          <p:cNvGrpSpPr/>
          <p:nvPr/>
        </p:nvGrpSpPr>
        <p:grpSpPr>
          <a:xfrm>
            <a:off x="7343003" y="3409675"/>
            <a:ext cx="1691422" cy="1732548"/>
            <a:chOff x="7343003" y="3409675"/>
            <a:chExt cx="1691422" cy="1732548"/>
          </a:xfrm>
        </p:grpSpPr>
        <p:grpSp>
          <p:nvGrpSpPr>
            <p:cNvPr id="11" name="Google Shape;11;p2"/>
            <p:cNvGrpSpPr/>
            <p:nvPr/>
          </p:nvGrpSpPr>
          <p:grpSpPr>
            <a:xfrm>
              <a:off x="7343003" y="4453711"/>
              <a:ext cx="316800" cy="688513"/>
              <a:chOff x="7343003" y="4453711"/>
              <a:chExt cx="316800" cy="688513"/>
            </a:xfrm>
          </p:grpSpPr>
          <p:sp>
            <p:nvSpPr>
              <p:cNvPr id="12" name="Google Shape;12;p2"/>
              <p:cNvSpPr/>
              <p:nvPr/>
            </p:nvSpPr>
            <p:spPr>
              <a:xfrm>
                <a:off x="7343003" y="4453711"/>
                <a:ext cx="316800" cy="688500"/>
              </a:xfrm>
              <a:prstGeom prst="round2SameRect">
                <a:avLst>
                  <a:gd name="adj1" fmla="val 50000"/>
                  <a:gd name="adj2" fmla="val 0"/>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 name="Google Shape;13;p2"/>
              <p:cNvSpPr/>
              <p:nvPr/>
            </p:nvSpPr>
            <p:spPr>
              <a:xfrm>
                <a:off x="7343003" y="4801723"/>
                <a:ext cx="316800" cy="340500"/>
              </a:xfrm>
              <a:prstGeom prst="round2SameRect">
                <a:avLst>
                  <a:gd name="adj1" fmla="val 50000"/>
                  <a:gd name="adj2" fmla="val 0"/>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4" name="Google Shape;14;p2"/>
            <p:cNvGrpSpPr/>
            <p:nvPr/>
          </p:nvGrpSpPr>
          <p:grpSpPr>
            <a:xfrm>
              <a:off x="7801210" y="4105700"/>
              <a:ext cx="316800" cy="1036523"/>
              <a:chOff x="7801210" y="4105700"/>
              <a:chExt cx="316800" cy="1036523"/>
            </a:xfrm>
          </p:grpSpPr>
          <p:sp>
            <p:nvSpPr>
              <p:cNvPr id="15" name="Google Shape;15;p2"/>
              <p:cNvSpPr/>
              <p:nvPr/>
            </p:nvSpPr>
            <p:spPr>
              <a:xfrm>
                <a:off x="7801210" y="4453711"/>
                <a:ext cx="316800" cy="688500"/>
              </a:xfrm>
              <a:prstGeom prst="round2SameRect">
                <a:avLst>
                  <a:gd name="adj1" fmla="val 50000"/>
                  <a:gd name="adj2" fmla="val 0"/>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 name="Google Shape;16;p2"/>
              <p:cNvSpPr/>
              <p:nvPr/>
            </p:nvSpPr>
            <p:spPr>
              <a:xfrm>
                <a:off x="7801210" y="4105700"/>
                <a:ext cx="316800" cy="1036500"/>
              </a:xfrm>
              <a:prstGeom prst="round2SameRect">
                <a:avLst>
                  <a:gd name="adj1" fmla="val 50000"/>
                  <a:gd name="adj2" fmla="val 0"/>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 name="Google Shape;17;p2"/>
              <p:cNvSpPr/>
              <p:nvPr/>
            </p:nvSpPr>
            <p:spPr>
              <a:xfrm>
                <a:off x="7801210" y="4801723"/>
                <a:ext cx="316800" cy="340500"/>
              </a:xfrm>
              <a:prstGeom prst="round2SameRect">
                <a:avLst>
                  <a:gd name="adj1" fmla="val 50000"/>
                  <a:gd name="adj2" fmla="val 0"/>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8" name="Google Shape;18;p2"/>
            <p:cNvGrpSpPr/>
            <p:nvPr/>
          </p:nvGrpSpPr>
          <p:grpSpPr>
            <a:xfrm>
              <a:off x="8259418" y="3757688"/>
              <a:ext cx="316800" cy="1384535"/>
              <a:chOff x="8259418" y="3757688"/>
              <a:chExt cx="316800" cy="1384535"/>
            </a:xfrm>
          </p:grpSpPr>
          <p:sp>
            <p:nvSpPr>
              <p:cNvPr id="19" name="Google Shape;19;p2"/>
              <p:cNvSpPr/>
              <p:nvPr/>
            </p:nvSpPr>
            <p:spPr>
              <a:xfrm>
                <a:off x="8259418" y="4453711"/>
                <a:ext cx="316800" cy="688500"/>
              </a:xfrm>
              <a:prstGeom prst="round2SameRect">
                <a:avLst>
                  <a:gd name="adj1" fmla="val 50000"/>
                  <a:gd name="adj2" fmla="val 0"/>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 name="Google Shape;20;p2"/>
              <p:cNvSpPr/>
              <p:nvPr/>
            </p:nvSpPr>
            <p:spPr>
              <a:xfrm>
                <a:off x="8259418" y="3757688"/>
                <a:ext cx="316800" cy="1384500"/>
              </a:xfrm>
              <a:prstGeom prst="round2SameRect">
                <a:avLst>
                  <a:gd name="adj1" fmla="val 50000"/>
                  <a:gd name="adj2" fmla="val 0"/>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 name="Google Shape;21;p2"/>
              <p:cNvSpPr/>
              <p:nvPr/>
            </p:nvSpPr>
            <p:spPr>
              <a:xfrm>
                <a:off x="8259418" y="4105700"/>
                <a:ext cx="316800" cy="1036500"/>
              </a:xfrm>
              <a:prstGeom prst="round2SameRect">
                <a:avLst>
                  <a:gd name="adj1" fmla="val 50000"/>
                  <a:gd name="adj2" fmla="val 0"/>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 name="Google Shape;22;p2"/>
              <p:cNvSpPr/>
              <p:nvPr/>
            </p:nvSpPr>
            <p:spPr>
              <a:xfrm>
                <a:off x="8259418" y="4801723"/>
                <a:ext cx="316800" cy="340500"/>
              </a:xfrm>
              <a:prstGeom prst="round2SameRect">
                <a:avLst>
                  <a:gd name="adj1" fmla="val 50000"/>
                  <a:gd name="adj2" fmla="val 0"/>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3" name="Google Shape;23;p2"/>
            <p:cNvGrpSpPr/>
            <p:nvPr/>
          </p:nvGrpSpPr>
          <p:grpSpPr>
            <a:xfrm>
              <a:off x="8717625" y="3409675"/>
              <a:ext cx="316800" cy="1732548"/>
              <a:chOff x="8717625" y="3409675"/>
              <a:chExt cx="316800" cy="1732548"/>
            </a:xfrm>
          </p:grpSpPr>
          <p:sp>
            <p:nvSpPr>
              <p:cNvPr id="24" name="Google Shape;24;p2"/>
              <p:cNvSpPr/>
              <p:nvPr/>
            </p:nvSpPr>
            <p:spPr>
              <a:xfrm>
                <a:off x="8717625" y="4453711"/>
                <a:ext cx="316800" cy="688500"/>
              </a:xfrm>
              <a:prstGeom prst="round2SameRect">
                <a:avLst>
                  <a:gd name="adj1" fmla="val 50000"/>
                  <a:gd name="adj2" fmla="val 0"/>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 name="Google Shape;25;p2"/>
              <p:cNvSpPr/>
              <p:nvPr/>
            </p:nvSpPr>
            <p:spPr>
              <a:xfrm>
                <a:off x="8717625" y="3757688"/>
                <a:ext cx="316800" cy="1384500"/>
              </a:xfrm>
              <a:prstGeom prst="round2SameRect">
                <a:avLst>
                  <a:gd name="adj1" fmla="val 50000"/>
                  <a:gd name="adj2" fmla="val 0"/>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 name="Google Shape;26;p2"/>
              <p:cNvSpPr/>
              <p:nvPr/>
            </p:nvSpPr>
            <p:spPr>
              <a:xfrm>
                <a:off x="8717625" y="4105700"/>
                <a:ext cx="316800" cy="1036500"/>
              </a:xfrm>
              <a:prstGeom prst="round2SameRect">
                <a:avLst>
                  <a:gd name="adj1" fmla="val 50000"/>
                  <a:gd name="adj2" fmla="val 0"/>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 name="Google Shape;27;p2"/>
              <p:cNvSpPr/>
              <p:nvPr/>
            </p:nvSpPr>
            <p:spPr>
              <a:xfrm>
                <a:off x="8717625" y="3409675"/>
                <a:ext cx="316800" cy="1732500"/>
              </a:xfrm>
              <a:prstGeom prst="round2SameRect">
                <a:avLst>
                  <a:gd name="adj1" fmla="val 50000"/>
                  <a:gd name="adj2" fmla="val 0"/>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 name="Google Shape;28;p2"/>
              <p:cNvSpPr/>
              <p:nvPr/>
            </p:nvSpPr>
            <p:spPr>
              <a:xfrm>
                <a:off x="8717625" y="4801723"/>
                <a:ext cx="316800" cy="340500"/>
              </a:xfrm>
              <a:prstGeom prst="round2SameRect">
                <a:avLst>
                  <a:gd name="adj1" fmla="val 50000"/>
                  <a:gd name="adj2" fmla="val 0"/>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nvGrpSpPr>
          <p:cNvPr id="29" name="Google Shape;29;p2"/>
          <p:cNvGrpSpPr/>
          <p:nvPr/>
        </p:nvGrpSpPr>
        <p:grpSpPr>
          <a:xfrm>
            <a:off x="5043503" y="0"/>
            <a:ext cx="3814072" cy="3839102"/>
            <a:chOff x="5043503" y="0"/>
            <a:chExt cx="3814072" cy="3839102"/>
          </a:xfrm>
        </p:grpSpPr>
        <p:sp>
          <p:nvSpPr>
            <p:cNvPr id="30" name="Google Shape;30;p2"/>
            <p:cNvSpPr/>
            <p:nvPr/>
          </p:nvSpPr>
          <p:spPr>
            <a:xfrm>
              <a:off x="8460975" y="1817775"/>
              <a:ext cx="396600" cy="396600"/>
            </a:xfrm>
            <a:prstGeom prst="ellipse">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 name="Google Shape;31;p2"/>
            <p:cNvSpPr/>
            <p:nvPr/>
          </p:nvSpPr>
          <p:spPr>
            <a:xfrm rot="-9830444">
              <a:off x="6469759" y="3480728"/>
              <a:ext cx="320148" cy="320148"/>
            </a:xfrm>
            <a:prstGeom prst="ellipse">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32" name="Google Shape;32;p2"/>
            <p:cNvGrpSpPr/>
            <p:nvPr/>
          </p:nvGrpSpPr>
          <p:grpSpPr>
            <a:xfrm>
              <a:off x="7647812" y="2704283"/>
              <a:ext cx="635219" cy="635219"/>
              <a:chOff x="6725724" y="2701260"/>
              <a:chExt cx="1208101" cy="1208100"/>
            </a:xfrm>
          </p:grpSpPr>
          <p:sp>
            <p:nvSpPr>
              <p:cNvPr id="33" name="Google Shape;33;p2"/>
              <p:cNvSpPr/>
              <p:nvPr/>
            </p:nvSpPr>
            <p:spPr>
              <a:xfrm rot="5400000">
                <a:off x="6725725" y="2701260"/>
                <a:ext cx="1208100" cy="1208100"/>
              </a:xfrm>
              <a:prstGeom prst="ellipse">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 name="Google Shape;34;p2"/>
              <p:cNvSpPr/>
              <p:nvPr/>
            </p:nvSpPr>
            <p:spPr>
              <a:xfrm rot="5400000">
                <a:off x="6725724" y="2701260"/>
                <a:ext cx="1208100" cy="1208100"/>
              </a:xfrm>
              <a:prstGeom prst="pie">
                <a:avLst>
                  <a:gd name="adj1" fmla="val 8244818"/>
                  <a:gd name="adj2" fmla="val 16246175"/>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 name="Google Shape;35;p2"/>
              <p:cNvSpPr/>
              <p:nvPr/>
            </p:nvSpPr>
            <p:spPr>
              <a:xfrm rot="5400000">
                <a:off x="6954988" y="2930398"/>
                <a:ext cx="749700" cy="749700"/>
              </a:xfrm>
              <a:prstGeom prst="ellipse">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36" name="Google Shape;36;p2"/>
            <p:cNvSpPr/>
            <p:nvPr/>
          </p:nvSpPr>
          <p:spPr>
            <a:xfrm>
              <a:off x="8460975" y="1817775"/>
              <a:ext cx="396600" cy="396600"/>
            </a:xfrm>
            <a:prstGeom prst="pie">
              <a:avLst>
                <a:gd name="adj1" fmla="val 19376841"/>
                <a:gd name="adj2" fmla="val 16200000"/>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37" name="Google Shape;37;p2"/>
            <p:cNvGrpSpPr/>
            <p:nvPr/>
          </p:nvGrpSpPr>
          <p:grpSpPr>
            <a:xfrm>
              <a:off x="7952720" y="179238"/>
              <a:ext cx="873165" cy="873003"/>
              <a:chOff x="7754428" y="208725"/>
              <a:chExt cx="541800" cy="541800"/>
            </a:xfrm>
          </p:grpSpPr>
          <p:sp>
            <p:nvSpPr>
              <p:cNvPr id="38" name="Google Shape;38;p2"/>
              <p:cNvSpPr/>
              <p:nvPr/>
            </p:nvSpPr>
            <p:spPr>
              <a:xfrm rot="-8647347">
                <a:off x="7831319" y="285616"/>
                <a:ext cx="388018" cy="388018"/>
              </a:xfrm>
              <a:prstGeom prst="ellipse">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 name="Google Shape;39;p2"/>
              <p:cNvSpPr/>
              <p:nvPr/>
            </p:nvSpPr>
            <p:spPr>
              <a:xfrm rot="-8647347">
                <a:off x="7831319" y="285616"/>
                <a:ext cx="388018" cy="388018"/>
              </a:xfrm>
              <a:prstGeom prst="pie">
                <a:avLst>
                  <a:gd name="adj1" fmla="val 19376841"/>
                  <a:gd name="adj2" fmla="val 12313574"/>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40" name="Google Shape;40;p2"/>
            <p:cNvSpPr/>
            <p:nvPr/>
          </p:nvSpPr>
          <p:spPr>
            <a:xfrm>
              <a:off x="5399840" y="356365"/>
              <a:ext cx="2577000" cy="2577000"/>
            </a:xfrm>
            <a:prstGeom prst="ellipse">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 name="Google Shape;41;p2"/>
            <p:cNvSpPr/>
            <p:nvPr/>
          </p:nvSpPr>
          <p:spPr>
            <a:xfrm rot="2043858">
              <a:off x="5503813" y="460310"/>
              <a:ext cx="2369480" cy="2369480"/>
            </a:xfrm>
            <a:prstGeom prst="ellipse">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 name="Google Shape;42;p2"/>
            <p:cNvSpPr/>
            <p:nvPr/>
          </p:nvSpPr>
          <p:spPr>
            <a:xfrm>
              <a:off x="5399795" y="360281"/>
              <a:ext cx="2577000" cy="2577000"/>
            </a:xfrm>
            <a:prstGeom prst="pie">
              <a:avLst>
                <a:gd name="adj1" fmla="val 8801158"/>
                <a:gd name="adj2" fmla="val 16200000"/>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 name="Google Shape;43;p2"/>
            <p:cNvSpPr/>
            <p:nvPr/>
          </p:nvSpPr>
          <p:spPr>
            <a:xfrm rot="2044777">
              <a:off x="5911449" y="867729"/>
              <a:ext cx="1554223" cy="1554223"/>
            </a:xfrm>
            <a:prstGeom prst="ellipse">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 name="Google Shape;44;p2"/>
            <p:cNvSpPr/>
            <p:nvPr/>
          </p:nvSpPr>
          <p:spPr>
            <a:xfrm>
              <a:off x="5399795" y="356358"/>
              <a:ext cx="2577000" cy="2577000"/>
            </a:xfrm>
            <a:prstGeom prst="pie">
              <a:avLst>
                <a:gd name="adj1" fmla="val 12554101"/>
                <a:gd name="adj2" fmla="val 16200000"/>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 name="Google Shape;45;p2"/>
            <p:cNvSpPr/>
            <p:nvPr/>
          </p:nvSpPr>
          <p:spPr>
            <a:xfrm rot="-9830444">
              <a:off x="6469759" y="3480727"/>
              <a:ext cx="320148" cy="320148"/>
            </a:xfrm>
            <a:prstGeom prst="pie">
              <a:avLst>
                <a:gd name="adj1" fmla="val 19376841"/>
                <a:gd name="adj2" fmla="val 16200000"/>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46" name="Google Shape;46;p2"/>
          <p:cNvSpPr txBox="1">
            <a:spLocks noGrp="1"/>
          </p:cNvSpPr>
          <p:nvPr>
            <p:ph type="ctrTitle"/>
          </p:nvPr>
        </p:nvSpPr>
        <p:spPr>
          <a:xfrm>
            <a:off x="824000" y="1613813"/>
            <a:ext cx="4255500" cy="1872900"/>
          </a:xfrm>
          <a:prstGeom prst="rect">
            <a:avLst/>
          </a:prstGeom>
        </p:spPr>
        <p:txBody>
          <a:bodyPr spcFirstLastPara="1" wrap="square" lIns="91425" tIns="91425" rIns="91425" bIns="91425" anchor="ctr" anchorCtr="0">
            <a:normAutofit/>
          </a:bodyPr>
          <a:lstStyle>
            <a:lvl1pPr lvl="0">
              <a:spcBef>
                <a:spcPts val="0"/>
              </a:spcBef>
              <a:spcAft>
                <a:spcPts val="0"/>
              </a:spcAft>
              <a:buClr>
                <a:schemeClr val="lt1"/>
              </a:buClr>
              <a:buSzPts val="3600"/>
              <a:buNone/>
              <a:defRPr sz="3600">
                <a:solidFill>
                  <a:schemeClr val="lt1"/>
                </a:solidFill>
              </a:defRPr>
            </a:lvl1pPr>
            <a:lvl2pPr lvl="1">
              <a:spcBef>
                <a:spcPts val="0"/>
              </a:spcBef>
              <a:spcAft>
                <a:spcPts val="0"/>
              </a:spcAft>
              <a:buClr>
                <a:schemeClr val="lt1"/>
              </a:buClr>
              <a:buSzPts val="3600"/>
              <a:buNone/>
              <a:defRPr sz="3600">
                <a:solidFill>
                  <a:schemeClr val="lt1"/>
                </a:solidFill>
              </a:defRPr>
            </a:lvl2pPr>
            <a:lvl3pPr lvl="2">
              <a:spcBef>
                <a:spcPts val="0"/>
              </a:spcBef>
              <a:spcAft>
                <a:spcPts val="0"/>
              </a:spcAft>
              <a:buClr>
                <a:schemeClr val="lt1"/>
              </a:buClr>
              <a:buSzPts val="3600"/>
              <a:buNone/>
              <a:defRPr sz="3600">
                <a:solidFill>
                  <a:schemeClr val="lt1"/>
                </a:solidFill>
              </a:defRPr>
            </a:lvl3pPr>
            <a:lvl4pPr lvl="3">
              <a:spcBef>
                <a:spcPts val="0"/>
              </a:spcBef>
              <a:spcAft>
                <a:spcPts val="0"/>
              </a:spcAft>
              <a:buClr>
                <a:schemeClr val="lt1"/>
              </a:buClr>
              <a:buSzPts val="3600"/>
              <a:buNone/>
              <a:defRPr sz="3600">
                <a:solidFill>
                  <a:schemeClr val="lt1"/>
                </a:solidFill>
              </a:defRPr>
            </a:lvl4pPr>
            <a:lvl5pPr lvl="4">
              <a:spcBef>
                <a:spcPts val="0"/>
              </a:spcBef>
              <a:spcAft>
                <a:spcPts val="0"/>
              </a:spcAft>
              <a:buClr>
                <a:schemeClr val="lt1"/>
              </a:buClr>
              <a:buSzPts val="3600"/>
              <a:buNone/>
              <a:defRPr sz="3600">
                <a:solidFill>
                  <a:schemeClr val="lt1"/>
                </a:solidFill>
              </a:defRPr>
            </a:lvl5pPr>
            <a:lvl6pPr lvl="5">
              <a:spcBef>
                <a:spcPts val="0"/>
              </a:spcBef>
              <a:spcAft>
                <a:spcPts val="0"/>
              </a:spcAft>
              <a:buClr>
                <a:schemeClr val="lt1"/>
              </a:buClr>
              <a:buSzPts val="3600"/>
              <a:buNone/>
              <a:defRPr sz="3600">
                <a:solidFill>
                  <a:schemeClr val="lt1"/>
                </a:solidFill>
              </a:defRPr>
            </a:lvl6pPr>
            <a:lvl7pPr lvl="6">
              <a:spcBef>
                <a:spcPts val="0"/>
              </a:spcBef>
              <a:spcAft>
                <a:spcPts val="0"/>
              </a:spcAft>
              <a:buClr>
                <a:schemeClr val="lt1"/>
              </a:buClr>
              <a:buSzPts val="3600"/>
              <a:buNone/>
              <a:defRPr sz="3600">
                <a:solidFill>
                  <a:schemeClr val="lt1"/>
                </a:solidFill>
              </a:defRPr>
            </a:lvl7pPr>
            <a:lvl8pPr lvl="7">
              <a:spcBef>
                <a:spcPts val="0"/>
              </a:spcBef>
              <a:spcAft>
                <a:spcPts val="0"/>
              </a:spcAft>
              <a:buClr>
                <a:schemeClr val="lt1"/>
              </a:buClr>
              <a:buSzPts val="3600"/>
              <a:buNone/>
              <a:defRPr sz="3600">
                <a:solidFill>
                  <a:schemeClr val="lt1"/>
                </a:solidFill>
              </a:defRPr>
            </a:lvl8pPr>
            <a:lvl9pPr lvl="8">
              <a:spcBef>
                <a:spcPts val="0"/>
              </a:spcBef>
              <a:spcAft>
                <a:spcPts val="0"/>
              </a:spcAft>
              <a:buClr>
                <a:schemeClr val="lt1"/>
              </a:buClr>
              <a:buSzPts val="3600"/>
              <a:buNone/>
              <a:defRPr sz="3600">
                <a:solidFill>
                  <a:schemeClr val="lt1"/>
                </a:solidFill>
              </a:defRPr>
            </a:lvl9pPr>
          </a:lstStyle>
          <a:p>
            <a:endParaRPr/>
          </a:p>
        </p:txBody>
      </p:sp>
      <p:sp>
        <p:nvSpPr>
          <p:cNvPr id="47" name="Google Shape;47;p2"/>
          <p:cNvSpPr txBox="1">
            <a:spLocks noGrp="1"/>
          </p:cNvSpPr>
          <p:nvPr>
            <p:ph type="subTitle" idx="1"/>
          </p:nvPr>
        </p:nvSpPr>
        <p:spPr>
          <a:xfrm>
            <a:off x="824000" y="3596300"/>
            <a:ext cx="4255500" cy="695400"/>
          </a:xfrm>
          <a:prstGeom prst="rect">
            <a:avLst/>
          </a:prstGeom>
        </p:spPr>
        <p:txBody>
          <a:bodyPr spcFirstLastPara="1" wrap="square" lIns="91425" tIns="91425" rIns="91425" bIns="91425" anchor="t" anchorCtr="0">
            <a:normAutofit/>
          </a:bodyPr>
          <a:lstStyle>
            <a:lvl1pPr lvl="0">
              <a:lnSpc>
                <a:spcPct val="100000"/>
              </a:lnSpc>
              <a:spcBef>
                <a:spcPts val="0"/>
              </a:spcBef>
              <a:spcAft>
                <a:spcPts val="0"/>
              </a:spcAft>
              <a:buClr>
                <a:schemeClr val="lt1"/>
              </a:buClr>
              <a:buSzPts val="1600"/>
              <a:buNone/>
              <a:defRPr sz="1600">
                <a:solidFill>
                  <a:schemeClr val="lt1"/>
                </a:solidFill>
              </a:defRPr>
            </a:lvl1pPr>
            <a:lvl2pPr lvl="1">
              <a:lnSpc>
                <a:spcPct val="100000"/>
              </a:lnSpc>
              <a:spcBef>
                <a:spcPts val="0"/>
              </a:spcBef>
              <a:spcAft>
                <a:spcPts val="0"/>
              </a:spcAft>
              <a:buClr>
                <a:schemeClr val="lt1"/>
              </a:buClr>
              <a:buSzPts val="1600"/>
              <a:buNone/>
              <a:defRPr sz="1600">
                <a:solidFill>
                  <a:schemeClr val="lt1"/>
                </a:solidFill>
              </a:defRPr>
            </a:lvl2pPr>
            <a:lvl3pPr lvl="2">
              <a:lnSpc>
                <a:spcPct val="100000"/>
              </a:lnSpc>
              <a:spcBef>
                <a:spcPts val="0"/>
              </a:spcBef>
              <a:spcAft>
                <a:spcPts val="0"/>
              </a:spcAft>
              <a:buClr>
                <a:schemeClr val="lt1"/>
              </a:buClr>
              <a:buSzPts val="1600"/>
              <a:buNone/>
              <a:defRPr sz="1600">
                <a:solidFill>
                  <a:schemeClr val="lt1"/>
                </a:solidFill>
              </a:defRPr>
            </a:lvl3pPr>
            <a:lvl4pPr lvl="3">
              <a:lnSpc>
                <a:spcPct val="100000"/>
              </a:lnSpc>
              <a:spcBef>
                <a:spcPts val="0"/>
              </a:spcBef>
              <a:spcAft>
                <a:spcPts val="0"/>
              </a:spcAft>
              <a:buClr>
                <a:schemeClr val="lt1"/>
              </a:buClr>
              <a:buSzPts val="1600"/>
              <a:buNone/>
              <a:defRPr sz="1600">
                <a:solidFill>
                  <a:schemeClr val="lt1"/>
                </a:solidFill>
              </a:defRPr>
            </a:lvl4pPr>
            <a:lvl5pPr lvl="4">
              <a:lnSpc>
                <a:spcPct val="100000"/>
              </a:lnSpc>
              <a:spcBef>
                <a:spcPts val="0"/>
              </a:spcBef>
              <a:spcAft>
                <a:spcPts val="0"/>
              </a:spcAft>
              <a:buClr>
                <a:schemeClr val="lt1"/>
              </a:buClr>
              <a:buSzPts val="1600"/>
              <a:buNone/>
              <a:defRPr sz="1600">
                <a:solidFill>
                  <a:schemeClr val="lt1"/>
                </a:solidFill>
              </a:defRPr>
            </a:lvl5pPr>
            <a:lvl6pPr lvl="5">
              <a:lnSpc>
                <a:spcPct val="100000"/>
              </a:lnSpc>
              <a:spcBef>
                <a:spcPts val="0"/>
              </a:spcBef>
              <a:spcAft>
                <a:spcPts val="0"/>
              </a:spcAft>
              <a:buClr>
                <a:schemeClr val="lt1"/>
              </a:buClr>
              <a:buSzPts val="1600"/>
              <a:buNone/>
              <a:defRPr sz="1600">
                <a:solidFill>
                  <a:schemeClr val="lt1"/>
                </a:solidFill>
              </a:defRPr>
            </a:lvl6pPr>
            <a:lvl7pPr lvl="6">
              <a:lnSpc>
                <a:spcPct val="100000"/>
              </a:lnSpc>
              <a:spcBef>
                <a:spcPts val="0"/>
              </a:spcBef>
              <a:spcAft>
                <a:spcPts val="0"/>
              </a:spcAft>
              <a:buClr>
                <a:schemeClr val="lt1"/>
              </a:buClr>
              <a:buSzPts val="1600"/>
              <a:buNone/>
              <a:defRPr sz="1600">
                <a:solidFill>
                  <a:schemeClr val="lt1"/>
                </a:solidFill>
              </a:defRPr>
            </a:lvl7pPr>
            <a:lvl8pPr lvl="7">
              <a:lnSpc>
                <a:spcPct val="100000"/>
              </a:lnSpc>
              <a:spcBef>
                <a:spcPts val="0"/>
              </a:spcBef>
              <a:spcAft>
                <a:spcPts val="0"/>
              </a:spcAft>
              <a:buClr>
                <a:schemeClr val="lt1"/>
              </a:buClr>
              <a:buSzPts val="1600"/>
              <a:buNone/>
              <a:defRPr sz="1600">
                <a:solidFill>
                  <a:schemeClr val="lt1"/>
                </a:solidFill>
              </a:defRPr>
            </a:lvl8pPr>
            <a:lvl9pPr lvl="8">
              <a:lnSpc>
                <a:spcPct val="100000"/>
              </a:lnSpc>
              <a:spcBef>
                <a:spcPts val="0"/>
              </a:spcBef>
              <a:spcAft>
                <a:spcPts val="0"/>
              </a:spcAft>
              <a:buClr>
                <a:schemeClr val="lt1"/>
              </a:buClr>
              <a:buSzPts val="1600"/>
              <a:buNone/>
              <a:defRPr sz="1600">
                <a:solidFill>
                  <a:schemeClr val="lt1"/>
                </a:solidFill>
              </a:defRPr>
            </a:lvl9pPr>
          </a:lstStyle>
          <a:p>
            <a:endParaRPr/>
          </a:p>
        </p:txBody>
      </p:sp>
      <p:sp>
        <p:nvSpPr>
          <p:cNvPr id="48" name="Google Shape;48;p2"/>
          <p:cNvSpPr txBox="1">
            <a:spLocks noGrp="1"/>
          </p:cNvSpPr>
          <p:nvPr>
            <p:ph type="sldNum" idx="12"/>
          </p:nvPr>
        </p:nvSpPr>
        <p:spPr>
          <a:xfrm>
            <a:off x="8451046" y="4736976"/>
            <a:ext cx="548700" cy="393600"/>
          </a:xfrm>
          <a:prstGeom prst="rect">
            <a:avLst/>
          </a:prstGeom>
        </p:spPr>
        <p:txBody>
          <a:bodyPr spcFirstLastPara="1" wrap="square" lIns="91425" tIns="91425" rIns="91425" bIns="91425" anchor="ctr" anchorCtr="0">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bg>
      <p:bgPr>
        <a:solidFill>
          <a:schemeClr val="accent3"/>
        </a:solidFill>
        <a:effectLst/>
      </p:bgPr>
    </p:bg>
    <p:spTree>
      <p:nvGrpSpPr>
        <p:cNvPr id="1" name="Shape 141"/>
        <p:cNvGrpSpPr/>
        <p:nvPr/>
      </p:nvGrpSpPr>
      <p:grpSpPr>
        <a:xfrm>
          <a:off x="0" y="0"/>
          <a:ext cx="0" cy="0"/>
          <a:chOff x="0" y="0"/>
          <a:chExt cx="0" cy="0"/>
        </a:xfrm>
      </p:grpSpPr>
      <p:grpSp>
        <p:nvGrpSpPr>
          <p:cNvPr id="142" name="Google Shape;142;p11"/>
          <p:cNvGrpSpPr/>
          <p:nvPr/>
        </p:nvGrpSpPr>
        <p:grpSpPr>
          <a:xfrm>
            <a:off x="52" y="4099200"/>
            <a:ext cx="9144036" cy="1044300"/>
            <a:chOff x="52" y="4099200"/>
            <a:chExt cx="9144036" cy="1044300"/>
          </a:xfrm>
        </p:grpSpPr>
        <p:grpSp>
          <p:nvGrpSpPr>
            <p:cNvPr id="143" name="Google Shape;143;p11"/>
            <p:cNvGrpSpPr/>
            <p:nvPr/>
          </p:nvGrpSpPr>
          <p:grpSpPr>
            <a:xfrm>
              <a:off x="52" y="4309200"/>
              <a:ext cx="231622" cy="834300"/>
              <a:chOff x="2688737" y="4301380"/>
              <a:chExt cx="231900" cy="834300"/>
            </a:xfrm>
          </p:grpSpPr>
          <p:sp>
            <p:nvSpPr>
              <p:cNvPr id="144" name="Google Shape;144;p11"/>
              <p:cNvSpPr/>
              <p:nvPr/>
            </p:nvSpPr>
            <p:spPr>
              <a:xfrm flipH="1">
                <a:off x="2688737" y="4720780"/>
                <a:ext cx="2319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5" name="Google Shape;145;p11"/>
              <p:cNvSpPr/>
              <p:nvPr/>
            </p:nvSpPr>
            <p:spPr>
              <a:xfrm flipH="1">
                <a:off x="2688737" y="4301380"/>
                <a:ext cx="231900" cy="83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6" name="Google Shape;146;p11"/>
              <p:cNvSpPr/>
              <p:nvPr/>
            </p:nvSpPr>
            <p:spPr>
              <a:xfrm flipH="1">
                <a:off x="2688737" y="4511080"/>
                <a:ext cx="2319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7" name="Google Shape;147;p11"/>
              <p:cNvSpPr/>
              <p:nvPr/>
            </p:nvSpPr>
            <p:spPr>
              <a:xfrm flipH="1">
                <a:off x="2688737" y="4930480"/>
                <a:ext cx="2319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48" name="Google Shape;148;p11"/>
            <p:cNvGrpSpPr/>
            <p:nvPr/>
          </p:nvGrpSpPr>
          <p:grpSpPr>
            <a:xfrm>
              <a:off x="371406" y="4099200"/>
              <a:ext cx="231622" cy="1044300"/>
              <a:chOff x="2688737" y="4091380"/>
              <a:chExt cx="231900" cy="1044300"/>
            </a:xfrm>
          </p:grpSpPr>
          <p:sp>
            <p:nvSpPr>
              <p:cNvPr id="149" name="Google Shape;149;p11"/>
              <p:cNvSpPr/>
              <p:nvPr/>
            </p:nvSpPr>
            <p:spPr>
              <a:xfrm flipH="1">
                <a:off x="2688737" y="4720780"/>
                <a:ext cx="2319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0" name="Google Shape;150;p11"/>
              <p:cNvSpPr/>
              <p:nvPr/>
            </p:nvSpPr>
            <p:spPr>
              <a:xfrm flipH="1">
                <a:off x="2688737" y="4301380"/>
                <a:ext cx="231900" cy="83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1" name="Google Shape;151;p11"/>
              <p:cNvSpPr/>
              <p:nvPr/>
            </p:nvSpPr>
            <p:spPr>
              <a:xfrm flipH="1">
                <a:off x="2688737" y="4511080"/>
                <a:ext cx="2319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2" name="Google Shape;152;p11"/>
              <p:cNvSpPr/>
              <p:nvPr/>
            </p:nvSpPr>
            <p:spPr>
              <a:xfrm flipH="1">
                <a:off x="2688737" y="4091380"/>
                <a:ext cx="231900" cy="104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3" name="Google Shape;153;p11"/>
              <p:cNvSpPr/>
              <p:nvPr/>
            </p:nvSpPr>
            <p:spPr>
              <a:xfrm flipH="1">
                <a:off x="2688737" y="4930480"/>
                <a:ext cx="2319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54" name="Google Shape;154;p11"/>
            <p:cNvGrpSpPr/>
            <p:nvPr/>
          </p:nvGrpSpPr>
          <p:grpSpPr>
            <a:xfrm>
              <a:off x="742761" y="4309200"/>
              <a:ext cx="231622" cy="834300"/>
              <a:chOff x="2688737" y="4301380"/>
              <a:chExt cx="231900" cy="834300"/>
            </a:xfrm>
          </p:grpSpPr>
          <p:sp>
            <p:nvSpPr>
              <p:cNvPr id="155" name="Google Shape;155;p11"/>
              <p:cNvSpPr/>
              <p:nvPr/>
            </p:nvSpPr>
            <p:spPr>
              <a:xfrm flipH="1">
                <a:off x="2688737" y="4720780"/>
                <a:ext cx="2319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 name="Google Shape;156;p11"/>
              <p:cNvSpPr/>
              <p:nvPr/>
            </p:nvSpPr>
            <p:spPr>
              <a:xfrm flipH="1">
                <a:off x="2688737" y="4301380"/>
                <a:ext cx="231900" cy="83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 name="Google Shape;157;p11"/>
              <p:cNvSpPr/>
              <p:nvPr/>
            </p:nvSpPr>
            <p:spPr>
              <a:xfrm flipH="1">
                <a:off x="2688737" y="4511080"/>
                <a:ext cx="2319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8" name="Google Shape;158;p11"/>
              <p:cNvSpPr/>
              <p:nvPr/>
            </p:nvSpPr>
            <p:spPr>
              <a:xfrm flipH="1">
                <a:off x="2688737" y="4930480"/>
                <a:ext cx="2319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59" name="Google Shape;159;p11"/>
            <p:cNvGrpSpPr/>
            <p:nvPr/>
          </p:nvGrpSpPr>
          <p:grpSpPr>
            <a:xfrm>
              <a:off x="1114115" y="4518900"/>
              <a:ext cx="231622" cy="624600"/>
              <a:chOff x="2688737" y="4511080"/>
              <a:chExt cx="231900" cy="624600"/>
            </a:xfrm>
          </p:grpSpPr>
          <p:sp>
            <p:nvSpPr>
              <p:cNvPr id="160" name="Google Shape;160;p11"/>
              <p:cNvSpPr/>
              <p:nvPr/>
            </p:nvSpPr>
            <p:spPr>
              <a:xfrm flipH="1">
                <a:off x="2688737" y="4720780"/>
                <a:ext cx="2319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1" name="Google Shape;161;p11"/>
              <p:cNvSpPr/>
              <p:nvPr/>
            </p:nvSpPr>
            <p:spPr>
              <a:xfrm flipH="1">
                <a:off x="2688737" y="4511080"/>
                <a:ext cx="2319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2" name="Google Shape;162;p11"/>
              <p:cNvSpPr/>
              <p:nvPr/>
            </p:nvSpPr>
            <p:spPr>
              <a:xfrm flipH="1">
                <a:off x="2688737" y="4930480"/>
                <a:ext cx="2319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63" name="Google Shape;163;p11"/>
            <p:cNvGrpSpPr/>
            <p:nvPr/>
          </p:nvGrpSpPr>
          <p:grpSpPr>
            <a:xfrm>
              <a:off x="1856753" y="4099200"/>
              <a:ext cx="231600" cy="1044300"/>
              <a:chOff x="1856753" y="4099200"/>
              <a:chExt cx="231600" cy="1044300"/>
            </a:xfrm>
          </p:grpSpPr>
          <p:sp>
            <p:nvSpPr>
              <p:cNvPr id="164" name="Google Shape;164;p11"/>
              <p:cNvSpPr/>
              <p:nvPr/>
            </p:nvSpPr>
            <p:spPr>
              <a:xfrm flipH="1">
                <a:off x="1856753" y="4728600"/>
                <a:ext cx="2316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5" name="Google Shape;165;p11"/>
              <p:cNvSpPr/>
              <p:nvPr/>
            </p:nvSpPr>
            <p:spPr>
              <a:xfrm flipH="1">
                <a:off x="1856753" y="4309200"/>
                <a:ext cx="231600" cy="83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6" name="Google Shape;166;p11"/>
              <p:cNvSpPr/>
              <p:nvPr/>
            </p:nvSpPr>
            <p:spPr>
              <a:xfrm flipH="1">
                <a:off x="1856753" y="4518900"/>
                <a:ext cx="2316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7" name="Google Shape;167;p11"/>
              <p:cNvSpPr/>
              <p:nvPr/>
            </p:nvSpPr>
            <p:spPr>
              <a:xfrm flipH="1">
                <a:off x="1856753" y="4099200"/>
                <a:ext cx="231600" cy="104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8" name="Google Shape;168;p11"/>
              <p:cNvSpPr/>
              <p:nvPr/>
            </p:nvSpPr>
            <p:spPr>
              <a:xfrm flipH="1">
                <a:off x="1856753" y="4938300"/>
                <a:ext cx="2316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69" name="Google Shape;169;p11"/>
            <p:cNvGrpSpPr/>
            <p:nvPr/>
          </p:nvGrpSpPr>
          <p:grpSpPr>
            <a:xfrm>
              <a:off x="2228107" y="4309200"/>
              <a:ext cx="231600" cy="834300"/>
              <a:chOff x="2228107" y="4309200"/>
              <a:chExt cx="231600" cy="834300"/>
            </a:xfrm>
          </p:grpSpPr>
          <p:sp>
            <p:nvSpPr>
              <p:cNvPr id="170" name="Google Shape;170;p11"/>
              <p:cNvSpPr/>
              <p:nvPr/>
            </p:nvSpPr>
            <p:spPr>
              <a:xfrm flipH="1">
                <a:off x="2228107" y="4728600"/>
                <a:ext cx="2316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1" name="Google Shape;171;p11"/>
              <p:cNvSpPr/>
              <p:nvPr/>
            </p:nvSpPr>
            <p:spPr>
              <a:xfrm flipH="1">
                <a:off x="2228107" y="4309200"/>
                <a:ext cx="231600" cy="83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2" name="Google Shape;172;p11"/>
              <p:cNvSpPr/>
              <p:nvPr/>
            </p:nvSpPr>
            <p:spPr>
              <a:xfrm flipH="1">
                <a:off x="2228107" y="4518900"/>
                <a:ext cx="2316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3" name="Google Shape;173;p11"/>
              <p:cNvSpPr/>
              <p:nvPr/>
            </p:nvSpPr>
            <p:spPr>
              <a:xfrm flipH="1">
                <a:off x="2228107" y="4938300"/>
                <a:ext cx="2316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74" name="Google Shape;174;p11"/>
            <p:cNvGrpSpPr/>
            <p:nvPr/>
          </p:nvGrpSpPr>
          <p:grpSpPr>
            <a:xfrm>
              <a:off x="2599462" y="4518900"/>
              <a:ext cx="231600" cy="624600"/>
              <a:chOff x="2599462" y="4518900"/>
              <a:chExt cx="231600" cy="624600"/>
            </a:xfrm>
          </p:grpSpPr>
          <p:sp>
            <p:nvSpPr>
              <p:cNvPr id="175" name="Google Shape;175;p11"/>
              <p:cNvSpPr/>
              <p:nvPr/>
            </p:nvSpPr>
            <p:spPr>
              <a:xfrm flipH="1">
                <a:off x="2599462" y="4728600"/>
                <a:ext cx="2316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6" name="Google Shape;176;p11"/>
              <p:cNvSpPr/>
              <p:nvPr/>
            </p:nvSpPr>
            <p:spPr>
              <a:xfrm flipH="1">
                <a:off x="2599462" y="4518900"/>
                <a:ext cx="2316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7" name="Google Shape;177;p11"/>
              <p:cNvSpPr/>
              <p:nvPr/>
            </p:nvSpPr>
            <p:spPr>
              <a:xfrm flipH="1">
                <a:off x="2599462" y="4938300"/>
                <a:ext cx="2316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78" name="Google Shape;178;p11"/>
            <p:cNvGrpSpPr/>
            <p:nvPr/>
          </p:nvGrpSpPr>
          <p:grpSpPr>
            <a:xfrm>
              <a:off x="3342171" y="4099200"/>
              <a:ext cx="231600" cy="1044300"/>
              <a:chOff x="3342171" y="4099200"/>
              <a:chExt cx="231600" cy="1044300"/>
            </a:xfrm>
          </p:grpSpPr>
          <p:sp>
            <p:nvSpPr>
              <p:cNvPr id="179" name="Google Shape;179;p11"/>
              <p:cNvSpPr/>
              <p:nvPr/>
            </p:nvSpPr>
            <p:spPr>
              <a:xfrm flipH="1">
                <a:off x="3342171" y="4728600"/>
                <a:ext cx="2316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0" name="Google Shape;180;p11"/>
              <p:cNvSpPr/>
              <p:nvPr/>
            </p:nvSpPr>
            <p:spPr>
              <a:xfrm flipH="1">
                <a:off x="3342171" y="4309200"/>
                <a:ext cx="231600" cy="83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1" name="Google Shape;181;p11"/>
              <p:cNvSpPr/>
              <p:nvPr/>
            </p:nvSpPr>
            <p:spPr>
              <a:xfrm flipH="1">
                <a:off x="3342171" y="4518900"/>
                <a:ext cx="2316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2" name="Google Shape;182;p11"/>
              <p:cNvSpPr/>
              <p:nvPr/>
            </p:nvSpPr>
            <p:spPr>
              <a:xfrm flipH="1">
                <a:off x="3342171" y="4099200"/>
                <a:ext cx="231600" cy="104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3" name="Google Shape;183;p11"/>
              <p:cNvSpPr/>
              <p:nvPr/>
            </p:nvSpPr>
            <p:spPr>
              <a:xfrm flipH="1">
                <a:off x="3342171" y="4938300"/>
                <a:ext cx="2316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84" name="Google Shape;184;p11"/>
            <p:cNvGrpSpPr/>
            <p:nvPr/>
          </p:nvGrpSpPr>
          <p:grpSpPr>
            <a:xfrm>
              <a:off x="3713525" y="4309200"/>
              <a:ext cx="231600" cy="834300"/>
              <a:chOff x="3713525" y="4309200"/>
              <a:chExt cx="231600" cy="834300"/>
            </a:xfrm>
          </p:grpSpPr>
          <p:sp>
            <p:nvSpPr>
              <p:cNvPr id="185" name="Google Shape;185;p11"/>
              <p:cNvSpPr/>
              <p:nvPr/>
            </p:nvSpPr>
            <p:spPr>
              <a:xfrm flipH="1">
                <a:off x="3713525" y="4728600"/>
                <a:ext cx="2316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6" name="Google Shape;186;p11"/>
              <p:cNvSpPr/>
              <p:nvPr/>
            </p:nvSpPr>
            <p:spPr>
              <a:xfrm flipH="1">
                <a:off x="3713525" y="4309200"/>
                <a:ext cx="231600" cy="83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7" name="Google Shape;187;p11"/>
              <p:cNvSpPr/>
              <p:nvPr/>
            </p:nvSpPr>
            <p:spPr>
              <a:xfrm flipH="1">
                <a:off x="3713525" y="4518900"/>
                <a:ext cx="2316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8" name="Google Shape;188;p11"/>
              <p:cNvSpPr/>
              <p:nvPr/>
            </p:nvSpPr>
            <p:spPr>
              <a:xfrm flipH="1">
                <a:off x="3713525" y="4938300"/>
                <a:ext cx="2316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89" name="Google Shape;189;p11"/>
            <p:cNvGrpSpPr/>
            <p:nvPr/>
          </p:nvGrpSpPr>
          <p:grpSpPr>
            <a:xfrm>
              <a:off x="1485398" y="4309200"/>
              <a:ext cx="231600" cy="834300"/>
              <a:chOff x="1485398" y="4309200"/>
              <a:chExt cx="231600" cy="834300"/>
            </a:xfrm>
          </p:grpSpPr>
          <p:sp>
            <p:nvSpPr>
              <p:cNvPr id="190" name="Google Shape;190;p11"/>
              <p:cNvSpPr/>
              <p:nvPr/>
            </p:nvSpPr>
            <p:spPr>
              <a:xfrm flipH="1">
                <a:off x="1485398" y="4728600"/>
                <a:ext cx="2316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1" name="Google Shape;191;p11"/>
              <p:cNvSpPr/>
              <p:nvPr/>
            </p:nvSpPr>
            <p:spPr>
              <a:xfrm flipH="1">
                <a:off x="1485398" y="4309200"/>
                <a:ext cx="231600" cy="83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2" name="Google Shape;192;p11"/>
              <p:cNvSpPr/>
              <p:nvPr/>
            </p:nvSpPr>
            <p:spPr>
              <a:xfrm flipH="1">
                <a:off x="1485398" y="4518900"/>
                <a:ext cx="2316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3" name="Google Shape;193;p11"/>
              <p:cNvSpPr/>
              <p:nvPr/>
            </p:nvSpPr>
            <p:spPr>
              <a:xfrm flipH="1">
                <a:off x="1485398" y="4938300"/>
                <a:ext cx="2316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94" name="Google Shape;194;p11"/>
            <p:cNvGrpSpPr/>
            <p:nvPr/>
          </p:nvGrpSpPr>
          <p:grpSpPr>
            <a:xfrm>
              <a:off x="4084879" y="4518900"/>
              <a:ext cx="231600" cy="624600"/>
              <a:chOff x="4084879" y="4518900"/>
              <a:chExt cx="231600" cy="624600"/>
            </a:xfrm>
          </p:grpSpPr>
          <p:sp>
            <p:nvSpPr>
              <p:cNvPr id="195" name="Google Shape;195;p11"/>
              <p:cNvSpPr/>
              <p:nvPr/>
            </p:nvSpPr>
            <p:spPr>
              <a:xfrm flipH="1">
                <a:off x="4084879" y="4728600"/>
                <a:ext cx="2316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6" name="Google Shape;196;p11"/>
              <p:cNvSpPr/>
              <p:nvPr/>
            </p:nvSpPr>
            <p:spPr>
              <a:xfrm flipH="1">
                <a:off x="4084879" y="4518900"/>
                <a:ext cx="2316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7" name="Google Shape;197;p11"/>
              <p:cNvSpPr/>
              <p:nvPr/>
            </p:nvSpPr>
            <p:spPr>
              <a:xfrm flipH="1">
                <a:off x="4084879" y="4938300"/>
                <a:ext cx="2316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98" name="Google Shape;198;p11"/>
            <p:cNvGrpSpPr/>
            <p:nvPr/>
          </p:nvGrpSpPr>
          <p:grpSpPr>
            <a:xfrm>
              <a:off x="2970816" y="4309200"/>
              <a:ext cx="231600" cy="834300"/>
              <a:chOff x="2970816" y="4309200"/>
              <a:chExt cx="231600" cy="834300"/>
            </a:xfrm>
          </p:grpSpPr>
          <p:sp>
            <p:nvSpPr>
              <p:cNvPr id="199" name="Google Shape;199;p11"/>
              <p:cNvSpPr/>
              <p:nvPr/>
            </p:nvSpPr>
            <p:spPr>
              <a:xfrm flipH="1">
                <a:off x="2970816" y="4728600"/>
                <a:ext cx="2316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0" name="Google Shape;200;p11"/>
              <p:cNvSpPr/>
              <p:nvPr/>
            </p:nvSpPr>
            <p:spPr>
              <a:xfrm flipH="1">
                <a:off x="2970816" y="4309200"/>
                <a:ext cx="231600" cy="83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1" name="Google Shape;201;p11"/>
              <p:cNvSpPr/>
              <p:nvPr/>
            </p:nvSpPr>
            <p:spPr>
              <a:xfrm flipH="1">
                <a:off x="2970816" y="4518900"/>
                <a:ext cx="2316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2" name="Google Shape;202;p11"/>
              <p:cNvSpPr/>
              <p:nvPr/>
            </p:nvSpPr>
            <p:spPr>
              <a:xfrm flipH="1">
                <a:off x="2970816" y="4938300"/>
                <a:ext cx="2316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03" name="Google Shape;203;p11"/>
            <p:cNvGrpSpPr/>
            <p:nvPr/>
          </p:nvGrpSpPr>
          <p:grpSpPr>
            <a:xfrm>
              <a:off x="4456234" y="4309200"/>
              <a:ext cx="231600" cy="834300"/>
              <a:chOff x="4456234" y="4309200"/>
              <a:chExt cx="231600" cy="834300"/>
            </a:xfrm>
          </p:grpSpPr>
          <p:sp>
            <p:nvSpPr>
              <p:cNvPr id="204" name="Google Shape;204;p11"/>
              <p:cNvSpPr/>
              <p:nvPr/>
            </p:nvSpPr>
            <p:spPr>
              <a:xfrm flipH="1">
                <a:off x="4456234" y="4728600"/>
                <a:ext cx="2316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5" name="Google Shape;205;p11"/>
              <p:cNvSpPr/>
              <p:nvPr/>
            </p:nvSpPr>
            <p:spPr>
              <a:xfrm flipH="1">
                <a:off x="4456234" y="4309200"/>
                <a:ext cx="231600" cy="83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6" name="Google Shape;206;p11"/>
              <p:cNvSpPr/>
              <p:nvPr/>
            </p:nvSpPr>
            <p:spPr>
              <a:xfrm flipH="1">
                <a:off x="4456234" y="4518900"/>
                <a:ext cx="2316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7" name="Google Shape;207;p11"/>
              <p:cNvSpPr/>
              <p:nvPr/>
            </p:nvSpPr>
            <p:spPr>
              <a:xfrm flipH="1">
                <a:off x="4456234" y="4938300"/>
                <a:ext cx="2316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08" name="Google Shape;208;p11"/>
            <p:cNvGrpSpPr/>
            <p:nvPr/>
          </p:nvGrpSpPr>
          <p:grpSpPr>
            <a:xfrm>
              <a:off x="4827588" y="4099200"/>
              <a:ext cx="231600" cy="1044300"/>
              <a:chOff x="4827588" y="4099200"/>
              <a:chExt cx="231600" cy="1044300"/>
            </a:xfrm>
          </p:grpSpPr>
          <p:sp>
            <p:nvSpPr>
              <p:cNvPr id="209" name="Google Shape;209;p11"/>
              <p:cNvSpPr/>
              <p:nvPr/>
            </p:nvSpPr>
            <p:spPr>
              <a:xfrm flipH="1">
                <a:off x="4827588" y="4728600"/>
                <a:ext cx="2316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0" name="Google Shape;210;p11"/>
              <p:cNvSpPr/>
              <p:nvPr/>
            </p:nvSpPr>
            <p:spPr>
              <a:xfrm flipH="1">
                <a:off x="4827588" y="4309200"/>
                <a:ext cx="231600" cy="83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1" name="Google Shape;211;p11"/>
              <p:cNvSpPr/>
              <p:nvPr/>
            </p:nvSpPr>
            <p:spPr>
              <a:xfrm flipH="1">
                <a:off x="4827588" y="4518900"/>
                <a:ext cx="2316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2" name="Google Shape;212;p11"/>
              <p:cNvSpPr/>
              <p:nvPr/>
            </p:nvSpPr>
            <p:spPr>
              <a:xfrm flipH="1">
                <a:off x="4827588" y="4099200"/>
                <a:ext cx="231600" cy="104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3" name="Google Shape;213;p11"/>
              <p:cNvSpPr/>
              <p:nvPr/>
            </p:nvSpPr>
            <p:spPr>
              <a:xfrm flipH="1">
                <a:off x="4827588" y="4938300"/>
                <a:ext cx="2316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14" name="Google Shape;214;p11"/>
            <p:cNvGrpSpPr/>
            <p:nvPr/>
          </p:nvGrpSpPr>
          <p:grpSpPr>
            <a:xfrm>
              <a:off x="5198943" y="4309200"/>
              <a:ext cx="231600" cy="834300"/>
              <a:chOff x="5198943" y="4309200"/>
              <a:chExt cx="231600" cy="834300"/>
            </a:xfrm>
          </p:grpSpPr>
          <p:sp>
            <p:nvSpPr>
              <p:cNvPr id="215" name="Google Shape;215;p11"/>
              <p:cNvSpPr/>
              <p:nvPr/>
            </p:nvSpPr>
            <p:spPr>
              <a:xfrm flipH="1">
                <a:off x="5198943" y="4728600"/>
                <a:ext cx="2316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6" name="Google Shape;216;p11"/>
              <p:cNvSpPr/>
              <p:nvPr/>
            </p:nvSpPr>
            <p:spPr>
              <a:xfrm flipH="1">
                <a:off x="5198943" y="4309200"/>
                <a:ext cx="231600" cy="83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7" name="Google Shape;217;p11"/>
              <p:cNvSpPr/>
              <p:nvPr/>
            </p:nvSpPr>
            <p:spPr>
              <a:xfrm flipH="1">
                <a:off x="5198943" y="4518900"/>
                <a:ext cx="2316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8" name="Google Shape;218;p11"/>
              <p:cNvSpPr/>
              <p:nvPr/>
            </p:nvSpPr>
            <p:spPr>
              <a:xfrm flipH="1">
                <a:off x="5198943" y="4938300"/>
                <a:ext cx="2316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19" name="Google Shape;219;p11"/>
            <p:cNvGrpSpPr/>
            <p:nvPr/>
          </p:nvGrpSpPr>
          <p:grpSpPr>
            <a:xfrm>
              <a:off x="5570297" y="4518900"/>
              <a:ext cx="231600" cy="624600"/>
              <a:chOff x="5570297" y="4518900"/>
              <a:chExt cx="231600" cy="624600"/>
            </a:xfrm>
          </p:grpSpPr>
          <p:sp>
            <p:nvSpPr>
              <p:cNvPr id="220" name="Google Shape;220;p11"/>
              <p:cNvSpPr/>
              <p:nvPr/>
            </p:nvSpPr>
            <p:spPr>
              <a:xfrm flipH="1">
                <a:off x="5570297" y="4728600"/>
                <a:ext cx="2316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1" name="Google Shape;221;p11"/>
              <p:cNvSpPr/>
              <p:nvPr/>
            </p:nvSpPr>
            <p:spPr>
              <a:xfrm flipH="1">
                <a:off x="5570297" y="4518900"/>
                <a:ext cx="2316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2" name="Google Shape;222;p11"/>
              <p:cNvSpPr/>
              <p:nvPr/>
            </p:nvSpPr>
            <p:spPr>
              <a:xfrm flipH="1">
                <a:off x="5570297" y="4938300"/>
                <a:ext cx="2316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23" name="Google Shape;223;p11"/>
            <p:cNvGrpSpPr/>
            <p:nvPr/>
          </p:nvGrpSpPr>
          <p:grpSpPr>
            <a:xfrm>
              <a:off x="5941652" y="4309200"/>
              <a:ext cx="231600" cy="834300"/>
              <a:chOff x="5941652" y="4309200"/>
              <a:chExt cx="231600" cy="834300"/>
            </a:xfrm>
          </p:grpSpPr>
          <p:sp>
            <p:nvSpPr>
              <p:cNvPr id="224" name="Google Shape;224;p11"/>
              <p:cNvSpPr/>
              <p:nvPr/>
            </p:nvSpPr>
            <p:spPr>
              <a:xfrm flipH="1">
                <a:off x="5941652" y="4728600"/>
                <a:ext cx="2316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5" name="Google Shape;225;p11"/>
              <p:cNvSpPr/>
              <p:nvPr/>
            </p:nvSpPr>
            <p:spPr>
              <a:xfrm flipH="1">
                <a:off x="5941652" y="4309200"/>
                <a:ext cx="231600" cy="83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6" name="Google Shape;226;p11"/>
              <p:cNvSpPr/>
              <p:nvPr/>
            </p:nvSpPr>
            <p:spPr>
              <a:xfrm flipH="1">
                <a:off x="5941652" y="4518900"/>
                <a:ext cx="2316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7" name="Google Shape;227;p11"/>
              <p:cNvSpPr/>
              <p:nvPr/>
            </p:nvSpPr>
            <p:spPr>
              <a:xfrm flipH="1">
                <a:off x="5941652" y="4938300"/>
                <a:ext cx="2316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28" name="Google Shape;228;p11"/>
            <p:cNvGrpSpPr/>
            <p:nvPr/>
          </p:nvGrpSpPr>
          <p:grpSpPr>
            <a:xfrm>
              <a:off x="6313006" y="4099200"/>
              <a:ext cx="231600" cy="1044300"/>
              <a:chOff x="6313006" y="4099200"/>
              <a:chExt cx="231600" cy="1044300"/>
            </a:xfrm>
          </p:grpSpPr>
          <p:sp>
            <p:nvSpPr>
              <p:cNvPr id="229" name="Google Shape;229;p11"/>
              <p:cNvSpPr/>
              <p:nvPr/>
            </p:nvSpPr>
            <p:spPr>
              <a:xfrm flipH="1">
                <a:off x="6313006" y="4728600"/>
                <a:ext cx="2316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0" name="Google Shape;230;p11"/>
              <p:cNvSpPr/>
              <p:nvPr/>
            </p:nvSpPr>
            <p:spPr>
              <a:xfrm flipH="1">
                <a:off x="6313006" y="4309200"/>
                <a:ext cx="231600" cy="83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1" name="Google Shape;231;p11"/>
              <p:cNvSpPr/>
              <p:nvPr/>
            </p:nvSpPr>
            <p:spPr>
              <a:xfrm flipH="1">
                <a:off x="6313006" y="4518900"/>
                <a:ext cx="2316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2" name="Google Shape;232;p11"/>
              <p:cNvSpPr/>
              <p:nvPr/>
            </p:nvSpPr>
            <p:spPr>
              <a:xfrm flipH="1">
                <a:off x="6313006" y="4099200"/>
                <a:ext cx="231600" cy="104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3" name="Google Shape;233;p11"/>
              <p:cNvSpPr/>
              <p:nvPr/>
            </p:nvSpPr>
            <p:spPr>
              <a:xfrm flipH="1">
                <a:off x="6313006" y="4938300"/>
                <a:ext cx="2316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34" name="Google Shape;234;p11"/>
            <p:cNvGrpSpPr/>
            <p:nvPr/>
          </p:nvGrpSpPr>
          <p:grpSpPr>
            <a:xfrm>
              <a:off x="6684361" y="4309200"/>
              <a:ext cx="231600" cy="834300"/>
              <a:chOff x="6684361" y="4309200"/>
              <a:chExt cx="231600" cy="834300"/>
            </a:xfrm>
          </p:grpSpPr>
          <p:sp>
            <p:nvSpPr>
              <p:cNvPr id="235" name="Google Shape;235;p11"/>
              <p:cNvSpPr/>
              <p:nvPr/>
            </p:nvSpPr>
            <p:spPr>
              <a:xfrm flipH="1">
                <a:off x="6684361" y="4728600"/>
                <a:ext cx="2316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6" name="Google Shape;236;p11"/>
              <p:cNvSpPr/>
              <p:nvPr/>
            </p:nvSpPr>
            <p:spPr>
              <a:xfrm flipH="1">
                <a:off x="6684361" y="4309200"/>
                <a:ext cx="231600" cy="83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7" name="Google Shape;237;p11"/>
              <p:cNvSpPr/>
              <p:nvPr/>
            </p:nvSpPr>
            <p:spPr>
              <a:xfrm flipH="1">
                <a:off x="6684361" y="4518900"/>
                <a:ext cx="2316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8" name="Google Shape;238;p11"/>
              <p:cNvSpPr/>
              <p:nvPr/>
            </p:nvSpPr>
            <p:spPr>
              <a:xfrm flipH="1">
                <a:off x="6684361" y="4938300"/>
                <a:ext cx="2316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39" name="Google Shape;239;p11"/>
            <p:cNvGrpSpPr/>
            <p:nvPr/>
          </p:nvGrpSpPr>
          <p:grpSpPr>
            <a:xfrm>
              <a:off x="7055715" y="4518900"/>
              <a:ext cx="231600" cy="624600"/>
              <a:chOff x="7055715" y="4518900"/>
              <a:chExt cx="231600" cy="624600"/>
            </a:xfrm>
          </p:grpSpPr>
          <p:sp>
            <p:nvSpPr>
              <p:cNvPr id="240" name="Google Shape;240;p11"/>
              <p:cNvSpPr/>
              <p:nvPr/>
            </p:nvSpPr>
            <p:spPr>
              <a:xfrm flipH="1">
                <a:off x="7055715" y="4728600"/>
                <a:ext cx="2316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1" name="Google Shape;241;p11"/>
              <p:cNvSpPr/>
              <p:nvPr/>
            </p:nvSpPr>
            <p:spPr>
              <a:xfrm flipH="1">
                <a:off x="7055715" y="4518900"/>
                <a:ext cx="2316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2" name="Google Shape;242;p11"/>
              <p:cNvSpPr/>
              <p:nvPr/>
            </p:nvSpPr>
            <p:spPr>
              <a:xfrm flipH="1">
                <a:off x="7055715" y="4938300"/>
                <a:ext cx="2316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43" name="Google Shape;243;p11"/>
            <p:cNvGrpSpPr/>
            <p:nvPr/>
          </p:nvGrpSpPr>
          <p:grpSpPr>
            <a:xfrm>
              <a:off x="7798424" y="4099200"/>
              <a:ext cx="231600" cy="1044300"/>
              <a:chOff x="7798424" y="4099200"/>
              <a:chExt cx="231600" cy="1044300"/>
            </a:xfrm>
          </p:grpSpPr>
          <p:sp>
            <p:nvSpPr>
              <p:cNvPr id="244" name="Google Shape;244;p11"/>
              <p:cNvSpPr/>
              <p:nvPr/>
            </p:nvSpPr>
            <p:spPr>
              <a:xfrm flipH="1">
                <a:off x="7798424" y="4728600"/>
                <a:ext cx="2316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5" name="Google Shape;245;p11"/>
              <p:cNvSpPr/>
              <p:nvPr/>
            </p:nvSpPr>
            <p:spPr>
              <a:xfrm flipH="1">
                <a:off x="7798424" y="4309200"/>
                <a:ext cx="231600" cy="83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6" name="Google Shape;246;p11"/>
              <p:cNvSpPr/>
              <p:nvPr/>
            </p:nvSpPr>
            <p:spPr>
              <a:xfrm flipH="1">
                <a:off x="7798424" y="4518900"/>
                <a:ext cx="2316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7" name="Google Shape;247;p11"/>
              <p:cNvSpPr/>
              <p:nvPr/>
            </p:nvSpPr>
            <p:spPr>
              <a:xfrm flipH="1">
                <a:off x="7798424" y="4099200"/>
                <a:ext cx="231600" cy="104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8" name="Google Shape;248;p11"/>
              <p:cNvSpPr/>
              <p:nvPr/>
            </p:nvSpPr>
            <p:spPr>
              <a:xfrm flipH="1">
                <a:off x="7798424" y="4938300"/>
                <a:ext cx="2316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49" name="Google Shape;249;p11"/>
            <p:cNvGrpSpPr/>
            <p:nvPr/>
          </p:nvGrpSpPr>
          <p:grpSpPr>
            <a:xfrm>
              <a:off x="8169779" y="4309200"/>
              <a:ext cx="231600" cy="834300"/>
              <a:chOff x="8169779" y="4309200"/>
              <a:chExt cx="231600" cy="834300"/>
            </a:xfrm>
          </p:grpSpPr>
          <p:sp>
            <p:nvSpPr>
              <p:cNvPr id="250" name="Google Shape;250;p11"/>
              <p:cNvSpPr/>
              <p:nvPr/>
            </p:nvSpPr>
            <p:spPr>
              <a:xfrm flipH="1">
                <a:off x="8169779" y="4728600"/>
                <a:ext cx="2316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1" name="Google Shape;251;p11"/>
              <p:cNvSpPr/>
              <p:nvPr/>
            </p:nvSpPr>
            <p:spPr>
              <a:xfrm flipH="1">
                <a:off x="8169779" y="4309200"/>
                <a:ext cx="231600" cy="83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2" name="Google Shape;252;p11"/>
              <p:cNvSpPr/>
              <p:nvPr/>
            </p:nvSpPr>
            <p:spPr>
              <a:xfrm flipH="1">
                <a:off x="8169779" y="4518900"/>
                <a:ext cx="2316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3" name="Google Shape;253;p11"/>
              <p:cNvSpPr/>
              <p:nvPr/>
            </p:nvSpPr>
            <p:spPr>
              <a:xfrm flipH="1">
                <a:off x="8169779" y="4938300"/>
                <a:ext cx="2316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54" name="Google Shape;254;p11"/>
            <p:cNvGrpSpPr/>
            <p:nvPr/>
          </p:nvGrpSpPr>
          <p:grpSpPr>
            <a:xfrm>
              <a:off x="7427070" y="4309200"/>
              <a:ext cx="231600" cy="834300"/>
              <a:chOff x="7427070" y="4309200"/>
              <a:chExt cx="231600" cy="834300"/>
            </a:xfrm>
          </p:grpSpPr>
          <p:sp>
            <p:nvSpPr>
              <p:cNvPr id="255" name="Google Shape;255;p11"/>
              <p:cNvSpPr/>
              <p:nvPr/>
            </p:nvSpPr>
            <p:spPr>
              <a:xfrm flipH="1">
                <a:off x="7427070" y="4728600"/>
                <a:ext cx="2316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6" name="Google Shape;256;p11"/>
              <p:cNvSpPr/>
              <p:nvPr/>
            </p:nvSpPr>
            <p:spPr>
              <a:xfrm flipH="1">
                <a:off x="7427070" y="4309200"/>
                <a:ext cx="231600" cy="83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7" name="Google Shape;257;p11"/>
              <p:cNvSpPr/>
              <p:nvPr/>
            </p:nvSpPr>
            <p:spPr>
              <a:xfrm flipH="1">
                <a:off x="7427070" y="4518900"/>
                <a:ext cx="2316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8" name="Google Shape;258;p11"/>
              <p:cNvSpPr/>
              <p:nvPr/>
            </p:nvSpPr>
            <p:spPr>
              <a:xfrm flipH="1">
                <a:off x="7427070" y="4938300"/>
                <a:ext cx="2316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59" name="Google Shape;259;p11"/>
            <p:cNvGrpSpPr/>
            <p:nvPr/>
          </p:nvGrpSpPr>
          <p:grpSpPr>
            <a:xfrm>
              <a:off x="8541133" y="4518900"/>
              <a:ext cx="231600" cy="624600"/>
              <a:chOff x="8541133" y="4518900"/>
              <a:chExt cx="231600" cy="624600"/>
            </a:xfrm>
          </p:grpSpPr>
          <p:sp>
            <p:nvSpPr>
              <p:cNvPr id="260" name="Google Shape;260;p11"/>
              <p:cNvSpPr/>
              <p:nvPr/>
            </p:nvSpPr>
            <p:spPr>
              <a:xfrm flipH="1">
                <a:off x="8541133" y="4728600"/>
                <a:ext cx="2316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1" name="Google Shape;261;p11"/>
              <p:cNvSpPr/>
              <p:nvPr/>
            </p:nvSpPr>
            <p:spPr>
              <a:xfrm flipH="1">
                <a:off x="8541133" y="4518900"/>
                <a:ext cx="2316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2" name="Google Shape;262;p11"/>
              <p:cNvSpPr/>
              <p:nvPr/>
            </p:nvSpPr>
            <p:spPr>
              <a:xfrm flipH="1">
                <a:off x="8541133" y="4938300"/>
                <a:ext cx="2316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63" name="Google Shape;263;p11"/>
            <p:cNvGrpSpPr/>
            <p:nvPr/>
          </p:nvGrpSpPr>
          <p:grpSpPr>
            <a:xfrm>
              <a:off x="8912488" y="4309200"/>
              <a:ext cx="231600" cy="834300"/>
              <a:chOff x="8912488" y="4309200"/>
              <a:chExt cx="231600" cy="834300"/>
            </a:xfrm>
          </p:grpSpPr>
          <p:sp>
            <p:nvSpPr>
              <p:cNvPr id="264" name="Google Shape;264;p11"/>
              <p:cNvSpPr/>
              <p:nvPr/>
            </p:nvSpPr>
            <p:spPr>
              <a:xfrm flipH="1">
                <a:off x="8912488" y="4728600"/>
                <a:ext cx="2316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5" name="Google Shape;265;p11"/>
              <p:cNvSpPr/>
              <p:nvPr/>
            </p:nvSpPr>
            <p:spPr>
              <a:xfrm flipH="1">
                <a:off x="8912488" y="4309200"/>
                <a:ext cx="231600" cy="83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6" name="Google Shape;266;p11"/>
              <p:cNvSpPr/>
              <p:nvPr/>
            </p:nvSpPr>
            <p:spPr>
              <a:xfrm flipH="1">
                <a:off x="8912488" y="4518900"/>
                <a:ext cx="2316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7" name="Google Shape;267;p11"/>
              <p:cNvSpPr/>
              <p:nvPr/>
            </p:nvSpPr>
            <p:spPr>
              <a:xfrm flipH="1">
                <a:off x="8912488" y="4938300"/>
                <a:ext cx="2316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
        <p:nvSpPr>
          <p:cNvPr id="268" name="Google Shape;268;p11"/>
          <p:cNvSpPr txBox="1">
            <a:spLocks noGrp="1"/>
          </p:cNvSpPr>
          <p:nvPr>
            <p:ph type="title" hasCustomPrompt="1"/>
          </p:nvPr>
        </p:nvSpPr>
        <p:spPr>
          <a:xfrm>
            <a:off x="1388625" y="772725"/>
            <a:ext cx="6366900" cy="1863300"/>
          </a:xfrm>
          <a:prstGeom prst="rect">
            <a:avLst/>
          </a:prstGeom>
        </p:spPr>
        <p:txBody>
          <a:bodyPr spcFirstLastPara="1" wrap="square" lIns="91425" tIns="91425" rIns="91425" bIns="91425" anchor="ctr" anchorCtr="0">
            <a:normAutofit/>
          </a:bodyPr>
          <a:lstStyle>
            <a:lvl1pPr lvl="0" algn="ctr">
              <a:spcBef>
                <a:spcPts val="0"/>
              </a:spcBef>
              <a:spcAft>
                <a:spcPts val="0"/>
              </a:spcAft>
              <a:buClr>
                <a:schemeClr val="lt1"/>
              </a:buClr>
              <a:buSzPts val="8000"/>
              <a:buNone/>
              <a:defRPr sz="8000">
                <a:solidFill>
                  <a:schemeClr val="lt1"/>
                </a:solidFill>
              </a:defRPr>
            </a:lvl1pPr>
            <a:lvl2pPr lvl="1" algn="ctr">
              <a:spcBef>
                <a:spcPts val="0"/>
              </a:spcBef>
              <a:spcAft>
                <a:spcPts val="0"/>
              </a:spcAft>
              <a:buClr>
                <a:schemeClr val="lt1"/>
              </a:buClr>
              <a:buSzPts val="8000"/>
              <a:buNone/>
              <a:defRPr sz="8000">
                <a:solidFill>
                  <a:schemeClr val="lt1"/>
                </a:solidFill>
              </a:defRPr>
            </a:lvl2pPr>
            <a:lvl3pPr lvl="2" algn="ctr">
              <a:spcBef>
                <a:spcPts val="0"/>
              </a:spcBef>
              <a:spcAft>
                <a:spcPts val="0"/>
              </a:spcAft>
              <a:buClr>
                <a:schemeClr val="lt1"/>
              </a:buClr>
              <a:buSzPts val="8000"/>
              <a:buNone/>
              <a:defRPr sz="8000">
                <a:solidFill>
                  <a:schemeClr val="lt1"/>
                </a:solidFill>
              </a:defRPr>
            </a:lvl3pPr>
            <a:lvl4pPr lvl="3" algn="ctr">
              <a:spcBef>
                <a:spcPts val="0"/>
              </a:spcBef>
              <a:spcAft>
                <a:spcPts val="0"/>
              </a:spcAft>
              <a:buClr>
                <a:schemeClr val="lt1"/>
              </a:buClr>
              <a:buSzPts val="8000"/>
              <a:buNone/>
              <a:defRPr sz="8000">
                <a:solidFill>
                  <a:schemeClr val="lt1"/>
                </a:solidFill>
              </a:defRPr>
            </a:lvl4pPr>
            <a:lvl5pPr lvl="4" algn="ctr">
              <a:spcBef>
                <a:spcPts val="0"/>
              </a:spcBef>
              <a:spcAft>
                <a:spcPts val="0"/>
              </a:spcAft>
              <a:buClr>
                <a:schemeClr val="lt1"/>
              </a:buClr>
              <a:buSzPts val="8000"/>
              <a:buNone/>
              <a:defRPr sz="8000">
                <a:solidFill>
                  <a:schemeClr val="lt1"/>
                </a:solidFill>
              </a:defRPr>
            </a:lvl5pPr>
            <a:lvl6pPr lvl="5" algn="ctr">
              <a:spcBef>
                <a:spcPts val="0"/>
              </a:spcBef>
              <a:spcAft>
                <a:spcPts val="0"/>
              </a:spcAft>
              <a:buClr>
                <a:schemeClr val="lt1"/>
              </a:buClr>
              <a:buSzPts val="8000"/>
              <a:buNone/>
              <a:defRPr sz="8000">
                <a:solidFill>
                  <a:schemeClr val="lt1"/>
                </a:solidFill>
              </a:defRPr>
            </a:lvl6pPr>
            <a:lvl7pPr lvl="6" algn="ctr">
              <a:spcBef>
                <a:spcPts val="0"/>
              </a:spcBef>
              <a:spcAft>
                <a:spcPts val="0"/>
              </a:spcAft>
              <a:buClr>
                <a:schemeClr val="lt1"/>
              </a:buClr>
              <a:buSzPts val="8000"/>
              <a:buNone/>
              <a:defRPr sz="8000">
                <a:solidFill>
                  <a:schemeClr val="lt1"/>
                </a:solidFill>
              </a:defRPr>
            </a:lvl7pPr>
            <a:lvl8pPr lvl="7" algn="ctr">
              <a:spcBef>
                <a:spcPts val="0"/>
              </a:spcBef>
              <a:spcAft>
                <a:spcPts val="0"/>
              </a:spcAft>
              <a:buClr>
                <a:schemeClr val="lt1"/>
              </a:buClr>
              <a:buSzPts val="8000"/>
              <a:buNone/>
              <a:defRPr sz="8000">
                <a:solidFill>
                  <a:schemeClr val="lt1"/>
                </a:solidFill>
              </a:defRPr>
            </a:lvl8pPr>
            <a:lvl9pPr lvl="8" algn="ctr">
              <a:spcBef>
                <a:spcPts val="0"/>
              </a:spcBef>
              <a:spcAft>
                <a:spcPts val="0"/>
              </a:spcAft>
              <a:buClr>
                <a:schemeClr val="lt1"/>
              </a:buClr>
              <a:buSzPts val="8000"/>
              <a:buNone/>
              <a:defRPr sz="8000">
                <a:solidFill>
                  <a:schemeClr val="lt1"/>
                </a:solidFill>
              </a:defRPr>
            </a:lvl9pPr>
          </a:lstStyle>
          <a:p>
            <a:r>
              <a:t>xx%</a:t>
            </a:r>
          </a:p>
        </p:txBody>
      </p:sp>
      <p:sp>
        <p:nvSpPr>
          <p:cNvPr id="269" name="Google Shape;269;p11"/>
          <p:cNvSpPr txBox="1">
            <a:spLocks noGrp="1"/>
          </p:cNvSpPr>
          <p:nvPr>
            <p:ph type="body" idx="1"/>
          </p:nvPr>
        </p:nvSpPr>
        <p:spPr>
          <a:xfrm>
            <a:off x="1388625" y="2712300"/>
            <a:ext cx="6366900" cy="1111200"/>
          </a:xfrm>
          <a:prstGeom prst="rect">
            <a:avLst/>
          </a:prstGeom>
        </p:spPr>
        <p:txBody>
          <a:bodyPr spcFirstLastPara="1" wrap="square" lIns="91425" tIns="91425" rIns="91425" bIns="91425" anchor="t" anchorCtr="0">
            <a:normAutofit/>
          </a:bodyPr>
          <a:lstStyle>
            <a:lvl1pPr marL="457200" lvl="0" indent="-311150" algn="ctr">
              <a:spcBef>
                <a:spcPts val="0"/>
              </a:spcBef>
              <a:spcAft>
                <a:spcPts val="0"/>
              </a:spcAft>
              <a:buClr>
                <a:schemeClr val="lt1"/>
              </a:buClr>
              <a:buSzPts val="1300"/>
              <a:buChar char="●"/>
              <a:defRPr>
                <a:solidFill>
                  <a:schemeClr val="lt1"/>
                </a:solidFill>
              </a:defRPr>
            </a:lvl1pPr>
            <a:lvl2pPr marL="914400" lvl="1" indent="-298450" algn="ctr">
              <a:spcBef>
                <a:spcPts val="0"/>
              </a:spcBef>
              <a:spcAft>
                <a:spcPts val="0"/>
              </a:spcAft>
              <a:buClr>
                <a:schemeClr val="lt1"/>
              </a:buClr>
              <a:buSzPts val="1100"/>
              <a:buChar char="○"/>
              <a:defRPr>
                <a:solidFill>
                  <a:schemeClr val="lt1"/>
                </a:solidFill>
              </a:defRPr>
            </a:lvl2pPr>
            <a:lvl3pPr marL="1371600" lvl="2" indent="-298450" algn="ctr">
              <a:spcBef>
                <a:spcPts val="0"/>
              </a:spcBef>
              <a:spcAft>
                <a:spcPts val="0"/>
              </a:spcAft>
              <a:buClr>
                <a:schemeClr val="lt1"/>
              </a:buClr>
              <a:buSzPts val="1100"/>
              <a:buChar char="■"/>
              <a:defRPr>
                <a:solidFill>
                  <a:schemeClr val="lt1"/>
                </a:solidFill>
              </a:defRPr>
            </a:lvl3pPr>
            <a:lvl4pPr marL="1828800" lvl="3" indent="-298450" algn="ctr">
              <a:spcBef>
                <a:spcPts val="0"/>
              </a:spcBef>
              <a:spcAft>
                <a:spcPts val="0"/>
              </a:spcAft>
              <a:buClr>
                <a:schemeClr val="lt1"/>
              </a:buClr>
              <a:buSzPts val="1100"/>
              <a:buChar char="●"/>
              <a:defRPr>
                <a:solidFill>
                  <a:schemeClr val="lt1"/>
                </a:solidFill>
              </a:defRPr>
            </a:lvl4pPr>
            <a:lvl5pPr marL="2286000" lvl="4" indent="-298450" algn="ctr">
              <a:spcBef>
                <a:spcPts val="0"/>
              </a:spcBef>
              <a:spcAft>
                <a:spcPts val="0"/>
              </a:spcAft>
              <a:buClr>
                <a:schemeClr val="lt1"/>
              </a:buClr>
              <a:buSzPts val="1100"/>
              <a:buChar char="○"/>
              <a:defRPr>
                <a:solidFill>
                  <a:schemeClr val="lt1"/>
                </a:solidFill>
              </a:defRPr>
            </a:lvl5pPr>
            <a:lvl6pPr marL="2743200" lvl="5" indent="-298450" algn="ctr">
              <a:spcBef>
                <a:spcPts val="0"/>
              </a:spcBef>
              <a:spcAft>
                <a:spcPts val="0"/>
              </a:spcAft>
              <a:buClr>
                <a:schemeClr val="lt1"/>
              </a:buClr>
              <a:buSzPts val="1100"/>
              <a:buChar char="■"/>
              <a:defRPr>
                <a:solidFill>
                  <a:schemeClr val="lt1"/>
                </a:solidFill>
              </a:defRPr>
            </a:lvl6pPr>
            <a:lvl7pPr marL="3200400" lvl="6" indent="-298450" algn="ctr">
              <a:spcBef>
                <a:spcPts val="0"/>
              </a:spcBef>
              <a:spcAft>
                <a:spcPts val="0"/>
              </a:spcAft>
              <a:buClr>
                <a:schemeClr val="lt1"/>
              </a:buClr>
              <a:buSzPts val="1100"/>
              <a:buChar char="●"/>
              <a:defRPr>
                <a:solidFill>
                  <a:schemeClr val="lt1"/>
                </a:solidFill>
              </a:defRPr>
            </a:lvl7pPr>
            <a:lvl8pPr marL="3657600" lvl="7" indent="-298450" algn="ctr">
              <a:spcBef>
                <a:spcPts val="0"/>
              </a:spcBef>
              <a:spcAft>
                <a:spcPts val="0"/>
              </a:spcAft>
              <a:buClr>
                <a:schemeClr val="lt1"/>
              </a:buClr>
              <a:buSzPts val="1100"/>
              <a:buChar char="○"/>
              <a:defRPr>
                <a:solidFill>
                  <a:schemeClr val="lt1"/>
                </a:solidFill>
              </a:defRPr>
            </a:lvl8pPr>
            <a:lvl9pPr marL="4114800" lvl="8" indent="-298450" algn="ctr">
              <a:spcBef>
                <a:spcPts val="0"/>
              </a:spcBef>
              <a:spcAft>
                <a:spcPts val="0"/>
              </a:spcAft>
              <a:buClr>
                <a:schemeClr val="lt1"/>
              </a:buClr>
              <a:buSzPts val="1100"/>
              <a:buChar char="■"/>
              <a:defRPr>
                <a:solidFill>
                  <a:schemeClr val="lt1"/>
                </a:solidFill>
              </a:defRPr>
            </a:lvl9pPr>
          </a:lstStyle>
          <a:p>
            <a:endParaRPr/>
          </a:p>
        </p:txBody>
      </p:sp>
      <p:sp>
        <p:nvSpPr>
          <p:cNvPr id="270" name="Google Shape;270;p11"/>
          <p:cNvSpPr txBox="1">
            <a:spLocks noGrp="1"/>
          </p:cNvSpPr>
          <p:nvPr>
            <p:ph type="sldNum" idx="12"/>
          </p:nvPr>
        </p:nvSpPr>
        <p:spPr>
          <a:xfrm>
            <a:off x="8451046" y="4736976"/>
            <a:ext cx="548700" cy="393600"/>
          </a:xfrm>
          <a:prstGeom prst="rect">
            <a:avLst/>
          </a:prstGeom>
        </p:spPr>
        <p:txBody>
          <a:bodyPr spcFirstLastPara="1" wrap="square" lIns="91425" tIns="91425" rIns="91425" bIns="91425" anchor="ctr" anchorCtr="0">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271"/>
        <p:cNvGrpSpPr/>
        <p:nvPr/>
      </p:nvGrpSpPr>
      <p:grpSpPr>
        <a:xfrm>
          <a:off x="0" y="0"/>
          <a:ext cx="0" cy="0"/>
          <a:chOff x="0" y="0"/>
          <a:chExt cx="0" cy="0"/>
        </a:xfrm>
      </p:grpSpPr>
      <p:sp>
        <p:nvSpPr>
          <p:cNvPr id="272" name="Google Shape;272;p12"/>
          <p:cNvSpPr txBox="1">
            <a:spLocks noGrp="1"/>
          </p:cNvSpPr>
          <p:nvPr>
            <p:ph type="sldNum" idx="12"/>
          </p:nvPr>
        </p:nvSpPr>
        <p:spPr>
          <a:xfrm>
            <a:off x="8451046" y="4736976"/>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bg>
      <p:bgPr>
        <a:solidFill>
          <a:schemeClr val="dk1"/>
        </a:solidFill>
        <a:effectLst/>
      </p:bgPr>
    </p:bg>
    <p:spTree>
      <p:nvGrpSpPr>
        <p:cNvPr id="1" name="Shape 49"/>
        <p:cNvGrpSpPr/>
        <p:nvPr/>
      </p:nvGrpSpPr>
      <p:grpSpPr>
        <a:xfrm>
          <a:off x="0" y="0"/>
          <a:ext cx="0" cy="0"/>
          <a:chOff x="0" y="0"/>
          <a:chExt cx="0" cy="0"/>
        </a:xfrm>
      </p:grpSpPr>
      <p:grpSp>
        <p:nvGrpSpPr>
          <p:cNvPr id="50" name="Google Shape;50;p3"/>
          <p:cNvGrpSpPr/>
          <p:nvPr/>
        </p:nvGrpSpPr>
        <p:grpSpPr>
          <a:xfrm>
            <a:off x="146769" y="3406"/>
            <a:ext cx="1233215" cy="1384535"/>
            <a:chOff x="146769" y="3406"/>
            <a:chExt cx="1233215" cy="1384535"/>
          </a:xfrm>
        </p:grpSpPr>
        <p:grpSp>
          <p:nvGrpSpPr>
            <p:cNvPr id="51" name="Google Shape;51;p3"/>
            <p:cNvGrpSpPr/>
            <p:nvPr/>
          </p:nvGrpSpPr>
          <p:grpSpPr>
            <a:xfrm>
              <a:off x="1063183" y="3406"/>
              <a:ext cx="316800" cy="688513"/>
              <a:chOff x="1063183" y="3406"/>
              <a:chExt cx="316800" cy="688513"/>
            </a:xfrm>
          </p:grpSpPr>
          <p:sp>
            <p:nvSpPr>
              <p:cNvPr id="52" name="Google Shape;52;p3"/>
              <p:cNvSpPr/>
              <p:nvPr/>
            </p:nvSpPr>
            <p:spPr>
              <a:xfrm rot="10800000">
                <a:off x="1063183" y="3419"/>
                <a:ext cx="316800" cy="6885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 name="Google Shape;53;p3"/>
              <p:cNvSpPr/>
              <p:nvPr/>
            </p:nvSpPr>
            <p:spPr>
              <a:xfrm rot="10800000">
                <a:off x="1063183" y="3406"/>
                <a:ext cx="316800" cy="3405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54" name="Google Shape;54;p3"/>
            <p:cNvGrpSpPr/>
            <p:nvPr/>
          </p:nvGrpSpPr>
          <p:grpSpPr>
            <a:xfrm>
              <a:off x="604976" y="3406"/>
              <a:ext cx="316800" cy="1036524"/>
              <a:chOff x="604976" y="3406"/>
              <a:chExt cx="316800" cy="1036524"/>
            </a:xfrm>
          </p:grpSpPr>
          <p:sp>
            <p:nvSpPr>
              <p:cNvPr id="55" name="Google Shape;55;p3"/>
              <p:cNvSpPr/>
              <p:nvPr/>
            </p:nvSpPr>
            <p:spPr>
              <a:xfrm rot="10800000">
                <a:off x="604976" y="3419"/>
                <a:ext cx="316800" cy="6885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 name="Google Shape;56;p3"/>
              <p:cNvSpPr/>
              <p:nvPr/>
            </p:nvSpPr>
            <p:spPr>
              <a:xfrm rot="10800000">
                <a:off x="604976" y="3430"/>
                <a:ext cx="316800" cy="10365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 name="Google Shape;57;p3"/>
              <p:cNvSpPr/>
              <p:nvPr/>
            </p:nvSpPr>
            <p:spPr>
              <a:xfrm rot="10800000">
                <a:off x="604976" y="3406"/>
                <a:ext cx="316800" cy="3405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58" name="Google Shape;58;p3"/>
            <p:cNvGrpSpPr/>
            <p:nvPr/>
          </p:nvGrpSpPr>
          <p:grpSpPr>
            <a:xfrm>
              <a:off x="146769" y="3406"/>
              <a:ext cx="316800" cy="1384535"/>
              <a:chOff x="146769" y="3406"/>
              <a:chExt cx="316800" cy="1384535"/>
            </a:xfrm>
          </p:grpSpPr>
          <p:sp>
            <p:nvSpPr>
              <p:cNvPr id="59" name="Google Shape;59;p3"/>
              <p:cNvSpPr/>
              <p:nvPr/>
            </p:nvSpPr>
            <p:spPr>
              <a:xfrm rot="10800000">
                <a:off x="146769" y="3419"/>
                <a:ext cx="316800" cy="6885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 name="Google Shape;60;p3"/>
              <p:cNvSpPr/>
              <p:nvPr/>
            </p:nvSpPr>
            <p:spPr>
              <a:xfrm rot="10800000">
                <a:off x="146769" y="3441"/>
                <a:ext cx="316800" cy="13845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 name="Google Shape;61;p3"/>
              <p:cNvSpPr/>
              <p:nvPr/>
            </p:nvSpPr>
            <p:spPr>
              <a:xfrm rot="10800000">
                <a:off x="146769" y="3430"/>
                <a:ext cx="316800" cy="10365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 name="Google Shape;62;p3"/>
              <p:cNvSpPr/>
              <p:nvPr/>
            </p:nvSpPr>
            <p:spPr>
              <a:xfrm rot="10800000">
                <a:off x="146769" y="3406"/>
                <a:ext cx="316800" cy="3405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nvGrpSpPr>
          <p:cNvPr id="63" name="Google Shape;63;p3"/>
          <p:cNvGrpSpPr/>
          <p:nvPr/>
        </p:nvGrpSpPr>
        <p:grpSpPr>
          <a:xfrm>
            <a:off x="6775084" y="2904008"/>
            <a:ext cx="2186148" cy="2239500"/>
            <a:chOff x="6775084" y="2904008"/>
            <a:chExt cx="2186148" cy="2239500"/>
          </a:xfrm>
        </p:grpSpPr>
        <p:grpSp>
          <p:nvGrpSpPr>
            <p:cNvPr id="64" name="Google Shape;64;p3"/>
            <p:cNvGrpSpPr/>
            <p:nvPr/>
          </p:nvGrpSpPr>
          <p:grpSpPr>
            <a:xfrm>
              <a:off x="6775084" y="4253708"/>
              <a:ext cx="409500" cy="889800"/>
              <a:chOff x="6775084" y="4253708"/>
              <a:chExt cx="409500" cy="889800"/>
            </a:xfrm>
          </p:grpSpPr>
          <p:sp>
            <p:nvSpPr>
              <p:cNvPr id="65" name="Google Shape;65;p3"/>
              <p:cNvSpPr/>
              <p:nvPr/>
            </p:nvSpPr>
            <p:spPr>
              <a:xfrm>
                <a:off x="6775084" y="4253708"/>
                <a:ext cx="409500" cy="8898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 name="Google Shape;66;p3"/>
              <p:cNvSpPr/>
              <p:nvPr/>
            </p:nvSpPr>
            <p:spPr>
              <a:xfrm>
                <a:off x="6775084" y="4703408"/>
                <a:ext cx="409500" cy="4401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67" name="Google Shape;67;p3"/>
            <p:cNvGrpSpPr/>
            <p:nvPr/>
          </p:nvGrpSpPr>
          <p:grpSpPr>
            <a:xfrm>
              <a:off x="7367299" y="3804008"/>
              <a:ext cx="409500" cy="1339500"/>
              <a:chOff x="7367299" y="3804008"/>
              <a:chExt cx="409500" cy="1339500"/>
            </a:xfrm>
          </p:grpSpPr>
          <p:sp>
            <p:nvSpPr>
              <p:cNvPr id="68" name="Google Shape;68;p3"/>
              <p:cNvSpPr/>
              <p:nvPr/>
            </p:nvSpPr>
            <p:spPr>
              <a:xfrm>
                <a:off x="7367299" y="4253708"/>
                <a:ext cx="409500" cy="8898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 name="Google Shape;69;p3"/>
              <p:cNvSpPr/>
              <p:nvPr/>
            </p:nvSpPr>
            <p:spPr>
              <a:xfrm>
                <a:off x="7367299" y="3804008"/>
                <a:ext cx="409500" cy="13395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 name="Google Shape;70;p3"/>
              <p:cNvSpPr/>
              <p:nvPr/>
            </p:nvSpPr>
            <p:spPr>
              <a:xfrm>
                <a:off x="7367299" y="4703408"/>
                <a:ext cx="409500" cy="4401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71" name="Google Shape;71;p3"/>
            <p:cNvGrpSpPr/>
            <p:nvPr/>
          </p:nvGrpSpPr>
          <p:grpSpPr>
            <a:xfrm>
              <a:off x="7959516" y="3354008"/>
              <a:ext cx="409500" cy="1789500"/>
              <a:chOff x="7959516" y="3354008"/>
              <a:chExt cx="409500" cy="1789500"/>
            </a:xfrm>
          </p:grpSpPr>
          <p:sp>
            <p:nvSpPr>
              <p:cNvPr id="72" name="Google Shape;72;p3"/>
              <p:cNvSpPr/>
              <p:nvPr/>
            </p:nvSpPr>
            <p:spPr>
              <a:xfrm>
                <a:off x="7959516" y="4253708"/>
                <a:ext cx="409500" cy="8898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 name="Google Shape;73;p3"/>
              <p:cNvSpPr/>
              <p:nvPr/>
            </p:nvSpPr>
            <p:spPr>
              <a:xfrm>
                <a:off x="7959516" y="3354008"/>
                <a:ext cx="409500" cy="17895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 name="Google Shape;74;p3"/>
              <p:cNvSpPr/>
              <p:nvPr/>
            </p:nvSpPr>
            <p:spPr>
              <a:xfrm>
                <a:off x="7959516" y="3804008"/>
                <a:ext cx="409500" cy="13395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 name="Google Shape;75;p3"/>
              <p:cNvSpPr/>
              <p:nvPr/>
            </p:nvSpPr>
            <p:spPr>
              <a:xfrm>
                <a:off x="7959516" y="4703408"/>
                <a:ext cx="409500" cy="4401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76" name="Google Shape;76;p3"/>
            <p:cNvGrpSpPr/>
            <p:nvPr/>
          </p:nvGrpSpPr>
          <p:grpSpPr>
            <a:xfrm>
              <a:off x="8551731" y="2904008"/>
              <a:ext cx="409500" cy="2239500"/>
              <a:chOff x="8551731" y="2904008"/>
              <a:chExt cx="409500" cy="2239500"/>
            </a:xfrm>
          </p:grpSpPr>
          <p:sp>
            <p:nvSpPr>
              <p:cNvPr id="77" name="Google Shape;77;p3"/>
              <p:cNvSpPr/>
              <p:nvPr/>
            </p:nvSpPr>
            <p:spPr>
              <a:xfrm>
                <a:off x="8551731" y="4253708"/>
                <a:ext cx="409500" cy="8898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 name="Google Shape;78;p3"/>
              <p:cNvSpPr/>
              <p:nvPr/>
            </p:nvSpPr>
            <p:spPr>
              <a:xfrm>
                <a:off x="8551731" y="3354008"/>
                <a:ext cx="409500" cy="17895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 name="Google Shape;79;p3"/>
              <p:cNvSpPr/>
              <p:nvPr/>
            </p:nvSpPr>
            <p:spPr>
              <a:xfrm>
                <a:off x="8551731" y="3804008"/>
                <a:ext cx="409500" cy="13395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 name="Google Shape;80;p3"/>
              <p:cNvSpPr/>
              <p:nvPr/>
            </p:nvSpPr>
            <p:spPr>
              <a:xfrm>
                <a:off x="8551731" y="2904008"/>
                <a:ext cx="409500" cy="22395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 name="Google Shape;81;p3"/>
              <p:cNvSpPr/>
              <p:nvPr/>
            </p:nvSpPr>
            <p:spPr>
              <a:xfrm>
                <a:off x="8551731" y="4703408"/>
                <a:ext cx="409500" cy="4401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
        <p:nvSpPr>
          <p:cNvPr id="82" name="Google Shape;82;p3"/>
          <p:cNvSpPr txBox="1">
            <a:spLocks noGrp="1"/>
          </p:cNvSpPr>
          <p:nvPr>
            <p:ph type="title"/>
          </p:nvPr>
        </p:nvSpPr>
        <p:spPr>
          <a:xfrm>
            <a:off x="824000" y="1613825"/>
            <a:ext cx="5857800" cy="1872900"/>
          </a:xfrm>
          <a:prstGeom prst="rect">
            <a:avLst/>
          </a:prstGeom>
        </p:spPr>
        <p:txBody>
          <a:bodyPr spcFirstLastPara="1" wrap="square" lIns="91425" tIns="91425" rIns="91425" bIns="91425" anchor="ctr" anchorCtr="0">
            <a:normAutofit/>
          </a:bodyPr>
          <a:lstStyle>
            <a:lvl1pPr lvl="0">
              <a:spcBef>
                <a:spcPts val="0"/>
              </a:spcBef>
              <a:spcAft>
                <a:spcPts val="0"/>
              </a:spcAft>
              <a:buClr>
                <a:schemeClr val="lt1"/>
              </a:buClr>
              <a:buSzPts val="3600"/>
              <a:buNone/>
              <a:defRPr sz="3600">
                <a:solidFill>
                  <a:schemeClr val="lt1"/>
                </a:solidFill>
              </a:defRPr>
            </a:lvl1pPr>
            <a:lvl2pPr lvl="1">
              <a:spcBef>
                <a:spcPts val="0"/>
              </a:spcBef>
              <a:spcAft>
                <a:spcPts val="0"/>
              </a:spcAft>
              <a:buClr>
                <a:schemeClr val="lt1"/>
              </a:buClr>
              <a:buSzPts val="3600"/>
              <a:buNone/>
              <a:defRPr sz="3600">
                <a:solidFill>
                  <a:schemeClr val="lt1"/>
                </a:solidFill>
              </a:defRPr>
            </a:lvl2pPr>
            <a:lvl3pPr lvl="2">
              <a:spcBef>
                <a:spcPts val="0"/>
              </a:spcBef>
              <a:spcAft>
                <a:spcPts val="0"/>
              </a:spcAft>
              <a:buClr>
                <a:schemeClr val="lt1"/>
              </a:buClr>
              <a:buSzPts val="3600"/>
              <a:buNone/>
              <a:defRPr sz="3600">
                <a:solidFill>
                  <a:schemeClr val="lt1"/>
                </a:solidFill>
              </a:defRPr>
            </a:lvl3pPr>
            <a:lvl4pPr lvl="3">
              <a:spcBef>
                <a:spcPts val="0"/>
              </a:spcBef>
              <a:spcAft>
                <a:spcPts val="0"/>
              </a:spcAft>
              <a:buClr>
                <a:schemeClr val="lt1"/>
              </a:buClr>
              <a:buSzPts val="3600"/>
              <a:buNone/>
              <a:defRPr sz="3600">
                <a:solidFill>
                  <a:schemeClr val="lt1"/>
                </a:solidFill>
              </a:defRPr>
            </a:lvl4pPr>
            <a:lvl5pPr lvl="4">
              <a:spcBef>
                <a:spcPts val="0"/>
              </a:spcBef>
              <a:spcAft>
                <a:spcPts val="0"/>
              </a:spcAft>
              <a:buClr>
                <a:schemeClr val="lt1"/>
              </a:buClr>
              <a:buSzPts val="3600"/>
              <a:buNone/>
              <a:defRPr sz="3600">
                <a:solidFill>
                  <a:schemeClr val="lt1"/>
                </a:solidFill>
              </a:defRPr>
            </a:lvl5pPr>
            <a:lvl6pPr lvl="5">
              <a:spcBef>
                <a:spcPts val="0"/>
              </a:spcBef>
              <a:spcAft>
                <a:spcPts val="0"/>
              </a:spcAft>
              <a:buClr>
                <a:schemeClr val="lt1"/>
              </a:buClr>
              <a:buSzPts val="3600"/>
              <a:buNone/>
              <a:defRPr sz="3600">
                <a:solidFill>
                  <a:schemeClr val="lt1"/>
                </a:solidFill>
              </a:defRPr>
            </a:lvl6pPr>
            <a:lvl7pPr lvl="6">
              <a:spcBef>
                <a:spcPts val="0"/>
              </a:spcBef>
              <a:spcAft>
                <a:spcPts val="0"/>
              </a:spcAft>
              <a:buClr>
                <a:schemeClr val="lt1"/>
              </a:buClr>
              <a:buSzPts val="3600"/>
              <a:buNone/>
              <a:defRPr sz="3600">
                <a:solidFill>
                  <a:schemeClr val="lt1"/>
                </a:solidFill>
              </a:defRPr>
            </a:lvl7pPr>
            <a:lvl8pPr lvl="7">
              <a:spcBef>
                <a:spcPts val="0"/>
              </a:spcBef>
              <a:spcAft>
                <a:spcPts val="0"/>
              </a:spcAft>
              <a:buClr>
                <a:schemeClr val="lt1"/>
              </a:buClr>
              <a:buSzPts val="3600"/>
              <a:buNone/>
              <a:defRPr sz="3600">
                <a:solidFill>
                  <a:schemeClr val="lt1"/>
                </a:solidFill>
              </a:defRPr>
            </a:lvl8pPr>
            <a:lvl9pPr lvl="8">
              <a:spcBef>
                <a:spcPts val="0"/>
              </a:spcBef>
              <a:spcAft>
                <a:spcPts val="0"/>
              </a:spcAft>
              <a:buClr>
                <a:schemeClr val="lt1"/>
              </a:buClr>
              <a:buSzPts val="3600"/>
              <a:buNone/>
              <a:defRPr sz="3600">
                <a:solidFill>
                  <a:schemeClr val="lt1"/>
                </a:solidFill>
              </a:defRPr>
            </a:lvl9pPr>
          </a:lstStyle>
          <a:p>
            <a:endParaRPr/>
          </a:p>
        </p:txBody>
      </p:sp>
      <p:sp>
        <p:nvSpPr>
          <p:cNvPr id="83" name="Google Shape;83;p3"/>
          <p:cNvSpPr txBox="1">
            <a:spLocks noGrp="1"/>
          </p:cNvSpPr>
          <p:nvPr>
            <p:ph type="sldNum" idx="12"/>
          </p:nvPr>
        </p:nvSpPr>
        <p:spPr>
          <a:xfrm>
            <a:off x="8451046" y="4736976"/>
            <a:ext cx="548700" cy="393600"/>
          </a:xfrm>
          <a:prstGeom prst="rect">
            <a:avLst/>
          </a:prstGeom>
        </p:spPr>
        <p:txBody>
          <a:bodyPr spcFirstLastPara="1" wrap="square" lIns="91425" tIns="91425" rIns="91425" bIns="91425" anchor="ctr" anchorCtr="0">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84"/>
        <p:cNvGrpSpPr/>
        <p:nvPr/>
      </p:nvGrpSpPr>
      <p:grpSpPr>
        <a:xfrm>
          <a:off x="0" y="0"/>
          <a:ext cx="0" cy="0"/>
          <a:chOff x="0" y="0"/>
          <a:chExt cx="0" cy="0"/>
        </a:xfrm>
      </p:grpSpPr>
      <p:grpSp>
        <p:nvGrpSpPr>
          <p:cNvPr id="85" name="Google Shape;85;p4"/>
          <p:cNvGrpSpPr/>
          <p:nvPr/>
        </p:nvGrpSpPr>
        <p:grpSpPr>
          <a:xfrm>
            <a:off x="625966" y="299376"/>
            <a:ext cx="999312" cy="999312"/>
            <a:chOff x="348199" y="179450"/>
            <a:chExt cx="1116300" cy="1116300"/>
          </a:xfrm>
        </p:grpSpPr>
        <p:sp>
          <p:nvSpPr>
            <p:cNvPr id="86" name="Google Shape;86;p4"/>
            <p:cNvSpPr/>
            <p:nvPr/>
          </p:nvSpPr>
          <p:spPr>
            <a:xfrm rot="-5400000">
              <a:off x="574557" y="405788"/>
              <a:ext cx="663600" cy="663600"/>
            </a:xfrm>
            <a:prstGeom prst="pie">
              <a:avLst>
                <a:gd name="adj1" fmla="val 10792838"/>
                <a:gd name="adj2" fmla="val 16200000"/>
              </a:avLst>
            </a:prstGeom>
            <a:solidFill>
              <a:schemeClr val="dk2">
                <a:alpha val="1254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 name="Google Shape;87;p4"/>
            <p:cNvSpPr/>
            <p:nvPr/>
          </p:nvSpPr>
          <p:spPr>
            <a:xfrm rot="-5400000">
              <a:off x="348199" y="179450"/>
              <a:ext cx="1116300" cy="1116300"/>
            </a:xfrm>
            <a:prstGeom prst="pie">
              <a:avLst>
                <a:gd name="adj1" fmla="val 10792838"/>
                <a:gd name="adj2" fmla="val 16200000"/>
              </a:avLst>
            </a:prstGeom>
            <a:solidFill>
              <a:schemeClr val="dk2">
                <a:alpha val="1254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88" name="Google Shape;88;p4"/>
          <p:cNvSpPr txBox="1">
            <a:spLocks noGrp="1"/>
          </p:cNvSpPr>
          <p:nvPr>
            <p:ph type="title"/>
          </p:nvPr>
        </p:nvSpPr>
        <p:spPr>
          <a:xfrm>
            <a:off x="1303800" y="598575"/>
            <a:ext cx="7030500" cy="9993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89" name="Google Shape;89;p4"/>
          <p:cNvSpPr txBox="1">
            <a:spLocks noGrp="1"/>
          </p:cNvSpPr>
          <p:nvPr>
            <p:ph type="body" idx="1"/>
          </p:nvPr>
        </p:nvSpPr>
        <p:spPr>
          <a:xfrm>
            <a:off x="1303800" y="1990050"/>
            <a:ext cx="7030500" cy="2541600"/>
          </a:xfrm>
          <a:prstGeom prst="rect">
            <a:avLst/>
          </a:prstGeom>
        </p:spPr>
        <p:txBody>
          <a:bodyPr spcFirstLastPara="1" wrap="square" lIns="91425" tIns="91425" rIns="91425" bIns="91425" anchor="t" anchorCtr="0">
            <a:normAutofit/>
          </a:bodyPr>
          <a:lstStyle>
            <a:lvl1pPr marL="457200" lvl="0" indent="-311150">
              <a:spcBef>
                <a:spcPts val="0"/>
              </a:spcBef>
              <a:spcAft>
                <a:spcPts val="0"/>
              </a:spcAft>
              <a:buSzPts val="1300"/>
              <a:buChar char="●"/>
              <a:defRPr/>
            </a:lvl1pPr>
            <a:lvl2pPr marL="914400" lvl="1" indent="-298450">
              <a:spcBef>
                <a:spcPts val="0"/>
              </a:spcBef>
              <a:spcAft>
                <a:spcPts val="0"/>
              </a:spcAft>
              <a:buSzPts val="1100"/>
              <a:buChar char="○"/>
              <a:defRPr/>
            </a:lvl2pPr>
            <a:lvl3pPr marL="1371600" lvl="2" indent="-298450">
              <a:spcBef>
                <a:spcPts val="0"/>
              </a:spcBef>
              <a:spcAft>
                <a:spcPts val="0"/>
              </a:spcAft>
              <a:buSzPts val="1100"/>
              <a:buChar char="■"/>
              <a:defRPr/>
            </a:lvl3pPr>
            <a:lvl4pPr marL="1828800" lvl="3" indent="-298450">
              <a:spcBef>
                <a:spcPts val="0"/>
              </a:spcBef>
              <a:spcAft>
                <a:spcPts val="0"/>
              </a:spcAft>
              <a:buSzPts val="1100"/>
              <a:buChar char="●"/>
              <a:defRPr/>
            </a:lvl4pPr>
            <a:lvl5pPr marL="2286000" lvl="4" indent="-298450">
              <a:spcBef>
                <a:spcPts val="0"/>
              </a:spcBef>
              <a:spcAft>
                <a:spcPts val="0"/>
              </a:spcAft>
              <a:buSzPts val="1100"/>
              <a:buChar char="○"/>
              <a:defRPr/>
            </a:lvl5pPr>
            <a:lvl6pPr marL="2743200" lvl="5" indent="-298450">
              <a:spcBef>
                <a:spcPts val="0"/>
              </a:spcBef>
              <a:spcAft>
                <a:spcPts val="0"/>
              </a:spcAft>
              <a:buSzPts val="1100"/>
              <a:buChar char="■"/>
              <a:defRPr/>
            </a:lvl6pPr>
            <a:lvl7pPr marL="3200400" lvl="6" indent="-298450">
              <a:spcBef>
                <a:spcPts val="0"/>
              </a:spcBef>
              <a:spcAft>
                <a:spcPts val="0"/>
              </a:spcAft>
              <a:buSzPts val="1100"/>
              <a:buChar char="●"/>
              <a:defRPr/>
            </a:lvl7pPr>
            <a:lvl8pPr marL="3657600" lvl="7" indent="-298450">
              <a:spcBef>
                <a:spcPts val="0"/>
              </a:spcBef>
              <a:spcAft>
                <a:spcPts val="0"/>
              </a:spcAft>
              <a:buSzPts val="1100"/>
              <a:buChar char="○"/>
              <a:defRPr/>
            </a:lvl8pPr>
            <a:lvl9pPr marL="4114800" lvl="8" indent="-298450">
              <a:spcBef>
                <a:spcPts val="0"/>
              </a:spcBef>
              <a:spcAft>
                <a:spcPts val="0"/>
              </a:spcAft>
              <a:buSzPts val="1100"/>
              <a:buChar char="■"/>
              <a:defRPr/>
            </a:lvl9pPr>
          </a:lstStyle>
          <a:p>
            <a:endParaRPr/>
          </a:p>
        </p:txBody>
      </p:sp>
      <p:sp>
        <p:nvSpPr>
          <p:cNvPr id="90" name="Google Shape;90;p4"/>
          <p:cNvSpPr txBox="1">
            <a:spLocks noGrp="1"/>
          </p:cNvSpPr>
          <p:nvPr>
            <p:ph type="sldNum" idx="12"/>
          </p:nvPr>
        </p:nvSpPr>
        <p:spPr>
          <a:xfrm>
            <a:off x="8451046" y="4736976"/>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91"/>
        <p:cNvGrpSpPr/>
        <p:nvPr/>
      </p:nvGrpSpPr>
      <p:grpSpPr>
        <a:xfrm>
          <a:off x="0" y="0"/>
          <a:ext cx="0" cy="0"/>
          <a:chOff x="0" y="0"/>
          <a:chExt cx="0" cy="0"/>
        </a:xfrm>
      </p:grpSpPr>
      <p:grpSp>
        <p:nvGrpSpPr>
          <p:cNvPr id="92" name="Google Shape;92;p5"/>
          <p:cNvGrpSpPr/>
          <p:nvPr/>
        </p:nvGrpSpPr>
        <p:grpSpPr>
          <a:xfrm>
            <a:off x="625966" y="299376"/>
            <a:ext cx="999312" cy="999312"/>
            <a:chOff x="348199" y="179450"/>
            <a:chExt cx="1116300" cy="1116300"/>
          </a:xfrm>
        </p:grpSpPr>
        <p:sp>
          <p:nvSpPr>
            <p:cNvPr id="93" name="Google Shape;93;p5"/>
            <p:cNvSpPr/>
            <p:nvPr/>
          </p:nvSpPr>
          <p:spPr>
            <a:xfrm rot="-5400000">
              <a:off x="574557" y="405788"/>
              <a:ext cx="663600" cy="663600"/>
            </a:xfrm>
            <a:prstGeom prst="pie">
              <a:avLst>
                <a:gd name="adj1" fmla="val 10792838"/>
                <a:gd name="adj2" fmla="val 16200000"/>
              </a:avLst>
            </a:prstGeom>
            <a:solidFill>
              <a:schemeClr val="dk2">
                <a:alpha val="1254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 name="Google Shape;94;p5"/>
            <p:cNvSpPr/>
            <p:nvPr/>
          </p:nvSpPr>
          <p:spPr>
            <a:xfrm rot="-5400000">
              <a:off x="348199" y="179450"/>
              <a:ext cx="1116300" cy="1116300"/>
            </a:xfrm>
            <a:prstGeom prst="pie">
              <a:avLst>
                <a:gd name="adj1" fmla="val 10792838"/>
                <a:gd name="adj2" fmla="val 16200000"/>
              </a:avLst>
            </a:prstGeom>
            <a:solidFill>
              <a:schemeClr val="dk2">
                <a:alpha val="1254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95" name="Google Shape;95;p5"/>
          <p:cNvSpPr txBox="1">
            <a:spLocks noGrp="1"/>
          </p:cNvSpPr>
          <p:nvPr>
            <p:ph type="title"/>
          </p:nvPr>
        </p:nvSpPr>
        <p:spPr>
          <a:xfrm>
            <a:off x="1303800" y="598575"/>
            <a:ext cx="7030500" cy="9993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96" name="Google Shape;96;p5"/>
          <p:cNvSpPr txBox="1">
            <a:spLocks noGrp="1"/>
          </p:cNvSpPr>
          <p:nvPr>
            <p:ph type="body" idx="1"/>
          </p:nvPr>
        </p:nvSpPr>
        <p:spPr>
          <a:xfrm>
            <a:off x="1303800" y="1990050"/>
            <a:ext cx="3430500" cy="2541600"/>
          </a:xfrm>
          <a:prstGeom prst="rect">
            <a:avLst/>
          </a:prstGeom>
        </p:spPr>
        <p:txBody>
          <a:bodyPr spcFirstLastPara="1" wrap="square" lIns="91425" tIns="91425" rIns="91425" bIns="91425" anchor="t" anchorCtr="0">
            <a:normAutofit/>
          </a:bodyPr>
          <a:lstStyle>
            <a:lvl1pPr marL="457200" lvl="0" indent="-311150">
              <a:spcBef>
                <a:spcPts val="0"/>
              </a:spcBef>
              <a:spcAft>
                <a:spcPts val="0"/>
              </a:spcAft>
              <a:buSzPts val="1300"/>
              <a:buChar char="●"/>
              <a:defRPr/>
            </a:lvl1pPr>
            <a:lvl2pPr marL="914400" lvl="1" indent="-298450">
              <a:spcBef>
                <a:spcPts val="0"/>
              </a:spcBef>
              <a:spcAft>
                <a:spcPts val="0"/>
              </a:spcAft>
              <a:buSzPts val="1100"/>
              <a:buChar char="○"/>
              <a:defRPr/>
            </a:lvl2pPr>
            <a:lvl3pPr marL="1371600" lvl="2" indent="-298450">
              <a:spcBef>
                <a:spcPts val="0"/>
              </a:spcBef>
              <a:spcAft>
                <a:spcPts val="0"/>
              </a:spcAft>
              <a:buSzPts val="1100"/>
              <a:buChar char="■"/>
              <a:defRPr/>
            </a:lvl3pPr>
            <a:lvl4pPr marL="1828800" lvl="3" indent="-298450">
              <a:spcBef>
                <a:spcPts val="0"/>
              </a:spcBef>
              <a:spcAft>
                <a:spcPts val="0"/>
              </a:spcAft>
              <a:buSzPts val="1100"/>
              <a:buChar char="●"/>
              <a:defRPr/>
            </a:lvl4pPr>
            <a:lvl5pPr marL="2286000" lvl="4" indent="-298450">
              <a:spcBef>
                <a:spcPts val="0"/>
              </a:spcBef>
              <a:spcAft>
                <a:spcPts val="0"/>
              </a:spcAft>
              <a:buSzPts val="1100"/>
              <a:buChar char="○"/>
              <a:defRPr/>
            </a:lvl5pPr>
            <a:lvl6pPr marL="2743200" lvl="5" indent="-298450">
              <a:spcBef>
                <a:spcPts val="0"/>
              </a:spcBef>
              <a:spcAft>
                <a:spcPts val="0"/>
              </a:spcAft>
              <a:buSzPts val="1100"/>
              <a:buChar char="■"/>
              <a:defRPr/>
            </a:lvl6pPr>
            <a:lvl7pPr marL="3200400" lvl="6" indent="-298450">
              <a:spcBef>
                <a:spcPts val="0"/>
              </a:spcBef>
              <a:spcAft>
                <a:spcPts val="0"/>
              </a:spcAft>
              <a:buSzPts val="1100"/>
              <a:buChar char="●"/>
              <a:defRPr/>
            </a:lvl7pPr>
            <a:lvl8pPr marL="3657600" lvl="7" indent="-298450">
              <a:spcBef>
                <a:spcPts val="0"/>
              </a:spcBef>
              <a:spcAft>
                <a:spcPts val="0"/>
              </a:spcAft>
              <a:buSzPts val="1100"/>
              <a:buChar char="○"/>
              <a:defRPr/>
            </a:lvl8pPr>
            <a:lvl9pPr marL="4114800" lvl="8" indent="-298450">
              <a:spcBef>
                <a:spcPts val="0"/>
              </a:spcBef>
              <a:spcAft>
                <a:spcPts val="0"/>
              </a:spcAft>
              <a:buSzPts val="1100"/>
              <a:buChar char="■"/>
              <a:defRPr/>
            </a:lvl9pPr>
          </a:lstStyle>
          <a:p>
            <a:endParaRPr/>
          </a:p>
        </p:txBody>
      </p:sp>
      <p:sp>
        <p:nvSpPr>
          <p:cNvPr id="97" name="Google Shape;97;p5"/>
          <p:cNvSpPr txBox="1">
            <a:spLocks noGrp="1"/>
          </p:cNvSpPr>
          <p:nvPr>
            <p:ph type="body" idx="2"/>
          </p:nvPr>
        </p:nvSpPr>
        <p:spPr>
          <a:xfrm>
            <a:off x="4903650" y="1990050"/>
            <a:ext cx="3430500" cy="2541600"/>
          </a:xfrm>
          <a:prstGeom prst="rect">
            <a:avLst/>
          </a:prstGeom>
        </p:spPr>
        <p:txBody>
          <a:bodyPr spcFirstLastPara="1" wrap="square" lIns="91425" tIns="91425" rIns="91425" bIns="91425" anchor="t" anchorCtr="0">
            <a:normAutofit/>
          </a:bodyPr>
          <a:lstStyle>
            <a:lvl1pPr marL="457200" lvl="0" indent="-311150">
              <a:spcBef>
                <a:spcPts val="0"/>
              </a:spcBef>
              <a:spcAft>
                <a:spcPts val="0"/>
              </a:spcAft>
              <a:buSzPts val="1300"/>
              <a:buChar char="●"/>
              <a:defRPr/>
            </a:lvl1pPr>
            <a:lvl2pPr marL="914400" lvl="1" indent="-298450">
              <a:spcBef>
                <a:spcPts val="0"/>
              </a:spcBef>
              <a:spcAft>
                <a:spcPts val="0"/>
              </a:spcAft>
              <a:buSzPts val="1100"/>
              <a:buChar char="○"/>
              <a:defRPr/>
            </a:lvl2pPr>
            <a:lvl3pPr marL="1371600" lvl="2" indent="-298450">
              <a:spcBef>
                <a:spcPts val="0"/>
              </a:spcBef>
              <a:spcAft>
                <a:spcPts val="0"/>
              </a:spcAft>
              <a:buSzPts val="1100"/>
              <a:buChar char="■"/>
              <a:defRPr/>
            </a:lvl3pPr>
            <a:lvl4pPr marL="1828800" lvl="3" indent="-298450">
              <a:spcBef>
                <a:spcPts val="0"/>
              </a:spcBef>
              <a:spcAft>
                <a:spcPts val="0"/>
              </a:spcAft>
              <a:buSzPts val="1100"/>
              <a:buChar char="●"/>
              <a:defRPr/>
            </a:lvl4pPr>
            <a:lvl5pPr marL="2286000" lvl="4" indent="-298450">
              <a:spcBef>
                <a:spcPts val="0"/>
              </a:spcBef>
              <a:spcAft>
                <a:spcPts val="0"/>
              </a:spcAft>
              <a:buSzPts val="1100"/>
              <a:buChar char="○"/>
              <a:defRPr/>
            </a:lvl5pPr>
            <a:lvl6pPr marL="2743200" lvl="5" indent="-298450">
              <a:spcBef>
                <a:spcPts val="0"/>
              </a:spcBef>
              <a:spcAft>
                <a:spcPts val="0"/>
              </a:spcAft>
              <a:buSzPts val="1100"/>
              <a:buChar char="■"/>
              <a:defRPr/>
            </a:lvl6pPr>
            <a:lvl7pPr marL="3200400" lvl="6" indent="-298450">
              <a:spcBef>
                <a:spcPts val="0"/>
              </a:spcBef>
              <a:spcAft>
                <a:spcPts val="0"/>
              </a:spcAft>
              <a:buSzPts val="1100"/>
              <a:buChar char="●"/>
              <a:defRPr/>
            </a:lvl7pPr>
            <a:lvl8pPr marL="3657600" lvl="7" indent="-298450">
              <a:spcBef>
                <a:spcPts val="0"/>
              </a:spcBef>
              <a:spcAft>
                <a:spcPts val="0"/>
              </a:spcAft>
              <a:buSzPts val="1100"/>
              <a:buChar char="○"/>
              <a:defRPr/>
            </a:lvl8pPr>
            <a:lvl9pPr marL="4114800" lvl="8" indent="-298450">
              <a:spcBef>
                <a:spcPts val="0"/>
              </a:spcBef>
              <a:spcAft>
                <a:spcPts val="0"/>
              </a:spcAft>
              <a:buSzPts val="1100"/>
              <a:buChar char="■"/>
              <a:defRPr/>
            </a:lvl9pPr>
          </a:lstStyle>
          <a:p>
            <a:endParaRPr/>
          </a:p>
        </p:txBody>
      </p:sp>
      <p:sp>
        <p:nvSpPr>
          <p:cNvPr id="98" name="Google Shape;98;p5"/>
          <p:cNvSpPr txBox="1">
            <a:spLocks noGrp="1"/>
          </p:cNvSpPr>
          <p:nvPr>
            <p:ph type="sldNum" idx="12"/>
          </p:nvPr>
        </p:nvSpPr>
        <p:spPr>
          <a:xfrm>
            <a:off x="8451046" y="4736976"/>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99"/>
        <p:cNvGrpSpPr/>
        <p:nvPr/>
      </p:nvGrpSpPr>
      <p:grpSpPr>
        <a:xfrm>
          <a:off x="0" y="0"/>
          <a:ext cx="0" cy="0"/>
          <a:chOff x="0" y="0"/>
          <a:chExt cx="0" cy="0"/>
        </a:xfrm>
      </p:grpSpPr>
      <p:grpSp>
        <p:nvGrpSpPr>
          <p:cNvPr id="100" name="Google Shape;100;p6"/>
          <p:cNvGrpSpPr/>
          <p:nvPr/>
        </p:nvGrpSpPr>
        <p:grpSpPr>
          <a:xfrm>
            <a:off x="625966" y="299376"/>
            <a:ext cx="999312" cy="999312"/>
            <a:chOff x="348199" y="179450"/>
            <a:chExt cx="1116300" cy="1116300"/>
          </a:xfrm>
        </p:grpSpPr>
        <p:sp>
          <p:nvSpPr>
            <p:cNvPr id="101" name="Google Shape;101;p6"/>
            <p:cNvSpPr/>
            <p:nvPr/>
          </p:nvSpPr>
          <p:spPr>
            <a:xfrm rot="-5400000">
              <a:off x="574557" y="405788"/>
              <a:ext cx="663600" cy="663600"/>
            </a:xfrm>
            <a:prstGeom prst="pie">
              <a:avLst>
                <a:gd name="adj1" fmla="val 10792838"/>
                <a:gd name="adj2" fmla="val 16200000"/>
              </a:avLst>
            </a:prstGeom>
            <a:solidFill>
              <a:schemeClr val="dk2">
                <a:alpha val="1254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2" name="Google Shape;102;p6"/>
            <p:cNvSpPr/>
            <p:nvPr/>
          </p:nvSpPr>
          <p:spPr>
            <a:xfrm rot="-5400000">
              <a:off x="348199" y="179450"/>
              <a:ext cx="1116300" cy="1116300"/>
            </a:xfrm>
            <a:prstGeom prst="pie">
              <a:avLst>
                <a:gd name="adj1" fmla="val 10792838"/>
                <a:gd name="adj2" fmla="val 16200000"/>
              </a:avLst>
            </a:prstGeom>
            <a:solidFill>
              <a:schemeClr val="dk2">
                <a:alpha val="1254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03" name="Google Shape;103;p6"/>
          <p:cNvSpPr txBox="1">
            <a:spLocks noGrp="1"/>
          </p:cNvSpPr>
          <p:nvPr>
            <p:ph type="title"/>
          </p:nvPr>
        </p:nvSpPr>
        <p:spPr>
          <a:xfrm>
            <a:off x="1303800" y="598575"/>
            <a:ext cx="7030500" cy="9993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04" name="Google Shape;104;p6"/>
          <p:cNvSpPr txBox="1">
            <a:spLocks noGrp="1"/>
          </p:cNvSpPr>
          <p:nvPr>
            <p:ph type="sldNum" idx="12"/>
          </p:nvPr>
        </p:nvSpPr>
        <p:spPr>
          <a:xfrm>
            <a:off x="8451046" y="4736976"/>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105"/>
        <p:cNvGrpSpPr/>
        <p:nvPr/>
      </p:nvGrpSpPr>
      <p:grpSpPr>
        <a:xfrm>
          <a:off x="0" y="0"/>
          <a:ext cx="0" cy="0"/>
          <a:chOff x="0" y="0"/>
          <a:chExt cx="0" cy="0"/>
        </a:xfrm>
      </p:grpSpPr>
      <p:grpSp>
        <p:nvGrpSpPr>
          <p:cNvPr id="106" name="Google Shape;106;p7"/>
          <p:cNvGrpSpPr/>
          <p:nvPr/>
        </p:nvGrpSpPr>
        <p:grpSpPr>
          <a:xfrm>
            <a:off x="625966" y="299376"/>
            <a:ext cx="999312" cy="999312"/>
            <a:chOff x="348199" y="179450"/>
            <a:chExt cx="1116300" cy="1116300"/>
          </a:xfrm>
        </p:grpSpPr>
        <p:sp>
          <p:nvSpPr>
            <p:cNvPr id="107" name="Google Shape;107;p7"/>
            <p:cNvSpPr/>
            <p:nvPr/>
          </p:nvSpPr>
          <p:spPr>
            <a:xfrm rot="-5400000">
              <a:off x="574557" y="405788"/>
              <a:ext cx="663600" cy="663600"/>
            </a:xfrm>
            <a:prstGeom prst="pie">
              <a:avLst>
                <a:gd name="adj1" fmla="val 10792838"/>
                <a:gd name="adj2" fmla="val 16200000"/>
              </a:avLst>
            </a:prstGeom>
            <a:solidFill>
              <a:schemeClr val="dk2">
                <a:alpha val="1254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8" name="Google Shape;108;p7"/>
            <p:cNvSpPr/>
            <p:nvPr/>
          </p:nvSpPr>
          <p:spPr>
            <a:xfrm rot="-5400000">
              <a:off x="348199" y="179450"/>
              <a:ext cx="1116300" cy="1116300"/>
            </a:xfrm>
            <a:prstGeom prst="pie">
              <a:avLst>
                <a:gd name="adj1" fmla="val 10792838"/>
                <a:gd name="adj2" fmla="val 16200000"/>
              </a:avLst>
            </a:prstGeom>
            <a:solidFill>
              <a:schemeClr val="dk2">
                <a:alpha val="1254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09" name="Google Shape;109;p7"/>
          <p:cNvSpPr txBox="1">
            <a:spLocks noGrp="1"/>
          </p:cNvSpPr>
          <p:nvPr>
            <p:ph type="title"/>
          </p:nvPr>
        </p:nvSpPr>
        <p:spPr>
          <a:xfrm>
            <a:off x="1303800" y="598575"/>
            <a:ext cx="3312000" cy="15900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10" name="Google Shape;110;p7"/>
          <p:cNvSpPr txBox="1">
            <a:spLocks noGrp="1"/>
          </p:cNvSpPr>
          <p:nvPr>
            <p:ph type="body" idx="1"/>
          </p:nvPr>
        </p:nvSpPr>
        <p:spPr>
          <a:xfrm>
            <a:off x="1303800" y="2309675"/>
            <a:ext cx="3312000" cy="2221800"/>
          </a:xfrm>
          <a:prstGeom prst="rect">
            <a:avLst/>
          </a:prstGeom>
        </p:spPr>
        <p:txBody>
          <a:bodyPr spcFirstLastPara="1" wrap="square" lIns="91425" tIns="91425" rIns="91425" bIns="91425" anchor="t" anchorCtr="0">
            <a:normAutofit/>
          </a:bodyPr>
          <a:lstStyle>
            <a:lvl1pPr marL="457200" lvl="0" indent="-311150">
              <a:spcBef>
                <a:spcPts val="0"/>
              </a:spcBef>
              <a:spcAft>
                <a:spcPts val="0"/>
              </a:spcAft>
              <a:buSzPts val="1300"/>
              <a:buChar char="●"/>
              <a:defRPr/>
            </a:lvl1pPr>
            <a:lvl2pPr marL="914400" lvl="1" indent="-298450">
              <a:spcBef>
                <a:spcPts val="0"/>
              </a:spcBef>
              <a:spcAft>
                <a:spcPts val="0"/>
              </a:spcAft>
              <a:buSzPts val="1100"/>
              <a:buChar char="○"/>
              <a:defRPr/>
            </a:lvl2pPr>
            <a:lvl3pPr marL="1371600" lvl="2" indent="-298450">
              <a:spcBef>
                <a:spcPts val="0"/>
              </a:spcBef>
              <a:spcAft>
                <a:spcPts val="0"/>
              </a:spcAft>
              <a:buSzPts val="1100"/>
              <a:buChar char="■"/>
              <a:defRPr/>
            </a:lvl3pPr>
            <a:lvl4pPr marL="1828800" lvl="3" indent="-298450">
              <a:spcBef>
                <a:spcPts val="0"/>
              </a:spcBef>
              <a:spcAft>
                <a:spcPts val="0"/>
              </a:spcAft>
              <a:buSzPts val="1100"/>
              <a:buChar char="●"/>
              <a:defRPr/>
            </a:lvl4pPr>
            <a:lvl5pPr marL="2286000" lvl="4" indent="-298450">
              <a:spcBef>
                <a:spcPts val="0"/>
              </a:spcBef>
              <a:spcAft>
                <a:spcPts val="0"/>
              </a:spcAft>
              <a:buSzPts val="1100"/>
              <a:buChar char="○"/>
              <a:defRPr/>
            </a:lvl5pPr>
            <a:lvl6pPr marL="2743200" lvl="5" indent="-298450">
              <a:spcBef>
                <a:spcPts val="0"/>
              </a:spcBef>
              <a:spcAft>
                <a:spcPts val="0"/>
              </a:spcAft>
              <a:buSzPts val="1100"/>
              <a:buChar char="■"/>
              <a:defRPr/>
            </a:lvl6pPr>
            <a:lvl7pPr marL="3200400" lvl="6" indent="-298450">
              <a:spcBef>
                <a:spcPts val="0"/>
              </a:spcBef>
              <a:spcAft>
                <a:spcPts val="0"/>
              </a:spcAft>
              <a:buSzPts val="1100"/>
              <a:buChar char="●"/>
              <a:defRPr/>
            </a:lvl7pPr>
            <a:lvl8pPr marL="3657600" lvl="7" indent="-298450">
              <a:spcBef>
                <a:spcPts val="0"/>
              </a:spcBef>
              <a:spcAft>
                <a:spcPts val="0"/>
              </a:spcAft>
              <a:buSzPts val="1100"/>
              <a:buChar char="○"/>
              <a:defRPr/>
            </a:lvl8pPr>
            <a:lvl9pPr marL="4114800" lvl="8" indent="-298450">
              <a:spcBef>
                <a:spcPts val="0"/>
              </a:spcBef>
              <a:spcAft>
                <a:spcPts val="0"/>
              </a:spcAft>
              <a:buSzPts val="1100"/>
              <a:buChar char="■"/>
              <a:defRPr/>
            </a:lvl9pPr>
          </a:lstStyle>
          <a:p>
            <a:endParaRPr/>
          </a:p>
        </p:txBody>
      </p:sp>
      <p:sp>
        <p:nvSpPr>
          <p:cNvPr id="111" name="Google Shape;111;p7"/>
          <p:cNvSpPr txBox="1">
            <a:spLocks noGrp="1"/>
          </p:cNvSpPr>
          <p:nvPr>
            <p:ph type="sldNum" idx="12"/>
          </p:nvPr>
        </p:nvSpPr>
        <p:spPr>
          <a:xfrm>
            <a:off x="8451046" y="4736976"/>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bg>
      <p:bgPr>
        <a:solidFill>
          <a:schemeClr val="dk1"/>
        </a:solidFill>
        <a:effectLst/>
      </p:bgPr>
    </p:bg>
    <p:spTree>
      <p:nvGrpSpPr>
        <p:cNvPr id="1" name="Shape 112"/>
        <p:cNvGrpSpPr/>
        <p:nvPr/>
      </p:nvGrpSpPr>
      <p:grpSpPr>
        <a:xfrm>
          <a:off x="0" y="0"/>
          <a:ext cx="0" cy="0"/>
          <a:chOff x="0" y="0"/>
          <a:chExt cx="0" cy="0"/>
        </a:xfrm>
      </p:grpSpPr>
      <p:grpSp>
        <p:nvGrpSpPr>
          <p:cNvPr id="113" name="Google Shape;113;p8"/>
          <p:cNvGrpSpPr/>
          <p:nvPr/>
        </p:nvGrpSpPr>
        <p:grpSpPr>
          <a:xfrm>
            <a:off x="6866714" y="1306"/>
            <a:ext cx="2267451" cy="2601690"/>
            <a:chOff x="6790514" y="1306"/>
            <a:chExt cx="2267451" cy="2601690"/>
          </a:xfrm>
        </p:grpSpPr>
        <p:grpSp>
          <p:nvGrpSpPr>
            <p:cNvPr id="114" name="Google Shape;114;p8"/>
            <p:cNvGrpSpPr/>
            <p:nvPr/>
          </p:nvGrpSpPr>
          <p:grpSpPr>
            <a:xfrm>
              <a:off x="7067465" y="1306"/>
              <a:ext cx="1990500" cy="1990200"/>
              <a:chOff x="7067465" y="1306"/>
              <a:chExt cx="1990500" cy="1990200"/>
            </a:xfrm>
          </p:grpSpPr>
          <p:sp>
            <p:nvSpPr>
              <p:cNvPr id="115" name="Google Shape;115;p8"/>
              <p:cNvSpPr/>
              <p:nvPr/>
            </p:nvSpPr>
            <p:spPr>
              <a:xfrm rot="-8648551">
                <a:off x="7594313" y="527721"/>
                <a:ext cx="937226" cy="937226"/>
              </a:xfrm>
              <a:prstGeom prst="ellipse">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6" name="Google Shape;116;p8"/>
              <p:cNvSpPr/>
              <p:nvPr/>
            </p:nvSpPr>
            <p:spPr>
              <a:xfrm rot="-8648551">
                <a:off x="7594313" y="527721"/>
                <a:ext cx="937226" cy="937226"/>
              </a:xfrm>
              <a:prstGeom prst="pie">
                <a:avLst>
                  <a:gd name="adj1" fmla="val 19376841"/>
                  <a:gd name="adj2" fmla="val 12313574"/>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7" name="Google Shape;117;p8"/>
              <p:cNvSpPr/>
              <p:nvPr/>
            </p:nvSpPr>
            <p:spPr>
              <a:xfrm rot="-8649154">
                <a:off x="7349891" y="283705"/>
                <a:ext cx="1425647" cy="1425404"/>
              </a:xfrm>
              <a:prstGeom prst="ellipse">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18" name="Google Shape;118;p8"/>
            <p:cNvGrpSpPr/>
            <p:nvPr/>
          </p:nvGrpSpPr>
          <p:grpSpPr>
            <a:xfrm>
              <a:off x="8207126" y="1807996"/>
              <a:ext cx="795000" cy="795000"/>
              <a:chOff x="8207126" y="1807996"/>
              <a:chExt cx="795000" cy="795000"/>
            </a:xfrm>
          </p:grpSpPr>
          <p:sp>
            <p:nvSpPr>
              <p:cNvPr id="119" name="Google Shape;119;p8"/>
              <p:cNvSpPr/>
              <p:nvPr/>
            </p:nvSpPr>
            <p:spPr>
              <a:xfrm rot="2152054">
                <a:off x="8319942" y="1920813"/>
                <a:ext cx="569367" cy="569367"/>
              </a:xfrm>
              <a:prstGeom prst="ellipse">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0" name="Google Shape;120;p8"/>
              <p:cNvSpPr/>
              <p:nvPr/>
            </p:nvSpPr>
            <p:spPr>
              <a:xfrm rot="2150259">
                <a:off x="8408218" y="2008610"/>
                <a:ext cx="393004" cy="393004"/>
              </a:xfrm>
              <a:prstGeom prst="ellipse">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 name="Google Shape;121;p8"/>
              <p:cNvSpPr/>
              <p:nvPr/>
            </p:nvSpPr>
            <p:spPr>
              <a:xfrm rot="2150259">
                <a:off x="8408218" y="2008610"/>
                <a:ext cx="393004" cy="393004"/>
              </a:xfrm>
              <a:prstGeom prst="pie">
                <a:avLst>
                  <a:gd name="adj1" fmla="val 5699893"/>
                  <a:gd name="adj2" fmla="val 12313574"/>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22" name="Google Shape;122;p8"/>
            <p:cNvGrpSpPr/>
            <p:nvPr/>
          </p:nvGrpSpPr>
          <p:grpSpPr>
            <a:xfrm>
              <a:off x="6790514" y="118857"/>
              <a:ext cx="548700" cy="548700"/>
              <a:chOff x="6790514" y="118857"/>
              <a:chExt cx="548700" cy="548700"/>
            </a:xfrm>
          </p:grpSpPr>
          <p:sp>
            <p:nvSpPr>
              <p:cNvPr id="123" name="Google Shape;123;p8"/>
              <p:cNvSpPr/>
              <p:nvPr/>
            </p:nvSpPr>
            <p:spPr>
              <a:xfrm rot="2150259">
                <a:off x="6868362" y="196705"/>
                <a:ext cx="393004" cy="393004"/>
              </a:xfrm>
              <a:prstGeom prst="ellipse">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4" name="Google Shape;124;p8"/>
              <p:cNvSpPr/>
              <p:nvPr/>
            </p:nvSpPr>
            <p:spPr>
              <a:xfrm rot="2150259">
                <a:off x="6868362" y="196705"/>
                <a:ext cx="393004" cy="393004"/>
              </a:xfrm>
              <a:prstGeom prst="pie">
                <a:avLst>
                  <a:gd name="adj1" fmla="val 5699893"/>
                  <a:gd name="adj2" fmla="val 12313574"/>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
        <p:nvSpPr>
          <p:cNvPr id="125" name="Google Shape;125;p8"/>
          <p:cNvSpPr txBox="1">
            <a:spLocks noGrp="1"/>
          </p:cNvSpPr>
          <p:nvPr>
            <p:ph type="title"/>
          </p:nvPr>
        </p:nvSpPr>
        <p:spPr>
          <a:xfrm>
            <a:off x="824000" y="763600"/>
            <a:ext cx="5857800" cy="3573300"/>
          </a:xfrm>
          <a:prstGeom prst="rect">
            <a:avLst/>
          </a:prstGeom>
        </p:spPr>
        <p:txBody>
          <a:bodyPr spcFirstLastPara="1" wrap="square" lIns="91425" tIns="91425" rIns="91425" bIns="91425" anchor="ctr" anchorCtr="0">
            <a:normAutofit/>
          </a:bodyPr>
          <a:lstStyle>
            <a:lvl1pPr lvl="0">
              <a:spcBef>
                <a:spcPts val="0"/>
              </a:spcBef>
              <a:spcAft>
                <a:spcPts val="0"/>
              </a:spcAft>
              <a:buClr>
                <a:schemeClr val="lt1"/>
              </a:buClr>
              <a:buSzPts val="3600"/>
              <a:buNone/>
              <a:defRPr sz="3600">
                <a:solidFill>
                  <a:schemeClr val="lt1"/>
                </a:solidFill>
              </a:defRPr>
            </a:lvl1pPr>
            <a:lvl2pPr lvl="1">
              <a:spcBef>
                <a:spcPts val="0"/>
              </a:spcBef>
              <a:spcAft>
                <a:spcPts val="0"/>
              </a:spcAft>
              <a:buClr>
                <a:schemeClr val="lt1"/>
              </a:buClr>
              <a:buSzPts val="3600"/>
              <a:buNone/>
              <a:defRPr sz="3600">
                <a:solidFill>
                  <a:schemeClr val="lt1"/>
                </a:solidFill>
              </a:defRPr>
            </a:lvl2pPr>
            <a:lvl3pPr lvl="2">
              <a:spcBef>
                <a:spcPts val="0"/>
              </a:spcBef>
              <a:spcAft>
                <a:spcPts val="0"/>
              </a:spcAft>
              <a:buClr>
                <a:schemeClr val="lt1"/>
              </a:buClr>
              <a:buSzPts val="3600"/>
              <a:buNone/>
              <a:defRPr sz="3600">
                <a:solidFill>
                  <a:schemeClr val="lt1"/>
                </a:solidFill>
              </a:defRPr>
            </a:lvl3pPr>
            <a:lvl4pPr lvl="3">
              <a:spcBef>
                <a:spcPts val="0"/>
              </a:spcBef>
              <a:spcAft>
                <a:spcPts val="0"/>
              </a:spcAft>
              <a:buClr>
                <a:schemeClr val="lt1"/>
              </a:buClr>
              <a:buSzPts val="3600"/>
              <a:buNone/>
              <a:defRPr sz="3600">
                <a:solidFill>
                  <a:schemeClr val="lt1"/>
                </a:solidFill>
              </a:defRPr>
            </a:lvl4pPr>
            <a:lvl5pPr lvl="4">
              <a:spcBef>
                <a:spcPts val="0"/>
              </a:spcBef>
              <a:spcAft>
                <a:spcPts val="0"/>
              </a:spcAft>
              <a:buClr>
                <a:schemeClr val="lt1"/>
              </a:buClr>
              <a:buSzPts val="3600"/>
              <a:buNone/>
              <a:defRPr sz="3600">
                <a:solidFill>
                  <a:schemeClr val="lt1"/>
                </a:solidFill>
              </a:defRPr>
            </a:lvl5pPr>
            <a:lvl6pPr lvl="5">
              <a:spcBef>
                <a:spcPts val="0"/>
              </a:spcBef>
              <a:spcAft>
                <a:spcPts val="0"/>
              </a:spcAft>
              <a:buClr>
                <a:schemeClr val="lt1"/>
              </a:buClr>
              <a:buSzPts val="3600"/>
              <a:buNone/>
              <a:defRPr sz="3600">
                <a:solidFill>
                  <a:schemeClr val="lt1"/>
                </a:solidFill>
              </a:defRPr>
            </a:lvl6pPr>
            <a:lvl7pPr lvl="6">
              <a:spcBef>
                <a:spcPts val="0"/>
              </a:spcBef>
              <a:spcAft>
                <a:spcPts val="0"/>
              </a:spcAft>
              <a:buClr>
                <a:schemeClr val="lt1"/>
              </a:buClr>
              <a:buSzPts val="3600"/>
              <a:buNone/>
              <a:defRPr sz="3600">
                <a:solidFill>
                  <a:schemeClr val="lt1"/>
                </a:solidFill>
              </a:defRPr>
            </a:lvl7pPr>
            <a:lvl8pPr lvl="7">
              <a:spcBef>
                <a:spcPts val="0"/>
              </a:spcBef>
              <a:spcAft>
                <a:spcPts val="0"/>
              </a:spcAft>
              <a:buClr>
                <a:schemeClr val="lt1"/>
              </a:buClr>
              <a:buSzPts val="3600"/>
              <a:buNone/>
              <a:defRPr sz="3600">
                <a:solidFill>
                  <a:schemeClr val="lt1"/>
                </a:solidFill>
              </a:defRPr>
            </a:lvl8pPr>
            <a:lvl9pPr lvl="8">
              <a:spcBef>
                <a:spcPts val="0"/>
              </a:spcBef>
              <a:spcAft>
                <a:spcPts val="0"/>
              </a:spcAft>
              <a:buClr>
                <a:schemeClr val="lt1"/>
              </a:buClr>
              <a:buSzPts val="3600"/>
              <a:buNone/>
              <a:defRPr sz="3600">
                <a:solidFill>
                  <a:schemeClr val="lt1"/>
                </a:solidFill>
              </a:defRPr>
            </a:lvl9pPr>
          </a:lstStyle>
          <a:p>
            <a:endParaRPr/>
          </a:p>
        </p:txBody>
      </p:sp>
      <p:sp>
        <p:nvSpPr>
          <p:cNvPr id="126" name="Google Shape;126;p8"/>
          <p:cNvSpPr txBox="1">
            <a:spLocks noGrp="1"/>
          </p:cNvSpPr>
          <p:nvPr>
            <p:ph type="sldNum" idx="12"/>
          </p:nvPr>
        </p:nvSpPr>
        <p:spPr>
          <a:xfrm>
            <a:off x="8451046" y="4736976"/>
            <a:ext cx="548700" cy="393600"/>
          </a:xfrm>
          <a:prstGeom prst="rect">
            <a:avLst/>
          </a:prstGeom>
        </p:spPr>
        <p:txBody>
          <a:bodyPr spcFirstLastPara="1" wrap="square" lIns="91425" tIns="91425" rIns="91425" bIns="91425" anchor="ctr" anchorCtr="0">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127"/>
        <p:cNvGrpSpPr/>
        <p:nvPr/>
      </p:nvGrpSpPr>
      <p:grpSpPr>
        <a:xfrm>
          <a:off x="0" y="0"/>
          <a:ext cx="0" cy="0"/>
          <a:chOff x="0" y="0"/>
          <a:chExt cx="0" cy="0"/>
        </a:xfrm>
      </p:grpSpPr>
      <p:grpSp>
        <p:nvGrpSpPr>
          <p:cNvPr id="128" name="Google Shape;128;p9"/>
          <p:cNvGrpSpPr/>
          <p:nvPr/>
        </p:nvGrpSpPr>
        <p:grpSpPr>
          <a:xfrm>
            <a:off x="625966" y="299376"/>
            <a:ext cx="999312" cy="999312"/>
            <a:chOff x="348199" y="179450"/>
            <a:chExt cx="1116300" cy="1116300"/>
          </a:xfrm>
        </p:grpSpPr>
        <p:sp>
          <p:nvSpPr>
            <p:cNvPr id="129" name="Google Shape;129;p9"/>
            <p:cNvSpPr/>
            <p:nvPr/>
          </p:nvSpPr>
          <p:spPr>
            <a:xfrm rot="-5400000">
              <a:off x="574557" y="405788"/>
              <a:ext cx="663600" cy="663600"/>
            </a:xfrm>
            <a:prstGeom prst="pie">
              <a:avLst>
                <a:gd name="adj1" fmla="val 10792838"/>
                <a:gd name="adj2" fmla="val 16200000"/>
              </a:avLst>
            </a:prstGeom>
            <a:solidFill>
              <a:schemeClr val="dk2">
                <a:alpha val="1254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 name="Google Shape;130;p9"/>
            <p:cNvSpPr/>
            <p:nvPr/>
          </p:nvSpPr>
          <p:spPr>
            <a:xfrm rot="-5400000">
              <a:off x="348199" y="179450"/>
              <a:ext cx="1116300" cy="1116300"/>
            </a:xfrm>
            <a:prstGeom prst="pie">
              <a:avLst>
                <a:gd name="adj1" fmla="val 10792838"/>
                <a:gd name="adj2" fmla="val 16200000"/>
              </a:avLst>
            </a:prstGeom>
            <a:solidFill>
              <a:schemeClr val="dk2">
                <a:alpha val="1254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31" name="Google Shape;131;p9"/>
          <p:cNvSpPr txBox="1">
            <a:spLocks noGrp="1"/>
          </p:cNvSpPr>
          <p:nvPr>
            <p:ph type="title"/>
          </p:nvPr>
        </p:nvSpPr>
        <p:spPr>
          <a:xfrm>
            <a:off x="1303800" y="598575"/>
            <a:ext cx="3430500" cy="1990200"/>
          </a:xfrm>
          <a:prstGeom prst="rect">
            <a:avLst/>
          </a:prstGeom>
          <a:ln w="9525" cap="flat" cmpd="sng">
            <a:solidFill>
              <a:schemeClr val="lt1"/>
            </a:solidFill>
            <a:prstDash val="solid"/>
            <a:round/>
            <a:headEnd type="none" w="sm" len="sm"/>
            <a:tailEnd type="none" w="sm" len="sm"/>
          </a:ln>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32" name="Google Shape;132;p9"/>
          <p:cNvSpPr txBox="1">
            <a:spLocks noGrp="1"/>
          </p:cNvSpPr>
          <p:nvPr>
            <p:ph type="subTitle" idx="1"/>
          </p:nvPr>
        </p:nvSpPr>
        <p:spPr>
          <a:xfrm>
            <a:off x="1303800" y="2743203"/>
            <a:ext cx="3430500" cy="726000"/>
          </a:xfrm>
          <a:prstGeom prst="rect">
            <a:avLst/>
          </a:prstGeom>
          <a:ln w="9525" cap="flat" cmpd="sng">
            <a:solidFill>
              <a:schemeClr val="lt1"/>
            </a:solidFill>
            <a:prstDash val="solid"/>
            <a:round/>
            <a:headEnd type="none" w="sm" len="sm"/>
            <a:tailEnd type="none" w="sm" len="sm"/>
          </a:ln>
        </p:spPr>
        <p:txBody>
          <a:bodyPr spcFirstLastPara="1" wrap="square" lIns="91425" tIns="91425" rIns="91425" bIns="91425" anchor="t" anchorCtr="0">
            <a:normAutofit/>
          </a:bodyPr>
          <a:lstStyle>
            <a:lvl1pPr lvl="0">
              <a:lnSpc>
                <a:spcPct val="100000"/>
              </a:lnSpc>
              <a:spcBef>
                <a:spcPts val="0"/>
              </a:spcBef>
              <a:spcAft>
                <a:spcPts val="0"/>
              </a:spcAft>
              <a:buSzPts val="1600"/>
              <a:buNone/>
              <a:defRPr sz="1600"/>
            </a:lvl1pPr>
            <a:lvl2pPr lvl="1">
              <a:lnSpc>
                <a:spcPct val="100000"/>
              </a:lnSpc>
              <a:spcBef>
                <a:spcPts val="0"/>
              </a:spcBef>
              <a:spcAft>
                <a:spcPts val="0"/>
              </a:spcAft>
              <a:buSzPts val="1600"/>
              <a:buNone/>
              <a:defRPr sz="1600"/>
            </a:lvl2pPr>
            <a:lvl3pPr lvl="2">
              <a:lnSpc>
                <a:spcPct val="100000"/>
              </a:lnSpc>
              <a:spcBef>
                <a:spcPts val="0"/>
              </a:spcBef>
              <a:spcAft>
                <a:spcPts val="0"/>
              </a:spcAft>
              <a:buSzPts val="1600"/>
              <a:buNone/>
              <a:defRPr sz="1600"/>
            </a:lvl3pPr>
            <a:lvl4pPr lvl="3">
              <a:lnSpc>
                <a:spcPct val="100000"/>
              </a:lnSpc>
              <a:spcBef>
                <a:spcPts val="0"/>
              </a:spcBef>
              <a:spcAft>
                <a:spcPts val="0"/>
              </a:spcAft>
              <a:buSzPts val="1600"/>
              <a:buNone/>
              <a:defRPr sz="1600"/>
            </a:lvl4pPr>
            <a:lvl5pPr lvl="4">
              <a:lnSpc>
                <a:spcPct val="100000"/>
              </a:lnSpc>
              <a:spcBef>
                <a:spcPts val="0"/>
              </a:spcBef>
              <a:spcAft>
                <a:spcPts val="0"/>
              </a:spcAft>
              <a:buSzPts val="1600"/>
              <a:buNone/>
              <a:defRPr sz="1600"/>
            </a:lvl5pPr>
            <a:lvl6pPr lvl="5">
              <a:lnSpc>
                <a:spcPct val="100000"/>
              </a:lnSpc>
              <a:spcBef>
                <a:spcPts val="0"/>
              </a:spcBef>
              <a:spcAft>
                <a:spcPts val="0"/>
              </a:spcAft>
              <a:buSzPts val="1600"/>
              <a:buNone/>
              <a:defRPr sz="1600"/>
            </a:lvl6pPr>
            <a:lvl7pPr lvl="6">
              <a:lnSpc>
                <a:spcPct val="100000"/>
              </a:lnSpc>
              <a:spcBef>
                <a:spcPts val="0"/>
              </a:spcBef>
              <a:spcAft>
                <a:spcPts val="0"/>
              </a:spcAft>
              <a:buSzPts val="1600"/>
              <a:buNone/>
              <a:defRPr sz="1600"/>
            </a:lvl7pPr>
            <a:lvl8pPr lvl="7">
              <a:lnSpc>
                <a:spcPct val="100000"/>
              </a:lnSpc>
              <a:spcBef>
                <a:spcPts val="0"/>
              </a:spcBef>
              <a:spcAft>
                <a:spcPts val="0"/>
              </a:spcAft>
              <a:buSzPts val="1600"/>
              <a:buNone/>
              <a:defRPr sz="1600"/>
            </a:lvl8pPr>
            <a:lvl9pPr lvl="8">
              <a:lnSpc>
                <a:spcPct val="100000"/>
              </a:lnSpc>
              <a:spcBef>
                <a:spcPts val="0"/>
              </a:spcBef>
              <a:spcAft>
                <a:spcPts val="0"/>
              </a:spcAft>
              <a:buSzPts val="1600"/>
              <a:buNone/>
              <a:defRPr sz="1600"/>
            </a:lvl9pPr>
          </a:lstStyle>
          <a:p>
            <a:endParaRPr/>
          </a:p>
        </p:txBody>
      </p:sp>
      <p:sp>
        <p:nvSpPr>
          <p:cNvPr id="133" name="Google Shape;133;p9"/>
          <p:cNvSpPr txBox="1">
            <a:spLocks noGrp="1"/>
          </p:cNvSpPr>
          <p:nvPr>
            <p:ph type="body" idx="2"/>
          </p:nvPr>
        </p:nvSpPr>
        <p:spPr>
          <a:xfrm>
            <a:off x="4903700" y="661000"/>
            <a:ext cx="3430500" cy="3870600"/>
          </a:xfrm>
          <a:prstGeom prst="rect">
            <a:avLst/>
          </a:prstGeom>
          <a:ln w="9525" cap="flat" cmpd="sng">
            <a:solidFill>
              <a:schemeClr val="lt1"/>
            </a:solidFill>
            <a:prstDash val="solid"/>
            <a:round/>
            <a:headEnd type="none" w="sm" len="sm"/>
            <a:tailEnd type="none" w="sm" len="sm"/>
          </a:ln>
        </p:spPr>
        <p:txBody>
          <a:bodyPr spcFirstLastPara="1" wrap="square" lIns="91425" tIns="91425" rIns="91425" bIns="91425" anchor="t" anchorCtr="0">
            <a:normAutofit/>
          </a:bodyPr>
          <a:lstStyle>
            <a:lvl1pPr marL="457200" lvl="0" indent="-311150">
              <a:spcBef>
                <a:spcPts val="0"/>
              </a:spcBef>
              <a:spcAft>
                <a:spcPts val="0"/>
              </a:spcAft>
              <a:buSzPts val="1300"/>
              <a:buChar char="●"/>
              <a:defRPr/>
            </a:lvl1pPr>
            <a:lvl2pPr marL="914400" lvl="1" indent="-298450">
              <a:spcBef>
                <a:spcPts val="0"/>
              </a:spcBef>
              <a:spcAft>
                <a:spcPts val="0"/>
              </a:spcAft>
              <a:buSzPts val="1100"/>
              <a:buChar char="○"/>
              <a:defRPr/>
            </a:lvl2pPr>
            <a:lvl3pPr marL="1371600" lvl="2" indent="-298450">
              <a:spcBef>
                <a:spcPts val="0"/>
              </a:spcBef>
              <a:spcAft>
                <a:spcPts val="0"/>
              </a:spcAft>
              <a:buSzPts val="1100"/>
              <a:buChar char="■"/>
              <a:defRPr/>
            </a:lvl3pPr>
            <a:lvl4pPr marL="1828800" lvl="3" indent="-298450">
              <a:spcBef>
                <a:spcPts val="0"/>
              </a:spcBef>
              <a:spcAft>
                <a:spcPts val="0"/>
              </a:spcAft>
              <a:buSzPts val="1100"/>
              <a:buChar char="●"/>
              <a:defRPr/>
            </a:lvl4pPr>
            <a:lvl5pPr marL="2286000" lvl="4" indent="-298450">
              <a:spcBef>
                <a:spcPts val="0"/>
              </a:spcBef>
              <a:spcAft>
                <a:spcPts val="0"/>
              </a:spcAft>
              <a:buSzPts val="1100"/>
              <a:buChar char="○"/>
              <a:defRPr/>
            </a:lvl5pPr>
            <a:lvl6pPr marL="2743200" lvl="5" indent="-298450">
              <a:spcBef>
                <a:spcPts val="0"/>
              </a:spcBef>
              <a:spcAft>
                <a:spcPts val="0"/>
              </a:spcAft>
              <a:buSzPts val="1100"/>
              <a:buChar char="■"/>
              <a:defRPr/>
            </a:lvl6pPr>
            <a:lvl7pPr marL="3200400" lvl="6" indent="-298450">
              <a:spcBef>
                <a:spcPts val="0"/>
              </a:spcBef>
              <a:spcAft>
                <a:spcPts val="0"/>
              </a:spcAft>
              <a:buSzPts val="1100"/>
              <a:buChar char="●"/>
              <a:defRPr/>
            </a:lvl7pPr>
            <a:lvl8pPr marL="3657600" lvl="7" indent="-298450">
              <a:spcBef>
                <a:spcPts val="0"/>
              </a:spcBef>
              <a:spcAft>
                <a:spcPts val="0"/>
              </a:spcAft>
              <a:buSzPts val="1100"/>
              <a:buChar char="○"/>
              <a:defRPr/>
            </a:lvl8pPr>
            <a:lvl9pPr marL="4114800" lvl="8" indent="-298450">
              <a:spcBef>
                <a:spcPts val="0"/>
              </a:spcBef>
              <a:spcAft>
                <a:spcPts val="0"/>
              </a:spcAft>
              <a:buSzPts val="1100"/>
              <a:buChar char="■"/>
              <a:defRPr/>
            </a:lvl9pPr>
          </a:lstStyle>
          <a:p>
            <a:endParaRPr/>
          </a:p>
        </p:txBody>
      </p:sp>
      <p:sp>
        <p:nvSpPr>
          <p:cNvPr id="134" name="Google Shape;134;p9"/>
          <p:cNvSpPr txBox="1">
            <a:spLocks noGrp="1"/>
          </p:cNvSpPr>
          <p:nvPr>
            <p:ph type="sldNum" idx="12"/>
          </p:nvPr>
        </p:nvSpPr>
        <p:spPr>
          <a:xfrm>
            <a:off x="8451046" y="4736976"/>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135"/>
        <p:cNvGrpSpPr/>
        <p:nvPr/>
      </p:nvGrpSpPr>
      <p:grpSpPr>
        <a:xfrm>
          <a:off x="0" y="0"/>
          <a:ext cx="0" cy="0"/>
          <a:chOff x="0" y="0"/>
          <a:chExt cx="0" cy="0"/>
        </a:xfrm>
      </p:grpSpPr>
      <p:grpSp>
        <p:nvGrpSpPr>
          <p:cNvPr id="136" name="Google Shape;136;p10"/>
          <p:cNvGrpSpPr/>
          <p:nvPr/>
        </p:nvGrpSpPr>
        <p:grpSpPr>
          <a:xfrm>
            <a:off x="713373" y="3847119"/>
            <a:ext cx="825392" cy="825392"/>
            <a:chOff x="348199" y="179450"/>
            <a:chExt cx="1116300" cy="1116300"/>
          </a:xfrm>
        </p:grpSpPr>
        <p:sp>
          <p:nvSpPr>
            <p:cNvPr id="137" name="Google Shape;137;p10"/>
            <p:cNvSpPr/>
            <p:nvPr/>
          </p:nvSpPr>
          <p:spPr>
            <a:xfrm rot="-5400000">
              <a:off x="574557" y="405788"/>
              <a:ext cx="663600" cy="663600"/>
            </a:xfrm>
            <a:prstGeom prst="pie">
              <a:avLst>
                <a:gd name="adj1" fmla="val 10792838"/>
                <a:gd name="adj2" fmla="val 16200000"/>
              </a:avLst>
            </a:prstGeom>
            <a:solidFill>
              <a:schemeClr val="dk2">
                <a:alpha val="1254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8" name="Google Shape;138;p10"/>
            <p:cNvSpPr/>
            <p:nvPr/>
          </p:nvSpPr>
          <p:spPr>
            <a:xfrm rot="-5400000">
              <a:off x="348199" y="179450"/>
              <a:ext cx="1116300" cy="1116300"/>
            </a:xfrm>
            <a:prstGeom prst="pie">
              <a:avLst>
                <a:gd name="adj1" fmla="val 10792838"/>
                <a:gd name="adj2" fmla="val 16200000"/>
              </a:avLst>
            </a:prstGeom>
            <a:solidFill>
              <a:schemeClr val="dk2">
                <a:alpha val="1254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39" name="Google Shape;139;p10"/>
          <p:cNvSpPr txBox="1">
            <a:spLocks noGrp="1"/>
          </p:cNvSpPr>
          <p:nvPr>
            <p:ph type="body" idx="1"/>
          </p:nvPr>
        </p:nvSpPr>
        <p:spPr>
          <a:xfrm>
            <a:off x="1303800" y="4138975"/>
            <a:ext cx="5843100" cy="534900"/>
          </a:xfrm>
          <a:prstGeom prst="rect">
            <a:avLst/>
          </a:prstGeom>
        </p:spPr>
        <p:txBody>
          <a:bodyPr spcFirstLastPara="1" wrap="square" lIns="91425" tIns="91425" rIns="91425" bIns="91425" anchor="t" anchorCtr="0">
            <a:normAutofit/>
          </a:bodyPr>
          <a:lstStyle>
            <a:lvl1pPr marL="457200" lvl="0" indent="-228600">
              <a:lnSpc>
                <a:spcPct val="100000"/>
              </a:lnSpc>
              <a:spcBef>
                <a:spcPts val="0"/>
              </a:spcBef>
              <a:spcAft>
                <a:spcPts val="0"/>
              </a:spcAft>
              <a:buSzPts val="1300"/>
              <a:buNone/>
              <a:defRPr/>
            </a:lvl1pPr>
          </a:lstStyle>
          <a:p>
            <a:endParaRPr/>
          </a:p>
        </p:txBody>
      </p:sp>
      <p:sp>
        <p:nvSpPr>
          <p:cNvPr id="140" name="Google Shape;140;p10"/>
          <p:cNvSpPr txBox="1">
            <a:spLocks noGrp="1"/>
          </p:cNvSpPr>
          <p:nvPr>
            <p:ph type="sldNum" idx="12"/>
          </p:nvPr>
        </p:nvSpPr>
        <p:spPr>
          <a:xfrm>
            <a:off x="8451046" y="4736976"/>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momentum">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a:bodyPr>
          <a:lstStyle>
            <a:lvl1pPr lvl="0">
              <a:spcBef>
                <a:spcPts val="0"/>
              </a:spcBef>
              <a:spcAft>
                <a:spcPts val="0"/>
              </a:spcAft>
              <a:buClr>
                <a:schemeClr val="dk2"/>
              </a:buClr>
              <a:buSzPts val="2800"/>
              <a:buFont typeface="Maven Pro"/>
              <a:buNone/>
              <a:defRPr sz="2800" b="1">
                <a:solidFill>
                  <a:schemeClr val="dk2"/>
                </a:solidFill>
                <a:latin typeface="Maven Pro"/>
                <a:ea typeface="Maven Pro"/>
                <a:cs typeface="Maven Pro"/>
                <a:sym typeface="Maven Pro"/>
              </a:defRPr>
            </a:lvl1pPr>
            <a:lvl2pPr lvl="1">
              <a:spcBef>
                <a:spcPts val="0"/>
              </a:spcBef>
              <a:spcAft>
                <a:spcPts val="0"/>
              </a:spcAft>
              <a:buClr>
                <a:schemeClr val="dk2"/>
              </a:buClr>
              <a:buSzPts val="2800"/>
              <a:buFont typeface="Maven Pro"/>
              <a:buNone/>
              <a:defRPr sz="2800" b="1">
                <a:solidFill>
                  <a:schemeClr val="dk2"/>
                </a:solidFill>
                <a:latin typeface="Maven Pro"/>
                <a:ea typeface="Maven Pro"/>
                <a:cs typeface="Maven Pro"/>
                <a:sym typeface="Maven Pro"/>
              </a:defRPr>
            </a:lvl2pPr>
            <a:lvl3pPr lvl="2">
              <a:spcBef>
                <a:spcPts val="0"/>
              </a:spcBef>
              <a:spcAft>
                <a:spcPts val="0"/>
              </a:spcAft>
              <a:buClr>
                <a:schemeClr val="dk2"/>
              </a:buClr>
              <a:buSzPts val="2800"/>
              <a:buFont typeface="Maven Pro"/>
              <a:buNone/>
              <a:defRPr sz="2800" b="1">
                <a:solidFill>
                  <a:schemeClr val="dk2"/>
                </a:solidFill>
                <a:latin typeface="Maven Pro"/>
                <a:ea typeface="Maven Pro"/>
                <a:cs typeface="Maven Pro"/>
                <a:sym typeface="Maven Pro"/>
              </a:defRPr>
            </a:lvl3pPr>
            <a:lvl4pPr lvl="3">
              <a:spcBef>
                <a:spcPts val="0"/>
              </a:spcBef>
              <a:spcAft>
                <a:spcPts val="0"/>
              </a:spcAft>
              <a:buClr>
                <a:schemeClr val="dk2"/>
              </a:buClr>
              <a:buSzPts val="2800"/>
              <a:buFont typeface="Maven Pro"/>
              <a:buNone/>
              <a:defRPr sz="2800" b="1">
                <a:solidFill>
                  <a:schemeClr val="dk2"/>
                </a:solidFill>
                <a:latin typeface="Maven Pro"/>
                <a:ea typeface="Maven Pro"/>
                <a:cs typeface="Maven Pro"/>
                <a:sym typeface="Maven Pro"/>
              </a:defRPr>
            </a:lvl4pPr>
            <a:lvl5pPr lvl="4">
              <a:spcBef>
                <a:spcPts val="0"/>
              </a:spcBef>
              <a:spcAft>
                <a:spcPts val="0"/>
              </a:spcAft>
              <a:buClr>
                <a:schemeClr val="dk2"/>
              </a:buClr>
              <a:buSzPts val="2800"/>
              <a:buFont typeface="Maven Pro"/>
              <a:buNone/>
              <a:defRPr sz="2800" b="1">
                <a:solidFill>
                  <a:schemeClr val="dk2"/>
                </a:solidFill>
                <a:latin typeface="Maven Pro"/>
                <a:ea typeface="Maven Pro"/>
                <a:cs typeface="Maven Pro"/>
                <a:sym typeface="Maven Pro"/>
              </a:defRPr>
            </a:lvl5pPr>
            <a:lvl6pPr lvl="5">
              <a:spcBef>
                <a:spcPts val="0"/>
              </a:spcBef>
              <a:spcAft>
                <a:spcPts val="0"/>
              </a:spcAft>
              <a:buClr>
                <a:schemeClr val="dk2"/>
              </a:buClr>
              <a:buSzPts val="2800"/>
              <a:buFont typeface="Maven Pro"/>
              <a:buNone/>
              <a:defRPr sz="2800" b="1">
                <a:solidFill>
                  <a:schemeClr val="dk2"/>
                </a:solidFill>
                <a:latin typeface="Maven Pro"/>
                <a:ea typeface="Maven Pro"/>
                <a:cs typeface="Maven Pro"/>
                <a:sym typeface="Maven Pro"/>
              </a:defRPr>
            </a:lvl6pPr>
            <a:lvl7pPr lvl="6">
              <a:spcBef>
                <a:spcPts val="0"/>
              </a:spcBef>
              <a:spcAft>
                <a:spcPts val="0"/>
              </a:spcAft>
              <a:buClr>
                <a:schemeClr val="dk2"/>
              </a:buClr>
              <a:buSzPts val="2800"/>
              <a:buFont typeface="Maven Pro"/>
              <a:buNone/>
              <a:defRPr sz="2800" b="1">
                <a:solidFill>
                  <a:schemeClr val="dk2"/>
                </a:solidFill>
                <a:latin typeface="Maven Pro"/>
                <a:ea typeface="Maven Pro"/>
                <a:cs typeface="Maven Pro"/>
                <a:sym typeface="Maven Pro"/>
              </a:defRPr>
            </a:lvl7pPr>
            <a:lvl8pPr lvl="7">
              <a:spcBef>
                <a:spcPts val="0"/>
              </a:spcBef>
              <a:spcAft>
                <a:spcPts val="0"/>
              </a:spcAft>
              <a:buClr>
                <a:schemeClr val="dk2"/>
              </a:buClr>
              <a:buSzPts val="2800"/>
              <a:buFont typeface="Maven Pro"/>
              <a:buNone/>
              <a:defRPr sz="2800" b="1">
                <a:solidFill>
                  <a:schemeClr val="dk2"/>
                </a:solidFill>
                <a:latin typeface="Maven Pro"/>
                <a:ea typeface="Maven Pro"/>
                <a:cs typeface="Maven Pro"/>
                <a:sym typeface="Maven Pro"/>
              </a:defRPr>
            </a:lvl8pPr>
            <a:lvl9pPr lvl="8">
              <a:spcBef>
                <a:spcPts val="0"/>
              </a:spcBef>
              <a:spcAft>
                <a:spcPts val="0"/>
              </a:spcAft>
              <a:buClr>
                <a:schemeClr val="dk2"/>
              </a:buClr>
              <a:buSzPts val="2800"/>
              <a:buFont typeface="Maven Pro"/>
              <a:buNone/>
              <a:defRPr sz="2800" b="1">
                <a:solidFill>
                  <a:schemeClr val="dk2"/>
                </a:solidFill>
                <a:latin typeface="Maven Pro"/>
                <a:ea typeface="Maven Pro"/>
                <a:cs typeface="Maven Pro"/>
                <a:sym typeface="Maven Pro"/>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rmAutofit/>
          </a:bodyPr>
          <a:lstStyle>
            <a:lvl1pPr marL="457200" lvl="0" indent="-311150">
              <a:lnSpc>
                <a:spcPct val="115000"/>
              </a:lnSpc>
              <a:spcBef>
                <a:spcPts val="0"/>
              </a:spcBef>
              <a:spcAft>
                <a:spcPts val="0"/>
              </a:spcAft>
              <a:buClr>
                <a:schemeClr val="dk2"/>
              </a:buClr>
              <a:buSzPts val="1300"/>
              <a:buFont typeface="Nunito"/>
              <a:buChar char="●"/>
              <a:defRPr sz="1300">
                <a:solidFill>
                  <a:schemeClr val="dk2"/>
                </a:solidFill>
                <a:latin typeface="Nunito"/>
                <a:ea typeface="Nunito"/>
                <a:cs typeface="Nunito"/>
                <a:sym typeface="Nunito"/>
              </a:defRPr>
            </a:lvl1pPr>
            <a:lvl2pPr marL="914400" lvl="1" indent="-298450">
              <a:lnSpc>
                <a:spcPct val="115000"/>
              </a:lnSpc>
              <a:spcBef>
                <a:spcPts val="0"/>
              </a:spcBef>
              <a:spcAft>
                <a:spcPts val="0"/>
              </a:spcAft>
              <a:buClr>
                <a:schemeClr val="dk2"/>
              </a:buClr>
              <a:buSzPts val="1100"/>
              <a:buFont typeface="Nunito"/>
              <a:buChar char="○"/>
              <a:defRPr sz="1100">
                <a:solidFill>
                  <a:schemeClr val="dk2"/>
                </a:solidFill>
                <a:latin typeface="Nunito"/>
                <a:ea typeface="Nunito"/>
                <a:cs typeface="Nunito"/>
                <a:sym typeface="Nunito"/>
              </a:defRPr>
            </a:lvl2pPr>
            <a:lvl3pPr marL="1371600" lvl="2" indent="-298450">
              <a:lnSpc>
                <a:spcPct val="115000"/>
              </a:lnSpc>
              <a:spcBef>
                <a:spcPts val="0"/>
              </a:spcBef>
              <a:spcAft>
                <a:spcPts val="0"/>
              </a:spcAft>
              <a:buClr>
                <a:schemeClr val="dk2"/>
              </a:buClr>
              <a:buSzPts val="1100"/>
              <a:buFont typeface="Nunito"/>
              <a:buChar char="■"/>
              <a:defRPr sz="1100">
                <a:solidFill>
                  <a:schemeClr val="dk2"/>
                </a:solidFill>
                <a:latin typeface="Nunito"/>
                <a:ea typeface="Nunito"/>
                <a:cs typeface="Nunito"/>
                <a:sym typeface="Nunito"/>
              </a:defRPr>
            </a:lvl3pPr>
            <a:lvl4pPr marL="1828800" lvl="3" indent="-298450">
              <a:lnSpc>
                <a:spcPct val="115000"/>
              </a:lnSpc>
              <a:spcBef>
                <a:spcPts val="0"/>
              </a:spcBef>
              <a:spcAft>
                <a:spcPts val="0"/>
              </a:spcAft>
              <a:buClr>
                <a:schemeClr val="dk2"/>
              </a:buClr>
              <a:buSzPts val="1100"/>
              <a:buFont typeface="Nunito"/>
              <a:buChar char="●"/>
              <a:defRPr sz="1100">
                <a:solidFill>
                  <a:schemeClr val="dk2"/>
                </a:solidFill>
                <a:latin typeface="Nunito"/>
                <a:ea typeface="Nunito"/>
                <a:cs typeface="Nunito"/>
                <a:sym typeface="Nunito"/>
              </a:defRPr>
            </a:lvl4pPr>
            <a:lvl5pPr marL="2286000" lvl="4" indent="-298450">
              <a:lnSpc>
                <a:spcPct val="115000"/>
              </a:lnSpc>
              <a:spcBef>
                <a:spcPts val="0"/>
              </a:spcBef>
              <a:spcAft>
                <a:spcPts val="0"/>
              </a:spcAft>
              <a:buClr>
                <a:schemeClr val="dk2"/>
              </a:buClr>
              <a:buSzPts val="1100"/>
              <a:buFont typeface="Nunito"/>
              <a:buChar char="○"/>
              <a:defRPr sz="1100">
                <a:solidFill>
                  <a:schemeClr val="dk2"/>
                </a:solidFill>
                <a:latin typeface="Nunito"/>
                <a:ea typeface="Nunito"/>
                <a:cs typeface="Nunito"/>
                <a:sym typeface="Nunito"/>
              </a:defRPr>
            </a:lvl5pPr>
            <a:lvl6pPr marL="2743200" lvl="5" indent="-298450">
              <a:lnSpc>
                <a:spcPct val="115000"/>
              </a:lnSpc>
              <a:spcBef>
                <a:spcPts val="0"/>
              </a:spcBef>
              <a:spcAft>
                <a:spcPts val="0"/>
              </a:spcAft>
              <a:buClr>
                <a:schemeClr val="dk2"/>
              </a:buClr>
              <a:buSzPts val="1100"/>
              <a:buFont typeface="Nunito"/>
              <a:buChar char="■"/>
              <a:defRPr sz="1100">
                <a:solidFill>
                  <a:schemeClr val="dk2"/>
                </a:solidFill>
                <a:latin typeface="Nunito"/>
                <a:ea typeface="Nunito"/>
                <a:cs typeface="Nunito"/>
                <a:sym typeface="Nunito"/>
              </a:defRPr>
            </a:lvl6pPr>
            <a:lvl7pPr marL="3200400" lvl="6" indent="-298450">
              <a:lnSpc>
                <a:spcPct val="115000"/>
              </a:lnSpc>
              <a:spcBef>
                <a:spcPts val="0"/>
              </a:spcBef>
              <a:spcAft>
                <a:spcPts val="0"/>
              </a:spcAft>
              <a:buClr>
                <a:schemeClr val="dk2"/>
              </a:buClr>
              <a:buSzPts val="1100"/>
              <a:buFont typeface="Nunito"/>
              <a:buChar char="●"/>
              <a:defRPr sz="1100">
                <a:solidFill>
                  <a:schemeClr val="dk2"/>
                </a:solidFill>
                <a:latin typeface="Nunito"/>
                <a:ea typeface="Nunito"/>
                <a:cs typeface="Nunito"/>
                <a:sym typeface="Nunito"/>
              </a:defRPr>
            </a:lvl7pPr>
            <a:lvl8pPr marL="3657600" lvl="7" indent="-298450">
              <a:lnSpc>
                <a:spcPct val="115000"/>
              </a:lnSpc>
              <a:spcBef>
                <a:spcPts val="0"/>
              </a:spcBef>
              <a:spcAft>
                <a:spcPts val="0"/>
              </a:spcAft>
              <a:buClr>
                <a:schemeClr val="dk2"/>
              </a:buClr>
              <a:buSzPts val="1100"/>
              <a:buFont typeface="Nunito"/>
              <a:buChar char="○"/>
              <a:defRPr sz="1100">
                <a:solidFill>
                  <a:schemeClr val="dk2"/>
                </a:solidFill>
                <a:latin typeface="Nunito"/>
                <a:ea typeface="Nunito"/>
                <a:cs typeface="Nunito"/>
                <a:sym typeface="Nunito"/>
              </a:defRPr>
            </a:lvl8pPr>
            <a:lvl9pPr marL="4114800" lvl="8" indent="-298450">
              <a:lnSpc>
                <a:spcPct val="115000"/>
              </a:lnSpc>
              <a:spcBef>
                <a:spcPts val="0"/>
              </a:spcBef>
              <a:spcAft>
                <a:spcPts val="0"/>
              </a:spcAft>
              <a:buClr>
                <a:schemeClr val="dk2"/>
              </a:buClr>
              <a:buSzPts val="1100"/>
              <a:buFont typeface="Nunito"/>
              <a:buChar char="■"/>
              <a:defRPr sz="1100">
                <a:solidFill>
                  <a:schemeClr val="dk2"/>
                </a:solidFill>
                <a:latin typeface="Nunito"/>
                <a:ea typeface="Nunito"/>
                <a:cs typeface="Nunito"/>
                <a:sym typeface="Nunito"/>
              </a:defRPr>
            </a:lvl9pPr>
          </a:lstStyle>
          <a:p>
            <a:endParaRPr/>
          </a:p>
        </p:txBody>
      </p:sp>
      <p:sp>
        <p:nvSpPr>
          <p:cNvPr id="8" name="Google Shape;8;p1"/>
          <p:cNvSpPr txBox="1">
            <a:spLocks noGrp="1"/>
          </p:cNvSpPr>
          <p:nvPr>
            <p:ph type="sldNum" idx="12"/>
          </p:nvPr>
        </p:nvSpPr>
        <p:spPr>
          <a:xfrm>
            <a:off x="8451046" y="4736976"/>
            <a:ext cx="548700" cy="393600"/>
          </a:xfrm>
          <a:prstGeom prst="rect">
            <a:avLst/>
          </a:prstGeom>
          <a:noFill/>
          <a:ln>
            <a:noFill/>
          </a:ln>
        </p:spPr>
        <p:txBody>
          <a:bodyPr spcFirstLastPara="1" wrap="square" lIns="91425" tIns="91425" rIns="91425" bIns="91425" anchor="ctr" anchorCtr="0">
            <a:normAutofit lnSpcReduction="10000"/>
          </a:bodyPr>
          <a:lstStyle>
            <a:lvl1pPr lvl="0" algn="r">
              <a:buNone/>
              <a:defRPr sz="900">
                <a:solidFill>
                  <a:schemeClr val="dk2"/>
                </a:solidFill>
                <a:latin typeface="Nunito"/>
                <a:ea typeface="Nunito"/>
                <a:cs typeface="Nunito"/>
                <a:sym typeface="Nunito"/>
              </a:defRPr>
            </a:lvl1pPr>
            <a:lvl2pPr lvl="1" algn="r">
              <a:buNone/>
              <a:defRPr sz="900">
                <a:solidFill>
                  <a:schemeClr val="dk2"/>
                </a:solidFill>
                <a:latin typeface="Nunito"/>
                <a:ea typeface="Nunito"/>
                <a:cs typeface="Nunito"/>
                <a:sym typeface="Nunito"/>
              </a:defRPr>
            </a:lvl2pPr>
            <a:lvl3pPr lvl="2" algn="r">
              <a:buNone/>
              <a:defRPr sz="900">
                <a:solidFill>
                  <a:schemeClr val="dk2"/>
                </a:solidFill>
                <a:latin typeface="Nunito"/>
                <a:ea typeface="Nunito"/>
                <a:cs typeface="Nunito"/>
                <a:sym typeface="Nunito"/>
              </a:defRPr>
            </a:lvl3pPr>
            <a:lvl4pPr lvl="3" algn="r">
              <a:buNone/>
              <a:defRPr sz="900">
                <a:solidFill>
                  <a:schemeClr val="dk2"/>
                </a:solidFill>
                <a:latin typeface="Nunito"/>
                <a:ea typeface="Nunito"/>
                <a:cs typeface="Nunito"/>
                <a:sym typeface="Nunito"/>
              </a:defRPr>
            </a:lvl4pPr>
            <a:lvl5pPr lvl="4" algn="r">
              <a:buNone/>
              <a:defRPr sz="900">
                <a:solidFill>
                  <a:schemeClr val="dk2"/>
                </a:solidFill>
                <a:latin typeface="Nunito"/>
                <a:ea typeface="Nunito"/>
                <a:cs typeface="Nunito"/>
                <a:sym typeface="Nunito"/>
              </a:defRPr>
            </a:lvl5pPr>
            <a:lvl6pPr lvl="5" algn="r">
              <a:buNone/>
              <a:defRPr sz="900">
                <a:solidFill>
                  <a:schemeClr val="dk2"/>
                </a:solidFill>
                <a:latin typeface="Nunito"/>
                <a:ea typeface="Nunito"/>
                <a:cs typeface="Nunito"/>
                <a:sym typeface="Nunito"/>
              </a:defRPr>
            </a:lvl6pPr>
            <a:lvl7pPr lvl="6" algn="r">
              <a:buNone/>
              <a:defRPr sz="900">
                <a:solidFill>
                  <a:schemeClr val="dk2"/>
                </a:solidFill>
                <a:latin typeface="Nunito"/>
                <a:ea typeface="Nunito"/>
                <a:cs typeface="Nunito"/>
                <a:sym typeface="Nunito"/>
              </a:defRPr>
            </a:lvl7pPr>
            <a:lvl8pPr lvl="7" algn="r">
              <a:buNone/>
              <a:defRPr sz="900">
                <a:solidFill>
                  <a:schemeClr val="dk2"/>
                </a:solidFill>
                <a:latin typeface="Nunito"/>
                <a:ea typeface="Nunito"/>
                <a:cs typeface="Nunito"/>
                <a:sym typeface="Nunito"/>
              </a:defRPr>
            </a:lvl8pPr>
            <a:lvl9pPr lvl="8" algn="r">
              <a:buNone/>
              <a:defRPr sz="900">
                <a:solidFill>
                  <a:schemeClr val="dk2"/>
                </a:solidFill>
                <a:latin typeface="Nunito"/>
                <a:ea typeface="Nunito"/>
                <a:cs typeface="Nunito"/>
                <a:sym typeface="Nunito"/>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0.xml"/></Relationships>
</file>

<file path=ppt/slides/_rels/slide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6.xml"/><Relationship Id="rId1" Type="http://schemas.openxmlformats.org/officeDocument/2006/relationships/slideLayout" Target="../slideLayouts/slideLayout10.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8.xml"/><Relationship Id="rId1" Type="http://schemas.openxmlformats.org/officeDocument/2006/relationships/slideLayout" Target="../slideLayouts/slideLayout10.xml"/></Relationships>
</file>

<file path=ppt/slides/_rels/slide9.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notesSlide" Target="../notesSlides/notesSlide9.xml"/><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276"/>
        <p:cNvGrpSpPr/>
        <p:nvPr/>
      </p:nvGrpSpPr>
      <p:grpSpPr>
        <a:xfrm>
          <a:off x="0" y="0"/>
          <a:ext cx="0" cy="0"/>
          <a:chOff x="0" y="0"/>
          <a:chExt cx="0" cy="0"/>
        </a:xfrm>
      </p:grpSpPr>
      <p:sp>
        <p:nvSpPr>
          <p:cNvPr id="277" name="Google Shape;277;p13"/>
          <p:cNvSpPr txBox="1">
            <a:spLocks noGrp="1"/>
          </p:cNvSpPr>
          <p:nvPr>
            <p:ph type="ctrTitle"/>
          </p:nvPr>
        </p:nvSpPr>
        <p:spPr>
          <a:xfrm>
            <a:off x="0" y="-277493"/>
            <a:ext cx="4131300" cy="5143500"/>
          </a:xfrm>
          <a:prstGeom prst="rect">
            <a:avLst/>
          </a:prstGeom>
        </p:spPr>
        <p:txBody>
          <a:bodyPr spcFirstLastPara="1" wrap="square" lIns="91425" tIns="91425" rIns="91425" bIns="91425" anchor="ctr" anchorCtr="0">
            <a:normAutofit/>
          </a:bodyPr>
          <a:lstStyle/>
          <a:p>
            <a:pPr marL="0" lvl="0" indent="0" algn="l" rtl="0">
              <a:spcBef>
                <a:spcPts val="0"/>
              </a:spcBef>
              <a:spcAft>
                <a:spcPts val="0"/>
              </a:spcAft>
              <a:buNone/>
            </a:pPr>
            <a:r>
              <a:rPr lang="en" b="1">
                <a:solidFill>
                  <a:srgbClr val="134F5C"/>
                </a:solidFill>
                <a:latin typeface="Lora"/>
                <a:ea typeface="Lora"/>
                <a:cs typeface="Lora"/>
                <a:sym typeface="Lora"/>
              </a:rPr>
              <a:t>Income tax , tax return , exemption and deduction.</a:t>
            </a:r>
            <a:endParaRPr b="1">
              <a:solidFill>
                <a:srgbClr val="134F5C"/>
              </a:solidFill>
              <a:latin typeface="Lora"/>
              <a:ea typeface="Lora"/>
              <a:cs typeface="Lora"/>
              <a:sym typeface="Lora"/>
            </a:endParaRPr>
          </a:p>
        </p:txBody>
      </p:sp>
      <p:sp>
        <p:nvSpPr>
          <p:cNvPr id="278" name="Google Shape;278;p13"/>
          <p:cNvSpPr txBox="1">
            <a:spLocks noGrp="1"/>
          </p:cNvSpPr>
          <p:nvPr>
            <p:ph type="subTitle" idx="1"/>
          </p:nvPr>
        </p:nvSpPr>
        <p:spPr>
          <a:xfrm>
            <a:off x="4342475" y="0"/>
            <a:ext cx="4590300" cy="51435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endParaRPr>
              <a:solidFill>
                <a:schemeClr val="accent3"/>
              </a:solidFill>
            </a:endParaRPr>
          </a:p>
        </p:txBody>
      </p:sp>
      <p:pic>
        <p:nvPicPr>
          <p:cNvPr id="279" name="Google Shape;279;p13"/>
          <p:cNvPicPr preferRelativeResize="0"/>
          <p:nvPr/>
        </p:nvPicPr>
        <p:blipFill>
          <a:blip r:embed="rId3">
            <a:alphaModFix/>
          </a:blip>
          <a:stretch>
            <a:fillRect/>
          </a:stretch>
        </p:blipFill>
        <p:spPr>
          <a:xfrm>
            <a:off x="4131300" y="-1"/>
            <a:ext cx="5012700" cy="5504447"/>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336"/>
        <p:cNvGrpSpPr/>
        <p:nvPr/>
      </p:nvGrpSpPr>
      <p:grpSpPr>
        <a:xfrm>
          <a:off x="0" y="0"/>
          <a:ext cx="0" cy="0"/>
          <a:chOff x="0" y="0"/>
          <a:chExt cx="0" cy="0"/>
        </a:xfrm>
      </p:grpSpPr>
      <p:sp>
        <p:nvSpPr>
          <p:cNvPr id="337" name="Google Shape;337;p22"/>
          <p:cNvSpPr txBox="1">
            <a:spLocks noGrp="1"/>
          </p:cNvSpPr>
          <p:nvPr>
            <p:ph type="title"/>
          </p:nvPr>
        </p:nvSpPr>
        <p:spPr>
          <a:xfrm>
            <a:off x="933034" y="-848337"/>
            <a:ext cx="8721600" cy="6191700"/>
          </a:xfrm>
          <a:prstGeom prst="rect">
            <a:avLst/>
          </a:prstGeom>
        </p:spPr>
        <p:txBody>
          <a:bodyPr spcFirstLastPara="1" wrap="square" lIns="91425" tIns="91425" rIns="91425" bIns="91425" anchor="ctr" anchorCtr="0">
            <a:normAutofit/>
          </a:bodyPr>
          <a:lstStyle/>
          <a:p>
            <a:pPr marL="0" lvl="0" indent="0" algn="l" rtl="0">
              <a:spcBef>
                <a:spcPts val="0"/>
              </a:spcBef>
              <a:spcAft>
                <a:spcPts val="0"/>
              </a:spcAft>
              <a:buNone/>
            </a:pPr>
            <a:endParaRPr/>
          </a:p>
        </p:txBody>
      </p:sp>
      <p:pic>
        <p:nvPicPr>
          <p:cNvPr id="338" name="Google Shape;338;p22"/>
          <p:cNvPicPr preferRelativeResize="0"/>
          <p:nvPr/>
        </p:nvPicPr>
        <p:blipFill>
          <a:blip r:embed="rId3">
            <a:alphaModFix/>
          </a:blip>
          <a:stretch>
            <a:fillRect/>
          </a:stretch>
        </p:blipFill>
        <p:spPr>
          <a:xfrm>
            <a:off x="0" y="0"/>
            <a:ext cx="9144000" cy="5143499"/>
          </a:xfrm>
          <a:prstGeom prst="rect">
            <a:avLst/>
          </a:prstGeom>
          <a:noFill/>
          <a:ln>
            <a:noFill/>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347"/>
        <p:cNvGrpSpPr/>
        <p:nvPr/>
      </p:nvGrpSpPr>
      <p:grpSpPr>
        <a:xfrm>
          <a:off x="0" y="0"/>
          <a:ext cx="0" cy="0"/>
          <a:chOff x="0" y="0"/>
          <a:chExt cx="0" cy="0"/>
        </a:xfrm>
      </p:grpSpPr>
      <p:sp>
        <p:nvSpPr>
          <p:cNvPr id="348" name="Google Shape;348;p1"/>
          <p:cNvSpPr txBox="1">
            <a:spLocks noGrp="1"/>
          </p:cNvSpPr>
          <p:nvPr>
            <p:ph type="title"/>
          </p:nvPr>
        </p:nvSpPr>
        <p:spPr>
          <a:xfrm>
            <a:off x="1388625" y="772725"/>
            <a:ext cx="6366900" cy="1863300"/>
          </a:xfrm>
          <a:prstGeom prst="rect">
            <a:avLst/>
          </a:prstGeom>
          <a:noFill/>
          <a:ln>
            <a:noFill/>
          </a:ln>
        </p:spPr>
        <p:txBody>
          <a:bodyPr spcFirstLastPara="1" wrap="square" lIns="91425" tIns="91425" rIns="91425" bIns="91425" anchor="ctr" anchorCtr="0">
            <a:normAutofit/>
          </a:bodyPr>
          <a:lstStyle/>
          <a:p>
            <a:pPr marL="0" lvl="0" indent="0" algn="l" rtl="0">
              <a:lnSpc>
                <a:spcPct val="100000"/>
              </a:lnSpc>
              <a:spcBef>
                <a:spcPts val="0"/>
              </a:spcBef>
              <a:spcAft>
                <a:spcPts val="0"/>
              </a:spcAft>
              <a:buSzPts val="8000"/>
              <a:buNone/>
            </a:pPr>
            <a:r>
              <a:rPr lang="en">
                <a:latin typeface="Playfair Display"/>
                <a:ea typeface="Playfair Display"/>
                <a:cs typeface="Playfair Display"/>
                <a:sym typeface="Playfair Display"/>
              </a:rPr>
              <a:t>Thank you </a:t>
            </a:r>
            <a:endParaRPr>
              <a:latin typeface="Playfair Display"/>
              <a:ea typeface="Playfair Display"/>
              <a:cs typeface="Playfair Display"/>
              <a:sym typeface="Playfair Display"/>
            </a:endParaRPr>
          </a:p>
        </p:txBody>
      </p:sp>
      <p:sp>
        <p:nvSpPr>
          <p:cNvPr id="3" name="Text Placeholder 2">
            <a:extLst>
              <a:ext uri="{FF2B5EF4-FFF2-40B4-BE49-F238E27FC236}">
                <a16:creationId xmlns:a16="http://schemas.microsoft.com/office/drawing/2014/main" id="{A0F86AD0-324C-E357-0F87-72063B03520A}"/>
              </a:ext>
            </a:extLst>
          </p:cNvPr>
          <p:cNvSpPr>
            <a:spLocks noGrp="1"/>
          </p:cNvSpPr>
          <p:nvPr>
            <p:ph type="body" idx="1"/>
          </p:nvPr>
        </p:nvSpPr>
        <p:spPr/>
        <p:txBody>
          <a:bodyPr/>
          <a:lstStyle/>
          <a:p>
            <a:endParaRPr lang="en-IN"/>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283"/>
        <p:cNvGrpSpPr/>
        <p:nvPr/>
      </p:nvGrpSpPr>
      <p:grpSpPr>
        <a:xfrm>
          <a:off x="0" y="0"/>
          <a:ext cx="0" cy="0"/>
          <a:chOff x="0" y="0"/>
          <a:chExt cx="0" cy="0"/>
        </a:xfrm>
      </p:grpSpPr>
      <p:sp>
        <p:nvSpPr>
          <p:cNvPr id="284" name="Google Shape;284;p14"/>
          <p:cNvSpPr txBox="1">
            <a:spLocks noGrp="1"/>
          </p:cNvSpPr>
          <p:nvPr>
            <p:ph type="ctrTitle"/>
          </p:nvPr>
        </p:nvSpPr>
        <p:spPr>
          <a:xfrm>
            <a:off x="0" y="0"/>
            <a:ext cx="5791500" cy="3479400"/>
          </a:xfrm>
          <a:prstGeom prst="rect">
            <a:avLst/>
          </a:prstGeom>
        </p:spPr>
        <p:txBody>
          <a:bodyPr spcFirstLastPara="1" wrap="square" lIns="91425" tIns="91425" rIns="91425" bIns="91425" anchor="ctr" anchorCtr="0">
            <a:normAutofit/>
          </a:bodyPr>
          <a:lstStyle/>
          <a:p>
            <a:pPr marL="0" lvl="0" indent="0" algn="l" rtl="0">
              <a:spcBef>
                <a:spcPts val="0"/>
              </a:spcBef>
              <a:spcAft>
                <a:spcPts val="0"/>
              </a:spcAft>
              <a:buNone/>
            </a:pPr>
            <a:endParaRPr dirty="0"/>
          </a:p>
        </p:txBody>
      </p:sp>
      <p:sp>
        <p:nvSpPr>
          <p:cNvPr id="285" name="Google Shape;285;p14"/>
          <p:cNvSpPr txBox="1">
            <a:spLocks noGrp="1"/>
          </p:cNvSpPr>
          <p:nvPr>
            <p:ph type="subTitle" idx="1"/>
          </p:nvPr>
        </p:nvSpPr>
        <p:spPr>
          <a:xfrm>
            <a:off x="0" y="2044175"/>
            <a:ext cx="7461000" cy="27939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endParaRPr/>
          </a:p>
        </p:txBody>
      </p:sp>
      <p:pic>
        <p:nvPicPr>
          <p:cNvPr id="286" name="Google Shape;286;p14"/>
          <p:cNvPicPr preferRelativeResize="0"/>
          <p:nvPr/>
        </p:nvPicPr>
        <p:blipFill>
          <a:blip r:embed="rId3">
            <a:alphaModFix/>
          </a:blip>
          <a:stretch>
            <a:fillRect/>
          </a:stretch>
        </p:blipFill>
        <p:spPr>
          <a:xfrm>
            <a:off x="4975950" y="0"/>
            <a:ext cx="4480200" cy="5143500"/>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290"/>
        <p:cNvGrpSpPr/>
        <p:nvPr/>
      </p:nvGrpSpPr>
      <p:grpSpPr>
        <a:xfrm>
          <a:off x="0" y="0"/>
          <a:ext cx="0" cy="0"/>
          <a:chOff x="0" y="0"/>
          <a:chExt cx="0" cy="0"/>
        </a:xfrm>
      </p:grpSpPr>
      <p:sp>
        <p:nvSpPr>
          <p:cNvPr id="291" name="Google Shape;291;p15"/>
          <p:cNvSpPr txBox="1">
            <a:spLocks noGrp="1"/>
          </p:cNvSpPr>
          <p:nvPr>
            <p:ph type="title"/>
          </p:nvPr>
        </p:nvSpPr>
        <p:spPr>
          <a:xfrm>
            <a:off x="1303800" y="598575"/>
            <a:ext cx="7030500" cy="9993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endParaRPr/>
          </a:p>
        </p:txBody>
      </p:sp>
      <p:pic>
        <p:nvPicPr>
          <p:cNvPr id="292" name="Google Shape;292;p15"/>
          <p:cNvPicPr preferRelativeResize="0"/>
          <p:nvPr/>
        </p:nvPicPr>
        <p:blipFill>
          <a:blip r:embed="rId3">
            <a:alphaModFix/>
          </a:blip>
          <a:stretch>
            <a:fillRect/>
          </a:stretch>
        </p:blipFill>
        <p:spPr>
          <a:xfrm>
            <a:off x="0" y="-5480900"/>
            <a:ext cx="10096426" cy="16502502"/>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296"/>
        <p:cNvGrpSpPr/>
        <p:nvPr/>
      </p:nvGrpSpPr>
      <p:grpSpPr>
        <a:xfrm>
          <a:off x="0" y="0"/>
          <a:ext cx="0" cy="0"/>
          <a:chOff x="0" y="0"/>
          <a:chExt cx="0" cy="0"/>
        </a:xfrm>
      </p:grpSpPr>
      <p:sp>
        <p:nvSpPr>
          <p:cNvPr id="297" name="Google Shape;297;p16"/>
          <p:cNvSpPr txBox="1">
            <a:spLocks noGrp="1"/>
          </p:cNvSpPr>
          <p:nvPr>
            <p:ph type="title"/>
          </p:nvPr>
        </p:nvSpPr>
        <p:spPr>
          <a:xfrm>
            <a:off x="1303800" y="598575"/>
            <a:ext cx="7030500" cy="9993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endParaRPr/>
          </a:p>
        </p:txBody>
      </p:sp>
      <p:sp>
        <p:nvSpPr>
          <p:cNvPr id="298" name="Google Shape;298;p16"/>
          <p:cNvSpPr txBox="1">
            <a:spLocks noGrp="1"/>
          </p:cNvSpPr>
          <p:nvPr>
            <p:ph type="body" idx="1"/>
          </p:nvPr>
        </p:nvSpPr>
        <p:spPr>
          <a:xfrm>
            <a:off x="1303800" y="1990050"/>
            <a:ext cx="7030500" cy="2541600"/>
          </a:xfrm>
          <a:prstGeom prst="rect">
            <a:avLst/>
          </a:prstGeom>
        </p:spPr>
        <p:txBody>
          <a:bodyPr spcFirstLastPara="1" wrap="square" lIns="91425" tIns="91425" rIns="91425" bIns="91425" anchor="t" anchorCtr="0">
            <a:normAutofit/>
          </a:bodyPr>
          <a:lstStyle/>
          <a:p>
            <a:pPr marL="0" lvl="0" indent="0" algn="l" rtl="0">
              <a:spcBef>
                <a:spcPts val="0"/>
              </a:spcBef>
              <a:spcAft>
                <a:spcPts val="1200"/>
              </a:spcAft>
              <a:buNone/>
            </a:pPr>
            <a:endParaRPr/>
          </a:p>
        </p:txBody>
      </p:sp>
      <p:pic>
        <p:nvPicPr>
          <p:cNvPr id="299" name="Google Shape;299;p16"/>
          <p:cNvPicPr preferRelativeResize="0"/>
          <p:nvPr/>
        </p:nvPicPr>
        <p:blipFill>
          <a:blip r:embed="rId3">
            <a:alphaModFix/>
          </a:blip>
          <a:stretch>
            <a:fillRect/>
          </a:stretch>
        </p:blipFill>
        <p:spPr>
          <a:xfrm>
            <a:off x="-385600" y="-881350"/>
            <a:ext cx="9906000" cy="8115749"/>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303"/>
        <p:cNvGrpSpPr/>
        <p:nvPr/>
      </p:nvGrpSpPr>
      <p:grpSpPr>
        <a:xfrm>
          <a:off x="0" y="0"/>
          <a:ext cx="0" cy="0"/>
          <a:chOff x="0" y="0"/>
          <a:chExt cx="0" cy="0"/>
        </a:xfrm>
      </p:grpSpPr>
      <p:sp>
        <p:nvSpPr>
          <p:cNvPr id="304" name="Google Shape;304;p17"/>
          <p:cNvSpPr txBox="1">
            <a:spLocks noGrp="1"/>
          </p:cNvSpPr>
          <p:nvPr>
            <p:ph type="ctrTitle"/>
          </p:nvPr>
        </p:nvSpPr>
        <p:spPr>
          <a:xfrm>
            <a:off x="824000" y="1613813"/>
            <a:ext cx="4255500" cy="1872900"/>
          </a:xfrm>
          <a:prstGeom prst="rect">
            <a:avLst/>
          </a:prstGeom>
        </p:spPr>
        <p:txBody>
          <a:bodyPr spcFirstLastPara="1" wrap="square" lIns="91425" tIns="91425" rIns="91425" bIns="91425" anchor="ctr" anchorCtr="0">
            <a:normAutofit/>
          </a:bodyPr>
          <a:lstStyle/>
          <a:p>
            <a:pPr marL="0" lvl="0" indent="0" algn="l" rtl="0">
              <a:spcBef>
                <a:spcPts val="0"/>
              </a:spcBef>
              <a:spcAft>
                <a:spcPts val="0"/>
              </a:spcAft>
              <a:buNone/>
            </a:pPr>
            <a:r>
              <a:rPr lang="en"/>
              <a:t>Introduction </a:t>
            </a:r>
            <a:endParaRPr/>
          </a:p>
        </p:txBody>
      </p:sp>
      <p:sp>
        <p:nvSpPr>
          <p:cNvPr id="305" name="Google Shape;305;p17"/>
          <p:cNvSpPr txBox="1">
            <a:spLocks noGrp="1"/>
          </p:cNvSpPr>
          <p:nvPr>
            <p:ph type="subTitle" idx="1"/>
          </p:nvPr>
        </p:nvSpPr>
        <p:spPr>
          <a:xfrm>
            <a:off x="824000" y="3596300"/>
            <a:ext cx="4255500" cy="695400"/>
          </a:xfrm>
          <a:prstGeom prst="rect">
            <a:avLst/>
          </a:prstGeom>
        </p:spPr>
        <p:txBody>
          <a:bodyPr spcFirstLastPara="1" wrap="square" lIns="91425" tIns="91425" rIns="91425" bIns="91425" anchor="t" anchorCtr="0">
            <a:normAutofit fontScale="70000"/>
          </a:bodyPr>
          <a:lstStyle/>
          <a:p>
            <a:pPr marL="0" lvl="0" indent="0" algn="l" rtl="0">
              <a:spcBef>
                <a:spcPts val="0"/>
              </a:spcBef>
              <a:spcAft>
                <a:spcPts val="0"/>
              </a:spcAft>
              <a:buNone/>
            </a:pPr>
            <a:r>
              <a:rPr lang="en"/>
              <a:t>An income tax is a tax imposed on individuals or entities (taxpayers) in respect of the income or profits earned by them (commonly called taxable income). </a:t>
            </a:r>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309"/>
        <p:cNvGrpSpPr/>
        <p:nvPr/>
      </p:nvGrpSpPr>
      <p:grpSpPr>
        <a:xfrm>
          <a:off x="0" y="0"/>
          <a:ext cx="0" cy="0"/>
          <a:chOff x="0" y="0"/>
          <a:chExt cx="0" cy="0"/>
        </a:xfrm>
      </p:grpSpPr>
      <p:sp>
        <p:nvSpPr>
          <p:cNvPr id="310" name="Google Shape;310;p18"/>
          <p:cNvSpPr txBox="1">
            <a:spLocks noGrp="1"/>
          </p:cNvSpPr>
          <p:nvPr>
            <p:ph type="title"/>
          </p:nvPr>
        </p:nvSpPr>
        <p:spPr>
          <a:xfrm>
            <a:off x="-387700" y="0"/>
            <a:ext cx="9531600" cy="2065800"/>
          </a:xfrm>
          <a:prstGeom prst="rect">
            <a:avLst/>
          </a:prstGeom>
        </p:spPr>
        <p:txBody>
          <a:bodyPr spcFirstLastPara="1" wrap="square" lIns="91425" tIns="91425" rIns="91425" bIns="91425" anchor="ctr" anchorCtr="0">
            <a:normAutofit fontScale="90000"/>
          </a:bodyPr>
          <a:lstStyle/>
          <a:p>
            <a:pPr marL="0" lvl="0" indent="0" algn="ctr" rtl="0">
              <a:spcBef>
                <a:spcPts val="0"/>
              </a:spcBef>
              <a:spcAft>
                <a:spcPts val="0"/>
              </a:spcAft>
              <a:buNone/>
            </a:pPr>
            <a:r>
              <a:rPr lang="en"/>
              <a:t>Understanding income tax </a:t>
            </a:r>
            <a:endParaRPr/>
          </a:p>
        </p:txBody>
      </p:sp>
      <p:sp>
        <p:nvSpPr>
          <p:cNvPr id="311" name="Google Shape;311;p18"/>
          <p:cNvSpPr txBox="1">
            <a:spLocks noGrp="1"/>
          </p:cNvSpPr>
          <p:nvPr>
            <p:ph type="body" idx="1"/>
          </p:nvPr>
        </p:nvSpPr>
        <p:spPr>
          <a:xfrm rot="-123">
            <a:off x="731900" y="2065944"/>
            <a:ext cx="8412000" cy="6077400"/>
          </a:xfrm>
          <a:prstGeom prst="rect">
            <a:avLst/>
          </a:prstGeom>
        </p:spPr>
        <p:txBody>
          <a:bodyPr spcFirstLastPara="1" wrap="square" lIns="91425" tIns="91425" rIns="91425" bIns="91425" anchor="t" anchorCtr="0">
            <a:normAutofit/>
          </a:bodyPr>
          <a:lstStyle/>
          <a:p>
            <a:pPr marL="0" lvl="0" indent="0" algn="ctr" rtl="0">
              <a:spcBef>
                <a:spcPts val="0"/>
              </a:spcBef>
              <a:spcAft>
                <a:spcPts val="1200"/>
              </a:spcAft>
              <a:buNone/>
            </a:pPr>
            <a:r>
              <a:rPr lang="en">
                <a:latin typeface="Trebuchet MS"/>
                <a:ea typeface="Trebuchet MS"/>
                <a:cs typeface="Trebuchet MS"/>
                <a:sym typeface="Trebuchet MS"/>
              </a:rPr>
              <a:t>Paying your income tax for the first time is a milestone in any citizen’s life. However, the process can seem too daunting and tedious for a first-timer, and some of the terms tend to go right over your head. This needn’t be so. To help you understand the tax implications of your income (based on your income source), here is a compilation of basics of income tax for beginners</a:t>
            </a:r>
            <a:endParaRPr>
              <a:latin typeface="Trebuchet MS"/>
              <a:ea typeface="Trebuchet MS"/>
              <a:cs typeface="Trebuchet MS"/>
              <a:sym typeface="Trebuchet MS"/>
            </a:endParaRPr>
          </a:p>
        </p:txBody>
      </p:sp>
      <p:pic>
        <p:nvPicPr>
          <p:cNvPr id="312" name="Google Shape;312;p18"/>
          <p:cNvPicPr preferRelativeResize="0"/>
          <p:nvPr/>
        </p:nvPicPr>
        <p:blipFill>
          <a:blip r:embed="rId3">
            <a:alphaModFix/>
          </a:blip>
          <a:stretch>
            <a:fillRect/>
          </a:stretch>
        </p:blipFill>
        <p:spPr>
          <a:xfrm>
            <a:off x="2826920" y="3398425"/>
            <a:ext cx="3102355" cy="1745075"/>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316"/>
        <p:cNvGrpSpPr/>
        <p:nvPr/>
      </p:nvGrpSpPr>
      <p:grpSpPr>
        <a:xfrm>
          <a:off x="0" y="0"/>
          <a:ext cx="0" cy="0"/>
          <a:chOff x="0" y="0"/>
          <a:chExt cx="0" cy="0"/>
        </a:xfrm>
      </p:grpSpPr>
      <p:sp>
        <p:nvSpPr>
          <p:cNvPr id="317" name="Google Shape;317;p19"/>
          <p:cNvSpPr txBox="1">
            <a:spLocks noGrp="1"/>
          </p:cNvSpPr>
          <p:nvPr>
            <p:ph type="title"/>
          </p:nvPr>
        </p:nvSpPr>
        <p:spPr>
          <a:xfrm>
            <a:off x="220325" y="-605925"/>
            <a:ext cx="5958300" cy="2385900"/>
          </a:xfrm>
          <a:prstGeom prst="rect">
            <a:avLst/>
          </a:prstGeom>
        </p:spPr>
        <p:txBody>
          <a:bodyPr spcFirstLastPara="1" wrap="square" lIns="91425" tIns="91425" rIns="91425" bIns="91425" anchor="ctr" anchorCtr="0">
            <a:normAutofit/>
          </a:bodyPr>
          <a:lstStyle/>
          <a:p>
            <a:pPr marL="0" lvl="0" indent="0" algn="l" rtl="0">
              <a:spcBef>
                <a:spcPts val="0"/>
              </a:spcBef>
              <a:spcAft>
                <a:spcPts val="0"/>
              </a:spcAft>
              <a:buNone/>
            </a:pPr>
            <a:r>
              <a:rPr lang="en"/>
              <a:t>Income tax return </a:t>
            </a:r>
            <a:endParaRPr/>
          </a:p>
        </p:txBody>
      </p:sp>
      <p:sp>
        <p:nvSpPr>
          <p:cNvPr id="318" name="Google Shape;318;p19"/>
          <p:cNvSpPr txBox="1"/>
          <p:nvPr/>
        </p:nvSpPr>
        <p:spPr>
          <a:xfrm>
            <a:off x="0" y="788623"/>
            <a:ext cx="9144000" cy="3963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endParaRPr>
              <a:latin typeface="Nunito"/>
              <a:ea typeface="Nunito"/>
              <a:cs typeface="Nunito"/>
              <a:sym typeface="Nunito"/>
            </a:endParaRPr>
          </a:p>
        </p:txBody>
      </p:sp>
      <p:sp>
        <p:nvSpPr>
          <p:cNvPr id="319" name="Google Shape;319;p19"/>
          <p:cNvSpPr txBox="1"/>
          <p:nvPr/>
        </p:nvSpPr>
        <p:spPr>
          <a:xfrm>
            <a:off x="0" y="1184925"/>
            <a:ext cx="7629300" cy="24936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sz="2500">
                <a:latin typeface="Playfair Display"/>
                <a:ea typeface="Playfair Display"/>
                <a:cs typeface="Playfair Display"/>
                <a:sym typeface="Playfair Display"/>
              </a:rPr>
              <a:t>Income tax return is the form in which assessee files information about his/her income and tax thereon to Income Tax Department. Various forms are ITR 1, ITR 2, ITR 3, ITR 4, ITR 5, ITR 6 and ITR 7. When you file a belated return, you are not allowed to carry forward certain losses. </a:t>
            </a:r>
            <a:endParaRPr sz="2500">
              <a:latin typeface="Playfair Display"/>
              <a:ea typeface="Playfair Display"/>
              <a:cs typeface="Playfair Display"/>
              <a:sym typeface="Playfair Display"/>
            </a:endParaRPr>
          </a:p>
        </p:txBody>
      </p:sp>
      <p:sp>
        <p:nvSpPr>
          <p:cNvPr id="320" name="Google Shape;320;p19"/>
          <p:cNvSpPr txBox="1"/>
          <p:nvPr/>
        </p:nvSpPr>
        <p:spPr>
          <a:xfrm>
            <a:off x="0" y="2041793"/>
            <a:ext cx="9144000" cy="3963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endParaRPr>
              <a:latin typeface="Nunito"/>
              <a:ea typeface="Nunito"/>
              <a:cs typeface="Nunito"/>
              <a:sym typeface="Nunito"/>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324"/>
        <p:cNvGrpSpPr/>
        <p:nvPr/>
      </p:nvGrpSpPr>
      <p:grpSpPr>
        <a:xfrm>
          <a:off x="0" y="0"/>
          <a:ext cx="0" cy="0"/>
          <a:chOff x="0" y="0"/>
          <a:chExt cx="0" cy="0"/>
        </a:xfrm>
      </p:grpSpPr>
      <p:sp>
        <p:nvSpPr>
          <p:cNvPr id="325" name="Google Shape;325;p20"/>
          <p:cNvSpPr txBox="1">
            <a:spLocks noGrp="1"/>
          </p:cNvSpPr>
          <p:nvPr>
            <p:ph type="title"/>
          </p:nvPr>
        </p:nvSpPr>
        <p:spPr>
          <a:xfrm>
            <a:off x="1388625" y="772725"/>
            <a:ext cx="6366900" cy="1863300"/>
          </a:xfrm>
          <a:prstGeom prst="rect">
            <a:avLst/>
          </a:prstGeom>
        </p:spPr>
        <p:txBody>
          <a:bodyPr spcFirstLastPara="1" wrap="square" lIns="91425" tIns="91425" rIns="91425" bIns="91425" anchor="ctr" anchorCtr="0">
            <a:normAutofit/>
          </a:bodyPr>
          <a:lstStyle/>
          <a:p>
            <a:pPr marL="0" lvl="0" indent="0" algn="ctr" rtl="0">
              <a:spcBef>
                <a:spcPts val="0"/>
              </a:spcBef>
              <a:spcAft>
                <a:spcPts val="0"/>
              </a:spcAft>
              <a:buNone/>
            </a:pPr>
            <a:endParaRPr/>
          </a:p>
        </p:txBody>
      </p:sp>
      <p:sp>
        <p:nvSpPr>
          <p:cNvPr id="326" name="Google Shape;326;p20"/>
          <p:cNvSpPr txBox="1">
            <a:spLocks noGrp="1"/>
          </p:cNvSpPr>
          <p:nvPr>
            <p:ph type="body" idx="1"/>
          </p:nvPr>
        </p:nvSpPr>
        <p:spPr>
          <a:xfrm>
            <a:off x="1388625" y="2712300"/>
            <a:ext cx="6366900" cy="1111200"/>
          </a:xfrm>
          <a:prstGeom prst="rect">
            <a:avLst/>
          </a:prstGeom>
        </p:spPr>
        <p:txBody>
          <a:bodyPr spcFirstLastPara="1" wrap="square" lIns="91425" tIns="91425" rIns="91425" bIns="91425" anchor="t" anchorCtr="0">
            <a:normAutofit/>
          </a:bodyPr>
          <a:lstStyle/>
          <a:p>
            <a:pPr marL="0" lvl="0" indent="0" algn="ctr" rtl="0">
              <a:spcBef>
                <a:spcPts val="0"/>
              </a:spcBef>
              <a:spcAft>
                <a:spcPts val="1200"/>
              </a:spcAft>
              <a:buNone/>
            </a:pPr>
            <a:endParaRPr/>
          </a:p>
        </p:txBody>
      </p:sp>
      <p:pic>
        <p:nvPicPr>
          <p:cNvPr id="327" name="Google Shape;327;p20"/>
          <p:cNvPicPr preferRelativeResize="0"/>
          <p:nvPr/>
        </p:nvPicPr>
        <p:blipFill>
          <a:blip r:embed="rId3">
            <a:alphaModFix/>
          </a:blip>
          <a:stretch>
            <a:fillRect/>
          </a:stretch>
        </p:blipFill>
        <p:spPr>
          <a:xfrm>
            <a:off x="0" y="-52243"/>
            <a:ext cx="9144000" cy="5225143"/>
          </a:xfrm>
          <a:prstGeom prst="rect">
            <a:avLst/>
          </a:prstGeom>
          <a:noFill/>
          <a:ln>
            <a:noFill/>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331"/>
        <p:cNvGrpSpPr/>
        <p:nvPr/>
      </p:nvGrpSpPr>
      <p:grpSpPr>
        <a:xfrm>
          <a:off x="0" y="0"/>
          <a:ext cx="0" cy="0"/>
          <a:chOff x="0" y="0"/>
          <a:chExt cx="0" cy="0"/>
        </a:xfrm>
      </p:grpSpPr>
      <p:pic>
        <p:nvPicPr>
          <p:cNvPr id="332" name="Google Shape;332;p21"/>
          <p:cNvPicPr preferRelativeResize="0"/>
          <p:nvPr/>
        </p:nvPicPr>
        <p:blipFill>
          <a:blip r:embed="rId3">
            <a:alphaModFix/>
          </a:blip>
          <a:stretch>
            <a:fillRect/>
          </a:stretch>
        </p:blipFill>
        <p:spPr>
          <a:xfrm>
            <a:off x="0" y="0"/>
            <a:ext cx="9144000" cy="5143500"/>
          </a:xfrm>
          <a:prstGeom prst="rect">
            <a:avLst/>
          </a:prstGeom>
          <a:noFill/>
          <a:ln>
            <a:noFill/>
          </a:ln>
        </p:spPr>
      </p:pic>
    </p:spTree>
  </p:cSld>
  <p:clrMapOvr>
    <a:masterClrMapping/>
  </p:clrMapOvr>
</p:sld>
</file>

<file path=ppt/theme/theme1.xml><?xml version="1.0" encoding="utf-8"?>
<a:theme xmlns:a="http://schemas.openxmlformats.org/drawingml/2006/main" name="Momentum">
  <a:themeElements>
    <a:clrScheme name="Momentum">
      <a:dk1>
        <a:srgbClr val="C0791B"/>
      </a:dk1>
      <a:lt1>
        <a:srgbClr val="FFFFFF"/>
      </a:lt1>
      <a:dk2>
        <a:srgbClr val="424242"/>
      </a:dk2>
      <a:lt2>
        <a:srgbClr val="8DD8D3"/>
      </a:lt2>
      <a:accent1>
        <a:srgbClr val="0B6374"/>
      </a:accent1>
      <a:accent2>
        <a:srgbClr val="FD5B58"/>
      </a:accent2>
      <a:accent3>
        <a:srgbClr val="599191"/>
      </a:accent3>
      <a:accent4>
        <a:srgbClr val="D7E6A3"/>
      </a:accent4>
      <a:accent5>
        <a:srgbClr val="27278B"/>
      </a:accent5>
      <a:accent6>
        <a:srgbClr val="D558AB"/>
      </a:accent6>
      <a:hlink>
        <a:srgbClr val="27278B"/>
      </a:hlink>
      <a:folHlink>
        <a:srgbClr val="2727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190</Words>
  <Application>Microsoft Office PowerPoint</Application>
  <PresentationFormat>On-screen Show (16:9)</PresentationFormat>
  <Paragraphs>8</Paragraphs>
  <Slides>11</Slides>
  <Notes>11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11</vt:i4>
      </vt:variant>
    </vt:vector>
  </HeadingPairs>
  <TitlesOfParts>
    <vt:vector size="18" baseType="lpstr">
      <vt:lpstr>Arial</vt:lpstr>
      <vt:lpstr>Lora</vt:lpstr>
      <vt:lpstr>Maven Pro</vt:lpstr>
      <vt:lpstr>Nunito</vt:lpstr>
      <vt:lpstr>Playfair Display</vt:lpstr>
      <vt:lpstr>Trebuchet MS</vt:lpstr>
      <vt:lpstr>Momentum</vt:lpstr>
      <vt:lpstr>Income tax , tax return , exemption and deduction.</vt:lpstr>
      <vt:lpstr>PowerPoint Presentation</vt:lpstr>
      <vt:lpstr>PowerPoint Presentation</vt:lpstr>
      <vt:lpstr>PowerPoint Presentation</vt:lpstr>
      <vt:lpstr>Introduction </vt:lpstr>
      <vt:lpstr>Understanding income tax </vt:lpstr>
      <vt:lpstr>Income tax return </vt:lpstr>
      <vt:lpstr>PowerPoint Presentation</vt:lpstr>
      <vt:lpstr>PowerPoint Presentation</vt:lpstr>
      <vt:lpstr>PowerPoint Presentation</vt:lpstr>
      <vt:lpstr>Thank you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Income tax , tax return , exemption and deduction.</dc:title>
  <cp:lastModifiedBy>Gaurav Singh</cp:lastModifiedBy>
  <cp:revision>1</cp:revision>
  <dcterms:modified xsi:type="dcterms:W3CDTF">2024-01-20T09:57:14Z</dcterms:modified>
</cp:coreProperties>
</file>