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84" y="6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864867" y="1799920"/>
            <a:ext cx="5414264" cy="635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726693" y="3537330"/>
            <a:ext cx="7690612" cy="13055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9/6/2022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chemeClr val="bg1"/>
                </a:solidFill>
                <a:latin typeface="Franklin Gothic Medium"/>
                <a:cs typeface="Franklin Gothic Medium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9/6/2022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chemeClr val="bg1"/>
                </a:solidFill>
                <a:latin typeface="Franklin Gothic Medium"/>
                <a:cs typeface="Franklin Gothic Medium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9/6/2022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5531" y="70103"/>
            <a:ext cx="9012936" cy="6691872"/>
          </a:xfrm>
          <a:prstGeom prst="rect">
            <a:avLst/>
          </a:prstGeom>
        </p:spPr>
      </p:pic>
      <p:sp>
        <p:nvSpPr>
          <p:cNvPr id="17" name="bg object 17"/>
          <p:cNvSpPr/>
          <p:nvPr/>
        </p:nvSpPr>
        <p:spPr>
          <a:xfrm>
            <a:off x="65531" y="70103"/>
            <a:ext cx="9013190" cy="6692265"/>
          </a:xfrm>
          <a:custGeom>
            <a:avLst/>
            <a:gdLst/>
            <a:ahLst/>
            <a:cxnLst/>
            <a:rect l="l" t="t" r="r" b="b"/>
            <a:pathLst>
              <a:path w="9013190" h="6692265">
                <a:moveTo>
                  <a:pt x="0" y="329819"/>
                </a:moveTo>
                <a:lnTo>
                  <a:pt x="3576" y="281088"/>
                </a:lnTo>
                <a:lnTo>
                  <a:pt x="13965" y="234576"/>
                </a:lnTo>
                <a:lnTo>
                  <a:pt x="30656" y="190791"/>
                </a:lnTo>
                <a:lnTo>
                  <a:pt x="53139" y="150245"/>
                </a:lnTo>
                <a:lnTo>
                  <a:pt x="80905" y="113448"/>
                </a:lnTo>
                <a:lnTo>
                  <a:pt x="113441" y="80911"/>
                </a:lnTo>
                <a:lnTo>
                  <a:pt x="150240" y="53144"/>
                </a:lnTo>
                <a:lnTo>
                  <a:pt x="190789" y="30660"/>
                </a:lnTo>
                <a:lnTo>
                  <a:pt x="234580" y="13967"/>
                </a:lnTo>
                <a:lnTo>
                  <a:pt x="281102" y="3576"/>
                </a:lnTo>
                <a:lnTo>
                  <a:pt x="329844" y="0"/>
                </a:lnTo>
                <a:lnTo>
                  <a:pt x="8683117" y="0"/>
                </a:lnTo>
                <a:lnTo>
                  <a:pt x="8731847" y="3576"/>
                </a:lnTo>
                <a:lnTo>
                  <a:pt x="8778359" y="13967"/>
                </a:lnTo>
                <a:lnTo>
                  <a:pt x="8822144" y="30660"/>
                </a:lnTo>
                <a:lnTo>
                  <a:pt x="8862690" y="53144"/>
                </a:lnTo>
                <a:lnTo>
                  <a:pt x="8899487" y="80911"/>
                </a:lnTo>
                <a:lnTo>
                  <a:pt x="8932024" y="113448"/>
                </a:lnTo>
                <a:lnTo>
                  <a:pt x="8959791" y="150245"/>
                </a:lnTo>
                <a:lnTo>
                  <a:pt x="8982275" y="190791"/>
                </a:lnTo>
                <a:lnTo>
                  <a:pt x="8998968" y="234576"/>
                </a:lnTo>
                <a:lnTo>
                  <a:pt x="9009359" y="281088"/>
                </a:lnTo>
                <a:lnTo>
                  <a:pt x="9012936" y="329819"/>
                </a:lnTo>
                <a:lnTo>
                  <a:pt x="9012936" y="6362026"/>
                </a:lnTo>
                <a:lnTo>
                  <a:pt x="9009359" y="6410769"/>
                </a:lnTo>
                <a:lnTo>
                  <a:pt x="8998968" y="6457290"/>
                </a:lnTo>
                <a:lnTo>
                  <a:pt x="8982275" y="6501081"/>
                </a:lnTo>
                <a:lnTo>
                  <a:pt x="8959791" y="6541631"/>
                </a:lnTo>
                <a:lnTo>
                  <a:pt x="8932024" y="6578429"/>
                </a:lnTo>
                <a:lnTo>
                  <a:pt x="8899487" y="6610967"/>
                </a:lnTo>
                <a:lnTo>
                  <a:pt x="8862690" y="6638732"/>
                </a:lnTo>
                <a:lnTo>
                  <a:pt x="8822144" y="6661215"/>
                </a:lnTo>
                <a:lnTo>
                  <a:pt x="8778359" y="6677907"/>
                </a:lnTo>
                <a:lnTo>
                  <a:pt x="8731847" y="6688296"/>
                </a:lnTo>
                <a:lnTo>
                  <a:pt x="8683117" y="6691872"/>
                </a:lnTo>
                <a:lnTo>
                  <a:pt x="329844" y="6691872"/>
                </a:lnTo>
                <a:lnTo>
                  <a:pt x="281102" y="6688296"/>
                </a:lnTo>
                <a:lnTo>
                  <a:pt x="234580" y="6677907"/>
                </a:lnTo>
                <a:lnTo>
                  <a:pt x="190789" y="6661215"/>
                </a:lnTo>
                <a:lnTo>
                  <a:pt x="150240" y="6638732"/>
                </a:lnTo>
                <a:lnTo>
                  <a:pt x="113441" y="6610967"/>
                </a:lnTo>
                <a:lnTo>
                  <a:pt x="80905" y="6578429"/>
                </a:lnTo>
                <a:lnTo>
                  <a:pt x="53139" y="6541631"/>
                </a:lnTo>
                <a:lnTo>
                  <a:pt x="30656" y="6501081"/>
                </a:lnTo>
                <a:lnTo>
                  <a:pt x="13965" y="6457290"/>
                </a:lnTo>
                <a:lnTo>
                  <a:pt x="3576" y="6410769"/>
                </a:lnTo>
                <a:lnTo>
                  <a:pt x="0" y="6362026"/>
                </a:lnTo>
                <a:lnTo>
                  <a:pt x="0" y="329819"/>
                </a:lnTo>
                <a:close/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62483" y="1517903"/>
            <a:ext cx="9022080" cy="1458595"/>
          </a:xfrm>
          <a:custGeom>
            <a:avLst/>
            <a:gdLst/>
            <a:ahLst/>
            <a:cxnLst/>
            <a:rect l="l" t="t" r="r" b="b"/>
            <a:pathLst>
              <a:path w="9022080" h="1458595">
                <a:moveTo>
                  <a:pt x="0" y="1458468"/>
                </a:moveTo>
                <a:lnTo>
                  <a:pt x="9022080" y="1458468"/>
                </a:lnTo>
                <a:lnTo>
                  <a:pt x="9022080" y="0"/>
                </a:lnTo>
                <a:lnTo>
                  <a:pt x="0" y="0"/>
                </a:lnTo>
                <a:lnTo>
                  <a:pt x="0" y="1458468"/>
                </a:lnTo>
                <a:close/>
              </a:path>
            </a:pathLst>
          </a:custGeom>
          <a:solidFill>
            <a:srgbClr val="D2471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62483" y="1395984"/>
            <a:ext cx="9022080" cy="121920"/>
          </a:xfrm>
          <a:custGeom>
            <a:avLst/>
            <a:gdLst/>
            <a:ahLst/>
            <a:cxnLst/>
            <a:rect l="l" t="t" r="r" b="b"/>
            <a:pathLst>
              <a:path w="9022080" h="121919">
                <a:moveTo>
                  <a:pt x="9022080" y="0"/>
                </a:moveTo>
                <a:lnTo>
                  <a:pt x="0" y="0"/>
                </a:lnTo>
                <a:lnTo>
                  <a:pt x="0" y="121920"/>
                </a:lnTo>
                <a:lnTo>
                  <a:pt x="9022080" y="121920"/>
                </a:lnTo>
                <a:lnTo>
                  <a:pt x="9022080" y="0"/>
                </a:lnTo>
                <a:close/>
              </a:path>
            </a:pathLst>
          </a:custGeom>
          <a:solidFill>
            <a:srgbClr val="E6B0A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62483" y="2976371"/>
            <a:ext cx="9022080" cy="111760"/>
          </a:xfrm>
          <a:custGeom>
            <a:avLst/>
            <a:gdLst/>
            <a:ahLst/>
            <a:cxnLst/>
            <a:rect l="l" t="t" r="r" b="b"/>
            <a:pathLst>
              <a:path w="9022080" h="111760">
                <a:moveTo>
                  <a:pt x="9022080" y="0"/>
                </a:moveTo>
                <a:lnTo>
                  <a:pt x="0" y="0"/>
                </a:lnTo>
                <a:lnTo>
                  <a:pt x="0" y="111251"/>
                </a:lnTo>
                <a:lnTo>
                  <a:pt x="9022080" y="111251"/>
                </a:lnTo>
                <a:lnTo>
                  <a:pt x="9022080" y="0"/>
                </a:lnTo>
                <a:close/>
              </a:path>
            </a:pathLst>
          </a:custGeom>
          <a:solidFill>
            <a:srgbClr val="91848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chemeClr val="bg1"/>
                </a:solidFill>
                <a:latin typeface="Franklin Gothic Medium"/>
                <a:cs typeface="Franklin Gothic Medium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9/6/2022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9/6/2022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4007" y="70103"/>
            <a:ext cx="9013190" cy="6693534"/>
          </a:xfrm>
          <a:custGeom>
            <a:avLst/>
            <a:gdLst/>
            <a:ahLst/>
            <a:cxnLst/>
            <a:rect l="l" t="t" r="r" b="b"/>
            <a:pathLst>
              <a:path w="9013190" h="6693534">
                <a:moveTo>
                  <a:pt x="0" y="329946"/>
                </a:moveTo>
                <a:lnTo>
                  <a:pt x="3577" y="281184"/>
                </a:lnTo>
                <a:lnTo>
                  <a:pt x="13968" y="234645"/>
                </a:lnTo>
                <a:lnTo>
                  <a:pt x="30664" y="190840"/>
                </a:lnTo>
                <a:lnTo>
                  <a:pt x="53153" y="150277"/>
                </a:lnTo>
                <a:lnTo>
                  <a:pt x="80925" y="113468"/>
                </a:lnTo>
                <a:lnTo>
                  <a:pt x="113469" y="80923"/>
                </a:lnTo>
                <a:lnTo>
                  <a:pt x="150276" y="53151"/>
                </a:lnTo>
                <a:lnTo>
                  <a:pt x="190835" y="30662"/>
                </a:lnTo>
                <a:lnTo>
                  <a:pt x="234636" y="13967"/>
                </a:lnTo>
                <a:lnTo>
                  <a:pt x="281168" y="3576"/>
                </a:lnTo>
                <a:lnTo>
                  <a:pt x="329920" y="0"/>
                </a:lnTo>
                <a:lnTo>
                  <a:pt x="8682990" y="0"/>
                </a:lnTo>
                <a:lnTo>
                  <a:pt x="8731751" y="3576"/>
                </a:lnTo>
                <a:lnTo>
                  <a:pt x="8778290" y="13967"/>
                </a:lnTo>
                <a:lnTo>
                  <a:pt x="8822095" y="30662"/>
                </a:lnTo>
                <a:lnTo>
                  <a:pt x="8862658" y="53151"/>
                </a:lnTo>
                <a:lnTo>
                  <a:pt x="8899467" y="80923"/>
                </a:lnTo>
                <a:lnTo>
                  <a:pt x="8932012" y="113468"/>
                </a:lnTo>
                <a:lnTo>
                  <a:pt x="8959784" y="150277"/>
                </a:lnTo>
                <a:lnTo>
                  <a:pt x="8982273" y="190840"/>
                </a:lnTo>
                <a:lnTo>
                  <a:pt x="8998968" y="234645"/>
                </a:lnTo>
                <a:lnTo>
                  <a:pt x="9009359" y="281184"/>
                </a:lnTo>
                <a:lnTo>
                  <a:pt x="9012936" y="329946"/>
                </a:lnTo>
                <a:lnTo>
                  <a:pt x="9012936" y="6363487"/>
                </a:lnTo>
                <a:lnTo>
                  <a:pt x="9009359" y="6412239"/>
                </a:lnTo>
                <a:lnTo>
                  <a:pt x="8998968" y="6458771"/>
                </a:lnTo>
                <a:lnTo>
                  <a:pt x="8982273" y="6502571"/>
                </a:lnTo>
                <a:lnTo>
                  <a:pt x="8959784" y="6543130"/>
                </a:lnTo>
                <a:lnTo>
                  <a:pt x="8932012" y="6579937"/>
                </a:lnTo>
                <a:lnTo>
                  <a:pt x="8899467" y="6612482"/>
                </a:lnTo>
                <a:lnTo>
                  <a:pt x="8862658" y="6640254"/>
                </a:lnTo>
                <a:lnTo>
                  <a:pt x="8822095" y="6662742"/>
                </a:lnTo>
                <a:lnTo>
                  <a:pt x="8778290" y="6679438"/>
                </a:lnTo>
                <a:lnTo>
                  <a:pt x="8731751" y="6689829"/>
                </a:lnTo>
                <a:lnTo>
                  <a:pt x="8682990" y="6693406"/>
                </a:lnTo>
                <a:lnTo>
                  <a:pt x="329920" y="6693406"/>
                </a:lnTo>
                <a:lnTo>
                  <a:pt x="281168" y="6689829"/>
                </a:lnTo>
                <a:lnTo>
                  <a:pt x="234636" y="6679438"/>
                </a:lnTo>
                <a:lnTo>
                  <a:pt x="190835" y="6662742"/>
                </a:lnTo>
                <a:lnTo>
                  <a:pt x="150276" y="6640254"/>
                </a:lnTo>
                <a:lnTo>
                  <a:pt x="113469" y="6612482"/>
                </a:lnTo>
                <a:lnTo>
                  <a:pt x="80925" y="6579937"/>
                </a:lnTo>
                <a:lnTo>
                  <a:pt x="53153" y="6543130"/>
                </a:lnTo>
                <a:lnTo>
                  <a:pt x="30664" y="6502571"/>
                </a:lnTo>
                <a:lnTo>
                  <a:pt x="13968" y="6458771"/>
                </a:lnTo>
                <a:lnTo>
                  <a:pt x="3577" y="6412239"/>
                </a:lnTo>
                <a:lnTo>
                  <a:pt x="0" y="6363487"/>
                </a:lnTo>
                <a:lnTo>
                  <a:pt x="0" y="329946"/>
                </a:lnTo>
                <a:close/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9435" y="1517903"/>
            <a:ext cx="9025128" cy="14585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0" b="0" i="0">
                <a:solidFill>
                  <a:schemeClr val="bg1"/>
                </a:solidFill>
                <a:latin typeface="Franklin Gothic Medium"/>
                <a:cs typeface="Franklin Gothic Medium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75183" y="1204671"/>
            <a:ext cx="7993633" cy="244982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9/6/2022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62356" y="66928"/>
            <a:ext cx="9022715" cy="6698615"/>
            <a:chOff x="62356" y="66928"/>
            <a:chExt cx="9022715" cy="6698615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5531" y="70103"/>
              <a:ext cx="9012936" cy="6691872"/>
            </a:xfrm>
            <a:prstGeom prst="rect">
              <a:avLst/>
            </a:prstGeom>
          </p:spPr>
        </p:pic>
        <p:sp>
          <p:nvSpPr>
            <p:cNvPr id="4" name="object 4"/>
            <p:cNvSpPr/>
            <p:nvPr/>
          </p:nvSpPr>
          <p:spPr>
            <a:xfrm>
              <a:off x="65531" y="70103"/>
              <a:ext cx="9013190" cy="6692265"/>
            </a:xfrm>
            <a:custGeom>
              <a:avLst/>
              <a:gdLst/>
              <a:ahLst/>
              <a:cxnLst/>
              <a:rect l="l" t="t" r="r" b="b"/>
              <a:pathLst>
                <a:path w="9013190" h="6692265">
                  <a:moveTo>
                    <a:pt x="0" y="329819"/>
                  </a:moveTo>
                  <a:lnTo>
                    <a:pt x="3576" y="281088"/>
                  </a:lnTo>
                  <a:lnTo>
                    <a:pt x="13965" y="234576"/>
                  </a:lnTo>
                  <a:lnTo>
                    <a:pt x="30656" y="190791"/>
                  </a:lnTo>
                  <a:lnTo>
                    <a:pt x="53139" y="150245"/>
                  </a:lnTo>
                  <a:lnTo>
                    <a:pt x="80905" y="113448"/>
                  </a:lnTo>
                  <a:lnTo>
                    <a:pt x="113441" y="80911"/>
                  </a:lnTo>
                  <a:lnTo>
                    <a:pt x="150240" y="53144"/>
                  </a:lnTo>
                  <a:lnTo>
                    <a:pt x="190789" y="30660"/>
                  </a:lnTo>
                  <a:lnTo>
                    <a:pt x="234580" y="13967"/>
                  </a:lnTo>
                  <a:lnTo>
                    <a:pt x="281102" y="3576"/>
                  </a:lnTo>
                  <a:lnTo>
                    <a:pt x="329844" y="0"/>
                  </a:lnTo>
                  <a:lnTo>
                    <a:pt x="8683117" y="0"/>
                  </a:lnTo>
                  <a:lnTo>
                    <a:pt x="8731847" y="3576"/>
                  </a:lnTo>
                  <a:lnTo>
                    <a:pt x="8778359" y="13967"/>
                  </a:lnTo>
                  <a:lnTo>
                    <a:pt x="8822144" y="30660"/>
                  </a:lnTo>
                  <a:lnTo>
                    <a:pt x="8862690" y="53144"/>
                  </a:lnTo>
                  <a:lnTo>
                    <a:pt x="8899487" y="80911"/>
                  </a:lnTo>
                  <a:lnTo>
                    <a:pt x="8932024" y="113448"/>
                  </a:lnTo>
                  <a:lnTo>
                    <a:pt x="8959791" y="150245"/>
                  </a:lnTo>
                  <a:lnTo>
                    <a:pt x="8982275" y="190791"/>
                  </a:lnTo>
                  <a:lnTo>
                    <a:pt x="8998968" y="234576"/>
                  </a:lnTo>
                  <a:lnTo>
                    <a:pt x="9009359" y="281088"/>
                  </a:lnTo>
                  <a:lnTo>
                    <a:pt x="9012936" y="329819"/>
                  </a:lnTo>
                  <a:lnTo>
                    <a:pt x="9012936" y="6362026"/>
                  </a:lnTo>
                  <a:lnTo>
                    <a:pt x="9009359" y="6410769"/>
                  </a:lnTo>
                  <a:lnTo>
                    <a:pt x="8998968" y="6457290"/>
                  </a:lnTo>
                  <a:lnTo>
                    <a:pt x="8982275" y="6501081"/>
                  </a:lnTo>
                  <a:lnTo>
                    <a:pt x="8959791" y="6541631"/>
                  </a:lnTo>
                  <a:lnTo>
                    <a:pt x="8932024" y="6578429"/>
                  </a:lnTo>
                  <a:lnTo>
                    <a:pt x="8899487" y="6610967"/>
                  </a:lnTo>
                  <a:lnTo>
                    <a:pt x="8862690" y="6638732"/>
                  </a:lnTo>
                  <a:lnTo>
                    <a:pt x="8822144" y="6661215"/>
                  </a:lnTo>
                  <a:lnTo>
                    <a:pt x="8778359" y="6677907"/>
                  </a:lnTo>
                  <a:lnTo>
                    <a:pt x="8731847" y="6688296"/>
                  </a:lnTo>
                  <a:lnTo>
                    <a:pt x="8683117" y="6691872"/>
                  </a:lnTo>
                  <a:lnTo>
                    <a:pt x="329844" y="6691872"/>
                  </a:lnTo>
                  <a:lnTo>
                    <a:pt x="281102" y="6688296"/>
                  </a:lnTo>
                  <a:lnTo>
                    <a:pt x="234580" y="6677907"/>
                  </a:lnTo>
                  <a:lnTo>
                    <a:pt x="190789" y="6661215"/>
                  </a:lnTo>
                  <a:lnTo>
                    <a:pt x="150240" y="6638732"/>
                  </a:lnTo>
                  <a:lnTo>
                    <a:pt x="113441" y="6610967"/>
                  </a:lnTo>
                  <a:lnTo>
                    <a:pt x="80905" y="6578429"/>
                  </a:lnTo>
                  <a:lnTo>
                    <a:pt x="53139" y="6541631"/>
                  </a:lnTo>
                  <a:lnTo>
                    <a:pt x="30656" y="6501081"/>
                  </a:lnTo>
                  <a:lnTo>
                    <a:pt x="13965" y="6457290"/>
                  </a:lnTo>
                  <a:lnTo>
                    <a:pt x="3576" y="6410769"/>
                  </a:lnTo>
                  <a:lnTo>
                    <a:pt x="0" y="6362026"/>
                  </a:lnTo>
                  <a:lnTo>
                    <a:pt x="0" y="329819"/>
                  </a:lnTo>
                  <a:close/>
                </a:path>
              </a:pathLst>
            </a:custGeom>
            <a:ln w="609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62483" y="1395984"/>
              <a:ext cx="9022080" cy="121920"/>
            </a:xfrm>
            <a:custGeom>
              <a:avLst/>
              <a:gdLst/>
              <a:ahLst/>
              <a:cxnLst/>
              <a:rect l="l" t="t" r="r" b="b"/>
              <a:pathLst>
                <a:path w="9022080" h="121919">
                  <a:moveTo>
                    <a:pt x="9022080" y="0"/>
                  </a:moveTo>
                  <a:lnTo>
                    <a:pt x="0" y="0"/>
                  </a:lnTo>
                  <a:lnTo>
                    <a:pt x="0" y="121920"/>
                  </a:lnTo>
                  <a:lnTo>
                    <a:pt x="9022080" y="121920"/>
                  </a:lnTo>
                  <a:lnTo>
                    <a:pt x="9022080" y="0"/>
                  </a:lnTo>
                  <a:close/>
                </a:path>
              </a:pathLst>
            </a:custGeom>
            <a:solidFill>
              <a:srgbClr val="E6B0A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62483" y="2976371"/>
              <a:ext cx="9022080" cy="111760"/>
            </a:xfrm>
            <a:custGeom>
              <a:avLst/>
              <a:gdLst/>
              <a:ahLst/>
              <a:cxnLst/>
              <a:rect l="l" t="t" r="r" b="b"/>
              <a:pathLst>
                <a:path w="9022080" h="111760">
                  <a:moveTo>
                    <a:pt x="9022080" y="0"/>
                  </a:moveTo>
                  <a:lnTo>
                    <a:pt x="0" y="0"/>
                  </a:lnTo>
                  <a:lnTo>
                    <a:pt x="0" y="111251"/>
                  </a:lnTo>
                  <a:lnTo>
                    <a:pt x="9022080" y="111251"/>
                  </a:lnTo>
                  <a:lnTo>
                    <a:pt x="9022080" y="0"/>
                  </a:lnTo>
                  <a:close/>
                </a:path>
              </a:pathLst>
            </a:custGeom>
            <a:solidFill>
              <a:srgbClr val="91848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62484" y="1517903"/>
            <a:ext cx="9022080" cy="1458595"/>
          </a:xfrm>
          <a:prstGeom prst="rect">
            <a:avLst/>
          </a:prstGeom>
          <a:solidFill>
            <a:srgbClr val="D24717"/>
          </a:solidFill>
        </p:spPr>
        <p:txBody>
          <a:bodyPr vert="horz" wrap="square" lIns="0" tIns="379730" rIns="0" bIns="0" rtlCol="0">
            <a:spAutoFit/>
          </a:bodyPr>
          <a:lstStyle/>
          <a:p>
            <a:pPr marL="846455">
              <a:lnSpc>
                <a:spcPct val="100000"/>
              </a:lnSpc>
              <a:spcBef>
                <a:spcPts val="2990"/>
              </a:spcBef>
            </a:pPr>
            <a:r>
              <a:rPr spc="-55" dirty="0"/>
              <a:t>Estimation</a:t>
            </a:r>
            <a:r>
              <a:rPr spc="-20" dirty="0"/>
              <a:t> </a:t>
            </a:r>
            <a:r>
              <a:rPr spc="-100" dirty="0"/>
              <a:t>And</a:t>
            </a:r>
            <a:r>
              <a:rPr spc="-10" dirty="0"/>
              <a:t> </a:t>
            </a:r>
            <a:r>
              <a:rPr spc="-55" dirty="0"/>
              <a:t>Quantity</a:t>
            </a:r>
            <a:r>
              <a:rPr spc="-10" dirty="0"/>
              <a:t> </a:t>
            </a:r>
            <a:r>
              <a:rPr spc="-40" dirty="0"/>
              <a:t>Surveying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019800" y="5881638"/>
            <a:ext cx="2895600" cy="9361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5080" algn="r">
              <a:lnSpc>
                <a:spcPct val="100000"/>
              </a:lnSpc>
              <a:spcBef>
                <a:spcPts val="100"/>
              </a:spcBef>
            </a:pPr>
            <a:r>
              <a:rPr lang="en-US" dirty="0">
                <a:latin typeface="Verdana"/>
                <a:cs typeface="Verdana"/>
              </a:rPr>
              <a:t>Presented by:</a:t>
            </a:r>
          </a:p>
          <a:p>
            <a:pPr marR="5080" algn="r">
              <a:lnSpc>
                <a:spcPct val="100000"/>
              </a:lnSpc>
              <a:spcBef>
                <a:spcPts val="100"/>
              </a:spcBef>
            </a:pPr>
            <a:r>
              <a:rPr lang="en-US" dirty="0">
                <a:latin typeface="Verdana"/>
                <a:cs typeface="Verdana"/>
              </a:rPr>
              <a:t>Prof </a:t>
            </a:r>
            <a:r>
              <a:rPr lang="en-US" dirty="0" err="1">
                <a:latin typeface="Verdana"/>
                <a:cs typeface="Verdana"/>
              </a:rPr>
              <a:t>Balraj</a:t>
            </a:r>
            <a:r>
              <a:rPr lang="en-US" dirty="0">
                <a:latin typeface="Verdana"/>
                <a:cs typeface="Verdana"/>
              </a:rPr>
              <a:t> </a:t>
            </a:r>
            <a:r>
              <a:rPr lang="en-US" dirty="0" err="1">
                <a:latin typeface="Verdana"/>
                <a:cs typeface="Verdana"/>
              </a:rPr>
              <a:t>Marjara</a:t>
            </a:r>
            <a:endParaRPr lang="en-US" dirty="0">
              <a:latin typeface="Verdana"/>
              <a:cs typeface="Verdana"/>
            </a:endParaRPr>
          </a:p>
          <a:p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422FCCAB-8F45-4B9C-9DDA-3D92A67462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05022" y="188939"/>
            <a:ext cx="1019343" cy="1217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387090" y="342646"/>
            <a:ext cx="236791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b="1" spc="-450" dirty="0">
                <a:solidFill>
                  <a:srgbClr val="696363"/>
                </a:solidFill>
                <a:latin typeface="Arial"/>
                <a:cs typeface="Arial"/>
              </a:rPr>
              <a:t>CONTENTS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893165" y="1678889"/>
            <a:ext cx="3674110" cy="1490793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32740" indent="-320675">
              <a:lnSpc>
                <a:spcPct val="100000"/>
              </a:lnSpc>
              <a:spcBef>
                <a:spcPts val="85"/>
              </a:spcBef>
              <a:buSzPct val="96875"/>
              <a:buFont typeface="Wingdings"/>
              <a:buChar char=""/>
              <a:tabLst>
                <a:tab pos="333375" algn="l"/>
              </a:tabLst>
            </a:pPr>
            <a:r>
              <a:rPr sz="3200" spc="-310" dirty="0" smtClean="0">
                <a:latin typeface="Times New Roman"/>
                <a:cs typeface="Times New Roman"/>
              </a:rPr>
              <a:t>B</a:t>
            </a:r>
            <a:r>
              <a:rPr sz="3200" spc="-100" dirty="0" smtClean="0">
                <a:latin typeface="Times New Roman"/>
                <a:cs typeface="Times New Roman"/>
              </a:rPr>
              <a:t>r</a:t>
            </a:r>
            <a:r>
              <a:rPr sz="3200" spc="-170" dirty="0" smtClean="0">
                <a:latin typeface="Times New Roman"/>
                <a:cs typeface="Times New Roman"/>
              </a:rPr>
              <a:t>ief</a:t>
            </a:r>
            <a:r>
              <a:rPr sz="3200" spc="-75" dirty="0" smtClean="0">
                <a:latin typeface="Times New Roman"/>
                <a:cs typeface="Times New Roman"/>
              </a:rPr>
              <a:t> </a:t>
            </a:r>
            <a:r>
              <a:rPr sz="3200" spc="-250" dirty="0">
                <a:latin typeface="Times New Roman"/>
                <a:cs typeface="Times New Roman"/>
              </a:rPr>
              <a:t>Sp</a:t>
            </a:r>
            <a:r>
              <a:rPr sz="3200" spc="-225" dirty="0">
                <a:latin typeface="Times New Roman"/>
                <a:cs typeface="Times New Roman"/>
              </a:rPr>
              <a:t>e</a:t>
            </a:r>
            <a:r>
              <a:rPr sz="3200" spc="-190" dirty="0">
                <a:latin typeface="Times New Roman"/>
                <a:cs typeface="Times New Roman"/>
              </a:rPr>
              <a:t>cific</a:t>
            </a:r>
            <a:r>
              <a:rPr sz="3200" spc="-270" dirty="0">
                <a:latin typeface="Times New Roman"/>
                <a:cs typeface="Times New Roman"/>
              </a:rPr>
              <a:t>a</a:t>
            </a:r>
            <a:r>
              <a:rPr sz="3200" spc="-95" dirty="0">
                <a:latin typeface="Times New Roman"/>
                <a:cs typeface="Times New Roman"/>
              </a:rPr>
              <a:t>tion</a:t>
            </a:r>
            <a:endParaRPr sz="3200" dirty="0">
              <a:latin typeface="Times New Roman"/>
              <a:cs typeface="Times New Roman"/>
            </a:endParaRPr>
          </a:p>
          <a:p>
            <a:pPr marL="422275" indent="-410209">
              <a:lnSpc>
                <a:spcPct val="100000"/>
              </a:lnSpc>
              <a:buFont typeface="Wingdings"/>
              <a:buChar char=""/>
              <a:tabLst>
                <a:tab pos="422909" algn="l"/>
              </a:tabLst>
            </a:pPr>
            <a:r>
              <a:rPr sz="3200" spc="-130" dirty="0">
                <a:latin typeface="Times New Roman"/>
                <a:cs typeface="Times New Roman"/>
              </a:rPr>
              <a:t>Detailed</a:t>
            </a:r>
            <a:r>
              <a:rPr sz="3200" spc="-45" dirty="0">
                <a:latin typeface="Times New Roman"/>
                <a:cs typeface="Times New Roman"/>
              </a:rPr>
              <a:t> </a:t>
            </a:r>
            <a:r>
              <a:rPr sz="3200" spc="-210" dirty="0">
                <a:latin typeface="Times New Roman"/>
                <a:cs typeface="Times New Roman"/>
              </a:rPr>
              <a:t>Specific</a:t>
            </a:r>
            <a:r>
              <a:rPr sz="3200" spc="-260" dirty="0">
                <a:latin typeface="Times New Roman"/>
                <a:cs typeface="Times New Roman"/>
              </a:rPr>
              <a:t>a</a:t>
            </a:r>
            <a:r>
              <a:rPr sz="3200" spc="-95" dirty="0">
                <a:latin typeface="Times New Roman"/>
                <a:cs typeface="Times New Roman"/>
              </a:rPr>
              <a:t>tion</a:t>
            </a:r>
            <a:endParaRPr sz="3200" dirty="0">
              <a:latin typeface="Times New Roman"/>
              <a:cs typeface="Times New Roman"/>
            </a:endParaRPr>
          </a:p>
          <a:p>
            <a:pPr marL="422275" indent="-410209">
              <a:lnSpc>
                <a:spcPct val="100000"/>
              </a:lnSpc>
              <a:buFont typeface="Wingdings"/>
              <a:buChar char=""/>
              <a:tabLst>
                <a:tab pos="422909" algn="l"/>
              </a:tabLst>
            </a:pPr>
            <a:r>
              <a:rPr sz="3200" spc="-295" dirty="0">
                <a:latin typeface="Times New Roman"/>
                <a:cs typeface="Times New Roman"/>
              </a:rPr>
              <a:t>R</a:t>
            </a:r>
            <a:r>
              <a:rPr sz="3200" spc="-220" dirty="0">
                <a:latin typeface="Times New Roman"/>
                <a:cs typeface="Times New Roman"/>
              </a:rPr>
              <a:t>a</a:t>
            </a:r>
            <a:r>
              <a:rPr sz="3200" spc="-40" dirty="0">
                <a:latin typeface="Times New Roman"/>
                <a:cs typeface="Times New Roman"/>
              </a:rPr>
              <a:t>te</a:t>
            </a:r>
            <a:r>
              <a:rPr sz="3200" spc="-315" dirty="0">
                <a:latin typeface="Times New Roman"/>
                <a:cs typeface="Times New Roman"/>
              </a:rPr>
              <a:t> </a:t>
            </a:r>
            <a:r>
              <a:rPr sz="3200" spc="-295" dirty="0" smtClean="0">
                <a:latin typeface="Times New Roman"/>
                <a:cs typeface="Times New Roman"/>
              </a:rPr>
              <a:t>An</a:t>
            </a:r>
            <a:r>
              <a:rPr sz="3200" spc="-204" dirty="0" smtClean="0">
                <a:latin typeface="Times New Roman"/>
                <a:cs typeface="Times New Roman"/>
              </a:rPr>
              <a:t>a</a:t>
            </a:r>
            <a:r>
              <a:rPr sz="3200" spc="-185" dirty="0" smtClean="0">
                <a:latin typeface="Times New Roman"/>
                <a:cs typeface="Times New Roman"/>
              </a:rPr>
              <a:t>l</a:t>
            </a:r>
            <a:r>
              <a:rPr sz="3200" spc="-229" dirty="0" smtClean="0">
                <a:latin typeface="Times New Roman"/>
                <a:cs typeface="Times New Roman"/>
              </a:rPr>
              <a:t>ysis</a:t>
            </a:r>
            <a:endParaRPr sz="32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62356" y="66928"/>
            <a:ext cx="9020810" cy="6698615"/>
            <a:chOff x="62356" y="66928"/>
            <a:chExt cx="9020810" cy="6698615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5531" y="70103"/>
              <a:ext cx="9012936" cy="6691872"/>
            </a:xfrm>
            <a:prstGeom prst="rect">
              <a:avLst/>
            </a:prstGeom>
          </p:spPr>
        </p:pic>
        <p:sp>
          <p:nvSpPr>
            <p:cNvPr id="4" name="object 4"/>
            <p:cNvSpPr/>
            <p:nvPr/>
          </p:nvSpPr>
          <p:spPr>
            <a:xfrm>
              <a:off x="65531" y="70103"/>
              <a:ext cx="9013190" cy="6692265"/>
            </a:xfrm>
            <a:custGeom>
              <a:avLst/>
              <a:gdLst/>
              <a:ahLst/>
              <a:cxnLst/>
              <a:rect l="l" t="t" r="r" b="b"/>
              <a:pathLst>
                <a:path w="9013190" h="6692265">
                  <a:moveTo>
                    <a:pt x="0" y="329819"/>
                  </a:moveTo>
                  <a:lnTo>
                    <a:pt x="3576" y="281088"/>
                  </a:lnTo>
                  <a:lnTo>
                    <a:pt x="13965" y="234576"/>
                  </a:lnTo>
                  <a:lnTo>
                    <a:pt x="30656" y="190791"/>
                  </a:lnTo>
                  <a:lnTo>
                    <a:pt x="53139" y="150245"/>
                  </a:lnTo>
                  <a:lnTo>
                    <a:pt x="80905" y="113448"/>
                  </a:lnTo>
                  <a:lnTo>
                    <a:pt x="113441" y="80911"/>
                  </a:lnTo>
                  <a:lnTo>
                    <a:pt x="150240" y="53144"/>
                  </a:lnTo>
                  <a:lnTo>
                    <a:pt x="190789" y="30660"/>
                  </a:lnTo>
                  <a:lnTo>
                    <a:pt x="234580" y="13967"/>
                  </a:lnTo>
                  <a:lnTo>
                    <a:pt x="281102" y="3576"/>
                  </a:lnTo>
                  <a:lnTo>
                    <a:pt x="329844" y="0"/>
                  </a:lnTo>
                  <a:lnTo>
                    <a:pt x="8683117" y="0"/>
                  </a:lnTo>
                  <a:lnTo>
                    <a:pt x="8731847" y="3576"/>
                  </a:lnTo>
                  <a:lnTo>
                    <a:pt x="8778359" y="13967"/>
                  </a:lnTo>
                  <a:lnTo>
                    <a:pt x="8822144" y="30660"/>
                  </a:lnTo>
                  <a:lnTo>
                    <a:pt x="8862690" y="53144"/>
                  </a:lnTo>
                  <a:lnTo>
                    <a:pt x="8899487" y="80911"/>
                  </a:lnTo>
                  <a:lnTo>
                    <a:pt x="8932024" y="113448"/>
                  </a:lnTo>
                  <a:lnTo>
                    <a:pt x="8959791" y="150245"/>
                  </a:lnTo>
                  <a:lnTo>
                    <a:pt x="8982275" y="190791"/>
                  </a:lnTo>
                  <a:lnTo>
                    <a:pt x="8998968" y="234576"/>
                  </a:lnTo>
                  <a:lnTo>
                    <a:pt x="9009359" y="281088"/>
                  </a:lnTo>
                  <a:lnTo>
                    <a:pt x="9012936" y="329819"/>
                  </a:lnTo>
                  <a:lnTo>
                    <a:pt x="9012936" y="6362026"/>
                  </a:lnTo>
                  <a:lnTo>
                    <a:pt x="9009359" y="6410769"/>
                  </a:lnTo>
                  <a:lnTo>
                    <a:pt x="8998968" y="6457290"/>
                  </a:lnTo>
                  <a:lnTo>
                    <a:pt x="8982275" y="6501081"/>
                  </a:lnTo>
                  <a:lnTo>
                    <a:pt x="8959791" y="6541631"/>
                  </a:lnTo>
                  <a:lnTo>
                    <a:pt x="8932024" y="6578429"/>
                  </a:lnTo>
                  <a:lnTo>
                    <a:pt x="8899487" y="6610967"/>
                  </a:lnTo>
                  <a:lnTo>
                    <a:pt x="8862690" y="6638732"/>
                  </a:lnTo>
                  <a:lnTo>
                    <a:pt x="8822144" y="6661215"/>
                  </a:lnTo>
                  <a:lnTo>
                    <a:pt x="8778359" y="6677907"/>
                  </a:lnTo>
                  <a:lnTo>
                    <a:pt x="8731847" y="6688296"/>
                  </a:lnTo>
                  <a:lnTo>
                    <a:pt x="8683117" y="6691872"/>
                  </a:lnTo>
                  <a:lnTo>
                    <a:pt x="329844" y="6691872"/>
                  </a:lnTo>
                  <a:lnTo>
                    <a:pt x="281102" y="6688296"/>
                  </a:lnTo>
                  <a:lnTo>
                    <a:pt x="234580" y="6677907"/>
                  </a:lnTo>
                  <a:lnTo>
                    <a:pt x="190789" y="6661215"/>
                  </a:lnTo>
                  <a:lnTo>
                    <a:pt x="150240" y="6638732"/>
                  </a:lnTo>
                  <a:lnTo>
                    <a:pt x="113441" y="6610967"/>
                  </a:lnTo>
                  <a:lnTo>
                    <a:pt x="80905" y="6578429"/>
                  </a:lnTo>
                  <a:lnTo>
                    <a:pt x="53139" y="6541631"/>
                  </a:lnTo>
                  <a:lnTo>
                    <a:pt x="30656" y="6501081"/>
                  </a:lnTo>
                  <a:lnTo>
                    <a:pt x="13965" y="6457290"/>
                  </a:lnTo>
                  <a:lnTo>
                    <a:pt x="3576" y="6410769"/>
                  </a:lnTo>
                  <a:lnTo>
                    <a:pt x="0" y="6362026"/>
                  </a:lnTo>
                  <a:lnTo>
                    <a:pt x="0" y="329819"/>
                  </a:lnTo>
                  <a:close/>
                </a:path>
              </a:pathLst>
            </a:custGeom>
            <a:ln w="609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70103" y="2377439"/>
              <a:ext cx="9013190" cy="91440"/>
            </a:xfrm>
            <a:custGeom>
              <a:avLst/>
              <a:gdLst/>
              <a:ahLst/>
              <a:cxnLst/>
              <a:rect l="l" t="t" r="r" b="b"/>
              <a:pathLst>
                <a:path w="9013190" h="91439">
                  <a:moveTo>
                    <a:pt x="9012936" y="0"/>
                  </a:moveTo>
                  <a:lnTo>
                    <a:pt x="0" y="0"/>
                  </a:lnTo>
                  <a:lnTo>
                    <a:pt x="0" y="91439"/>
                  </a:lnTo>
                  <a:lnTo>
                    <a:pt x="9012936" y="91439"/>
                  </a:lnTo>
                  <a:lnTo>
                    <a:pt x="9012936" y="0"/>
                  </a:lnTo>
                  <a:close/>
                </a:path>
              </a:pathLst>
            </a:custGeom>
            <a:solidFill>
              <a:srgbClr val="D2471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68579" y="2340864"/>
              <a:ext cx="9014460" cy="45720"/>
            </a:xfrm>
            <a:custGeom>
              <a:avLst/>
              <a:gdLst/>
              <a:ahLst/>
              <a:cxnLst/>
              <a:rect l="l" t="t" r="r" b="b"/>
              <a:pathLst>
                <a:path w="9014460" h="45719">
                  <a:moveTo>
                    <a:pt x="9014460" y="0"/>
                  </a:moveTo>
                  <a:lnTo>
                    <a:pt x="0" y="0"/>
                  </a:lnTo>
                  <a:lnTo>
                    <a:pt x="0" y="45720"/>
                  </a:lnTo>
                  <a:lnTo>
                    <a:pt x="9014460" y="45720"/>
                  </a:lnTo>
                  <a:lnTo>
                    <a:pt x="9014460" y="0"/>
                  </a:lnTo>
                  <a:close/>
                </a:path>
              </a:pathLst>
            </a:custGeom>
            <a:solidFill>
              <a:srgbClr val="E6B0A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68579" y="2468880"/>
              <a:ext cx="9014460" cy="45720"/>
            </a:xfrm>
            <a:custGeom>
              <a:avLst/>
              <a:gdLst/>
              <a:ahLst/>
              <a:cxnLst/>
              <a:rect l="l" t="t" r="r" b="b"/>
              <a:pathLst>
                <a:path w="9014460" h="45719">
                  <a:moveTo>
                    <a:pt x="9014460" y="0"/>
                  </a:moveTo>
                  <a:lnTo>
                    <a:pt x="0" y="0"/>
                  </a:lnTo>
                  <a:lnTo>
                    <a:pt x="0" y="45720"/>
                  </a:lnTo>
                  <a:lnTo>
                    <a:pt x="9014460" y="45720"/>
                  </a:lnTo>
                  <a:lnTo>
                    <a:pt x="9014460" y="0"/>
                  </a:lnTo>
                  <a:close/>
                </a:path>
              </a:pathLst>
            </a:custGeom>
            <a:solidFill>
              <a:srgbClr val="91848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/>
          <p:nvPr/>
        </p:nvSpPr>
        <p:spPr>
          <a:xfrm>
            <a:off x="801116" y="1585975"/>
            <a:ext cx="587375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40" dirty="0">
                <a:latin typeface="Franklin Gothic Medium"/>
                <a:cs typeface="Franklin Gothic Medium"/>
              </a:rPr>
              <a:t>Brief</a:t>
            </a:r>
            <a:r>
              <a:rPr sz="4000" spc="-25" dirty="0">
                <a:latin typeface="Franklin Gothic Medium"/>
                <a:cs typeface="Franklin Gothic Medium"/>
              </a:rPr>
              <a:t> </a:t>
            </a:r>
            <a:r>
              <a:rPr sz="4000" spc="-40" dirty="0" smtClean="0">
                <a:latin typeface="Franklin Gothic Medium"/>
                <a:cs typeface="Franklin Gothic Medium"/>
              </a:rPr>
              <a:t>Specification</a:t>
            </a:r>
            <a:endParaRPr sz="4000" dirty="0">
              <a:latin typeface="Franklin Gothic Medium"/>
              <a:cs typeface="Franklin Gothic Medium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801116" y="3537330"/>
            <a:ext cx="7616190" cy="13055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95"/>
              </a:spcBef>
            </a:pPr>
            <a:r>
              <a:rPr sz="2800" spc="-140" dirty="0">
                <a:latin typeface="Times New Roman"/>
                <a:cs typeface="Times New Roman"/>
              </a:rPr>
              <a:t>Provide dado </a:t>
            </a:r>
            <a:r>
              <a:rPr sz="2800" spc="-120" dirty="0">
                <a:latin typeface="Times New Roman"/>
                <a:cs typeface="Times New Roman"/>
              </a:rPr>
              <a:t>on </a:t>
            </a:r>
            <a:r>
              <a:rPr sz="2800" spc="-114" dirty="0">
                <a:latin typeface="Times New Roman"/>
                <a:cs typeface="Times New Roman"/>
              </a:rPr>
              <a:t>12 </a:t>
            </a:r>
            <a:r>
              <a:rPr sz="2800" spc="-160" dirty="0">
                <a:latin typeface="Times New Roman"/>
                <a:cs typeface="Times New Roman"/>
              </a:rPr>
              <a:t>mm </a:t>
            </a:r>
            <a:r>
              <a:rPr sz="2800" spc="-114" dirty="0">
                <a:latin typeface="Times New Roman"/>
                <a:cs typeface="Times New Roman"/>
              </a:rPr>
              <a:t>thick </a:t>
            </a:r>
            <a:r>
              <a:rPr sz="2800" spc="-130" dirty="0">
                <a:latin typeface="Times New Roman"/>
                <a:cs typeface="Times New Roman"/>
              </a:rPr>
              <a:t>rough </a:t>
            </a:r>
            <a:r>
              <a:rPr sz="2800" spc="-105" dirty="0">
                <a:latin typeface="Times New Roman"/>
                <a:cs typeface="Times New Roman"/>
              </a:rPr>
              <a:t>cement </a:t>
            </a:r>
            <a:r>
              <a:rPr sz="2800" spc="-100" dirty="0">
                <a:latin typeface="Times New Roman"/>
                <a:cs typeface="Times New Roman"/>
              </a:rPr>
              <a:t>plaster </a:t>
            </a:r>
            <a:r>
              <a:rPr sz="2800" spc="-65" dirty="0">
                <a:latin typeface="Times New Roman"/>
                <a:cs typeface="Times New Roman"/>
              </a:rPr>
              <a:t>(1:3) </a:t>
            </a:r>
            <a:r>
              <a:rPr sz="2800" spc="-60" dirty="0">
                <a:latin typeface="Times New Roman"/>
                <a:cs typeface="Times New Roman"/>
              </a:rPr>
              <a:t> </a:t>
            </a:r>
            <a:r>
              <a:rPr sz="2800" spc="-175" dirty="0">
                <a:latin typeface="Times New Roman"/>
                <a:cs typeface="Times New Roman"/>
              </a:rPr>
              <a:t>base </a:t>
            </a:r>
            <a:r>
              <a:rPr sz="2800" spc="-155" dirty="0">
                <a:latin typeface="Times New Roman"/>
                <a:cs typeface="Times New Roman"/>
              </a:rPr>
              <a:t>and </a:t>
            </a:r>
            <a:r>
              <a:rPr sz="2800" spc="-100" dirty="0">
                <a:latin typeface="Times New Roman"/>
                <a:cs typeface="Times New Roman"/>
              </a:rPr>
              <a:t>jointed </a:t>
            </a:r>
            <a:r>
              <a:rPr sz="2800" spc="-114" dirty="0">
                <a:latin typeface="Times New Roman"/>
                <a:cs typeface="Times New Roman"/>
              </a:rPr>
              <a:t>with </a:t>
            </a:r>
            <a:r>
              <a:rPr sz="2800" spc="-165" dirty="0">
                <a:latin typeface="Times New Roman"/>
                <a:cs typeface="Times New Roman"/>
              </a:rPr>
              <a:t>alkali </a:t>
            </a:r>
            <a:r>
              <a:rPr sz="2800" spc="-110" dirty="0">
                <a:latin typeface="Times New Roman"/>
                <a:cs typeface="Times New Roman"/>
              </a:rPr>
              <a:t>resisted </a:t>
            </a:r>
            <a:r>
              <a:rPr sz="2800" spc="-105" dirty="0">
                <a:latin typeface="Times New Roman"/>
                <a:cs typeface="Times New Roman"/>
              </a:rPr>
              <a:t>cement </a:t>
            </a:r>
            <a:r>
              <a:rPr sz="2800" spc="-225" dirty="0">
                <a:latin typeface="Times New Roman"/>
                <a:cs typeface="Times New Roman"/>
              </a:rPr>
              <a:t>as </a:t>
            </a:r>
            <a:r>
              <a:rPr sz="2800" spc="-70" dirty="0">
                <a:latin typeface="Times New Roman"/>
                <a:cs typeface="Times New Roman"/>
              </a:rPr>
              <a:t>per </a:t>
            </a:r>
            <a:r>
              <a:rPr sz="2800" spc="-185" dirty="0">
                <a:latin typeface="Times New Roman"/>
                <a:cs typeface="Times New Roman"/>
              </a:rPr>
              <a:t>IS: </a:t>
            </a:r>
            <a:r>
              <a:rPr sz="2800" spc="-120" dirty="0">
                <a:latin typeface="Times New Roman"/>
                <a:cs typeface="Times New Roman"/>
              </a:rPr>
              <a:t>4457 </a:t>
            </a:r>
            <a:r>
              <a:rPr sz="2800" spc="-114" dirty="0">
                <a:latin typeface="Times New Roman"/>
                <a:cs typeface="Times New Roman"/>
              </a:rPr>
              <a:t> </a:t>
            </a:r>
            <a:r>
              <a:rPr sz="2800" spc="-125" dirty="0">
                <a:latin typeface="Times New Roman"/>
                <a:cs typeface="Times New Roman"/>
              </a:rPr>
              <a:t>co</a:t>
            </a:r>
            <a:r>
              <a:rPr sz="2800" spc="-200" dirty="0">
                <a:latin typeface="Times New Roman"/>
                <a:cs typeface="Times New Roman"/>
              </a:rPr>
              <a:t>m</a:t>
            </a:r>
            <a:r>
              <a:rPr sz="2800" spc="-80" dirty="0">
                <a:latin typeface="Times New Roman"/>
                <a:cs typeface="Times New Roman"/>
              </a:rPr>
              <a:t>plet</a:t>
            </a:r>
            <a:r>
              <a:rPr sz="2800" spc="-90" dirty="0">
                <a:latin typeface="Times New Roman"/>
                <a:cs typeface="Times New Roman"/>
              </a:rPr>
              <a:t>e</a:t>
            </a:r>
            <a:r>
              <a:rPr sz="2800" spc="-120" dirty="0">
                <a:latin typeface="Times New Roman"/>
                <a:cs typeface="Times New Roman"/>
              </a:rPr>
              <a:t>d</a:t>
            </a:r>
            <a:r>
              <a:rPr sz="2800" spc="-70" dirty="0">
                <a:latin typeface="Times New Roman"/>
                <a:cs typeface="Times New Roman"/>
              </a:rPr>
              <a:t> </a:t>
            </a:r>
            <a:r>
              <a:rPr sz="2800" spc="-240" dirty="0">
                <a:latin typeface="Times New Roman"/>
                <a:cs typeface="Times New Roman"/>
              </a:rPr>
              <a:t>a</a:t>
            </a:r>
            <a:r>
              <a:rPr sz="2800" spc="-204" dirty="0">
                <a:latin typeface="Times New Roman"/>
                <a:cs typeface="Times New Roman"/>
              </a:rPr>
              <a:t>s</a:t>
            </a:r>
            <a:r>
              <a:rPr sz="2800" spc="-80" dirty="0">
                <a:latin typeface="Times New Roman"/>
                <a:cs typeface="Times New Roman"/>
              </a:rPr>
              <a:t> </a:t>
            </a:r>
            <a:r>
              <a:rPr sz="2800" spc="-65" dirty="0">
                <a:latin typeface="Times New Roman"/>
                <a:cs typeface="Times New Roman"/>
              </a:rPr>
              <a:t>per </a:t>
            </a:r>
            <a:r>
              <a:rPr sz="2800" spc="-85" dirty="0">
                <a:latin typeface="Times New Roman"/>
                <a:cs typeface="Times New Roman"/>
              </a:rPr>
              <a:t>th</a:t>
            </a:r>
            <a:r>
              <a:rPr sz="2800" spc="-90" dirty="0">
                <a:latin typeface="Times New Roman"/>
                <a:cs typeface="Times New Roman"/>
              </a:rPr>
              <a:t>e</a:t>
            </a:r>
            <a:r>
              <a:rPr sz="2800" spc="-85" dirty="0">
                <a:latin typeface="Times New Roman"/>
                <a:cs typeface="Times New Roman"/>
              </a:rPr>
              <a:t> </a:t>
            </a:r>
            <a:r>
              <a:rPr sz="2800" spc="-80" dirty="0">
                <a:latin typeface="Times New Roman"/>
                <a:cs typeface="Times New Roman"/>
              </a:rPr>
              <a:t>di</a:t>
            </a:r>
            <a:r>
              <a:rPr sz="2800" spc="-100" dirty="0">
                <a:latin typeface="Times New Roman"/>
                <a:cs typeface="Times New Roman"/>
              </a:rPr>
              <a:t>r</a:t>
            </a:r>
            <a:r>
              <a:rPr sz="2800" spc="-105" dirty="0">
                <a:latin typeface="Times New Roman"/>
                <a:cs typeface="Times New Roman"/>
              </a:rPr>
              <a:t>ection</a:t>
            </a:r>
            <a:r>
              <a:rPr sz="2800" spc="-75" dirty="0">
                <a:latin typeface="Times New Roman"/>
                <a:cs typeface="Times New Roman"/>
              </a:rPr>
              <a:t> </a:t>
            </a:r>
            <a:r>
              <a:rPr sz="2800" spc="-165" dirty="0">
                <a:latin typeface="Times New Roman"/>
                <a:cs typeface="Times New Roman"/>
              </a:rPr>
              <a:t>of</a:t>
            </a:r>
            <a:r>
              <a:rPr sz="2800" spc="-75" dirty="0">
                <a:latin typeface="Times New Roman"/>
                <a:cs typeface="Times New Roman"/>
              </a:rPr>
              <a:t> </a:t>
            </a:r>
            <a:r>
              <a:rPr sz="2800" spc="-220" dirty="0">
                <a:latin typeface="Times New Roman"/>
                <a:cs typeface="Times New Roman"/>
              </a:rPr>
              <a:t>En</a:t>
            </a:r>
            <a:r>
              <a:rPr sz="2800" spc="-145" dirty="0">
                <a:latin typeface="Times New Roman"/>
                <a:cs typeface="Times New Roman"/>
              </a:rPr>
              <a:t>g</a:t>
            </a:r>
            <a:r>
              <a:rPr sz="2800" spc="-95" dirty="0">
                <a:latin typeface="Times New Roman"/>
                <a:cs typeface="Times New Roman"/>
              </a:rPr>
              <a:t>inee</a:t>
            </a:r>
            <a:r>
              <a:rPr sz="2800" spc="-70" dirty="0">
                <a:latin typeface="Times New Roman"/>
                <a:cs typeface="Times New Roman"/>
              </a:rPr>
              <a:t>r</a:t>
            </a:r>
            <a:r>
              <a:rPr sz="2800" spc="-60" dirty="0">
                <a:latin typeface="Times New Roman"/>
                <a:cs typeface="Times New Roman"/>
              </a:rPr>
              <a:t>-</a:t>
            </a:r>
            <a:r>
              <a:rPr sz="2800" spc="-125" dirty="0">
                <a:latin typeface="Times New Roman"/>
                <a:cs typeface="Times New Roman"/>
              </a:rPr>
              <a:t>I</a:t>
            </a:r>
            <a:r>
              <a:rPr sz="2800" spc="-195" dirty="0">
                <a:latin typeface="Times New Roman"/>
                <a:cs typeface="Times New Roman"/>
              </a:rPr>
              <a:t>n</a:t>
            </a:r>
            <a:r>
              <a:rPr sz="2800" spc="-60" dirty="0">
                <a:latin typeface="Times New Roman"/>
                <a:cs typeface="Times New Roman"/>
              </a:rPr>
              <a:t>-</a:t>
            </a:r>
            <a:r>
              <a:rPr sz="2800" spc="-150" dirty="0">
                <a:latin typeface="Times New Roman"/>
                <a:cs typeface="Times New Roman"/>
              </a:rPr>
              <a:t>Cha</a:t>
            </a:r>
            <a:r>
              <a:rPr sz="2800" spc="-105" dirty="0">
                <a:latin typeface="Times New Roman"/>
                <a:cs typeface="Times New Roman"/>
              </a:rPr>
              <a:t>r</a:t>
            </a:r>
            <a:r>
              <a:rPr sz="2800" spc="-185" dirty="0">
                <a:latin typeface="Times New Roman"/>
                <a:cs typeface="Times New Roman"/>
              </a:rPr>
              <a:t>g</a:t>
            </a:r>
            <a:r>
              <a:rPr sz="2800" spc="-220" dirty="0">
                <a:latin typeface="Times New Roman"/>
                <a:cs typeface="Times New Roman"/>
              </a:rPr>
              <a:t>e</a:t>
            </a:r>
            <a:r>
              <a:rPr sz="2800" spc="114" dirty="0">
                <a:latin typeface="Times New Roman"/>
                <a:cs typeface="Times New Roman"/>
              </a:rPr>
              <a:t>.</a:t>
            </a:r>
            <a:endParaRPr sz="2800">
              <a:latin typeface="Times New Roman"/>
              <a:cs typeface="Times New Roman"/>
            </a:endParaRPr>
          </a:p>
        </p:txBody>
      </p:sp>
      <p:pic>
        <p:nvPicPr>
          <p:cNvPr id="10" name="object 10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286243" y="284988"/>
            <a:ext cx="1572768" cy="1572768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62356" y="66928"/>
            <a:ext cx="9020810" cy="6698615"/>
            <a:chOff x="62356" y="66928"/>
            <a:chExt cx="9020810" cy="6698615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5531" y="70103"/>
              <a:ext cx="9012936" cy="6691872"/>
            </a:xfrm>
            <a:prstGeom prst="rect">
              <a:avLst/>
            </a:prstGeom>
          </p:spPr>
        </p:pic>
        <p:sp>
          <p:nvSpPr>
            <p:cNvPr id="4" name="object 4"/>
            <p:cNvSpPr/>
            <p:nvPr/>
          </p:nvSpPr>
          <p:spPr>
            <a:xfrm>
              <a:off x="65531" y="70103"/>
              <a:ext cx="9013190" cy="6692265"/>
            </a:xfrm>
            <a:custGeom>
              <a:avLst/>
              <a:gdLst/>
              <a:ahLst/>
              <a:cxnLst/>
              <a:rect l="l" t="t" r="r" b="b"/>
              <a:pathLst>
                <a:path w="9013190" h="6692265">
                  <a:moveTo>
                    <a:pt x="0" y="329819"/>
                  </a:moveTo>
                  <a:lnTo>
                    <a:pt x="3576" y="281088"/>
                  </a:lnTo>
                  <a:lnTo>
                    <a:pt x="13965" y="234576"/>
                  </a:lnTo>
                  <a:lnTo>
                    <a:pt x="30656" y="190791"/>
                  </a:lnTo>
                  <a:lnTo>
                    <a:pt x="53139" y="150245"/>
                  </a:lnTo>
                  <a:lnTo>
                    <a:pt x="80905" y="113448"/>
                  </a:lnTo>
                  <a:lnTo>
                    <a:pt x="113441" y="80911"/>
                  </a:lnTo>
                  <a:lnTo>
                    <a:pt x="150240" y="53144"/>
                  </a:lnTo>
                  <a:lnTo>
                    <a:pt x="190789" y="30660"/>
                  </a:lnTo>
                  <a:lnTo>
                    <a:pt x="234580" y="13967"/>
                  </a:lnTo>
                  <a:lnTo>
                    <a:pt x="281102" y="3576"/>
                  </a:lnTo>
                  <a:lnTo>
                    <a:pt x="329844" y="0"/>
                  </a:lnTo>
                  <a:lnTo>
                    <a:pt x="8683117" y="0"/>
                  </a:lnTo>
                  <a:lnTo>
                    <a:pt x="8731847" y="3576"/>
                  </a:lnTo>
                  <a:lnTo>
                    <a:pt x="8778359" y="13967"/>
                  </a:lnTo>
                  <a:lnTo>
                    <a:pt x="8822144" y="30660"/>
                  </a:lnTo>
                  <a:lnTo>
                    <a:pt x="8862690" y="53144"/>
                  </a:lnTo>
                  <a:lnTo>
                    <a:pt x="8899487" y="80911"/>
                  </a:lnTo>
                  <a:lnTo>
                    <a:pt x="8932024" y="113448"/>
                  </a:lnTo>
                  <a:lnTo>
                    <a:pt x="8959791" y="150245"/>
                  </a:lnTo>
                  <a:lnTo>
                    <a:pt x="8982275" y="190791"/>
                  </a:lnTo>
                  <a:lnTo>
                    <a:pt x="8998968" y="234576"/>
                  </a:lnTo>
                  <a:lnTo>
                    <a:pt x="9009359" y="281088"/>
                  </a:lnTo>
                  <a:lnTo>
                    <a:pt x="9012936" y="329819"/>
                  </a:lnTo>
                  <a:lnTo>
                    <a:pt x="9012936" y="6362026"/>
                  </a:lnTo>
                  <a:lnTo>
                    <a:pt x="9009359" y="6410769"/>
                  </a:lnTo>
                  <a:lnTo>
                    <a:pt x="8998968" y="6457290"/>
                  </a:lnTo>
                  <a:lnTo>
                    <a:pt x="8982275" y="6501081"/>
                  </a:lnTo>
                  <a:lnTo>
                    <a:pt x="8959791" y="6541631"/>
                  </a:lnTo>
                  <a:lnTo>
                    <a:pt x="8932024" y="6578429"/>
                  </a:lnTo>
                  <a:lnTo>
                    <a:pt x="8899487" y="6610967"/>
                  </a:lnTo>
                  <a:lnTo>
                    <a:pt x="8862690" y="6638732"/>
                  </a:lnTo>
                  <a:lnTo>
                    <a:pt x="8822144" y="6661215"/>
                  </a:lnTo>
                  <a:lnTo>
                    <a:pt x="8778359" y="6677907"/>
                  </a:lnTo>
                  <a:lnTo>
                    <a:pt x="8731847" y="6688296"/>
                  </a:lnTo>
                  <a:lnTo>
                    <a:pt x="8683117" y="6691872"/>
                  </a:lnTo>
                  <a:lnTo>
                    <a:pt x="329844" y="6691872"/>
                  </a:lnTo>
                  <a:lnTo>
                    <a:pt x="281102" y="6688296"/>
                  </a:lnTo>
                  <a:lnTo>
                    <a:pt x="234580" y="6677907"/>
                  </a:lnTo>
                  <a:lnTo>
                    <a:pt x="190789" y="6661215"/>
                  </a:lnTo>
                  <a:lnTo>
                    <a:pt x="150240" y="6638732"/>
                  </a:lnTo>
                  <a:lnTo>
                    <a:pt x="113441" y="6610967"/>
                  </a:lnTo>
                  <a:lnTo>
                    <a:pt x="80905" y="6578429"/>
                  </a:lnTo>
                  <a:lnTo>
                    <a:pt x="53139" y="6541631"/>
                  </a:lnTo>
                  <a:lnTo>
                    <a:pt x="30656" y="6501081"/>
                  </a:lnTo>
                  <a:lnTo>
                    <a:pt x="13965" y="6457290"/>
                  </a:lnTo>
                  <a:lnTo>
                    <a:pt x="3576" y="6410769"/>
                  </a:lnTo>
                  <a:lnTo>
                    <a:pt x="0" y="6362026"/>
                  </a:lnTo>
                  <a:lnTo>
                    <a:pt x="0" y="329819"/>
                  </a:lnTo>
                  <a:close/>
                </a:path>
              </a:pathLst>
            </a:custGeom>
            <a:ln w="609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70103" y="2377439"/>
              <a:ext cx="9013190" cy="91440"/>
            </a:xfrm>
            <a:custGeom>
              <a:avLst/>
              <a:gdLst/>
              <a:ahLst/>
              <a:cxnLst/>
              <a:rect l="l" t="t" r="r" b="b"/>
              <a:pathLst>
                <a:path w="9013190" h="91439">
                  <a:moveTo>
                    <a:pt x="9012936" y="0"/>
                  </a:moveTo>
                  <a:lnTo>
                    <a:pt x="0" y="0"/>
                  </a:lnTo>
                  <a:lnTo>
                    <a:pt x="0" y="91439"/>
                  </a:lnTo>
                  <a:lnTo>
                    <a:pt x="9012936" y="91439"/>
                  </a:lnTo>
                  <a:lnTo>
                    <a:pt x="9012936" y="0"/>
                  </a:lnTo>
                  <a:close/>
                </a:path>
              </a:pathLst>
            </a:custGeom>
            <a:solidFill>
              <a:srgbClr val="D2471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68579" y="2340864"/>
              <a:ext cx="9014460" cy="45720"/>
            </a:xfrm>
            <a:custGeom>
              <a:avLst/>
              <a:gdLst/>
              <a:ahLst/>
              <a:cxnLst/>
              <a:rect l="l" t="t" r="r" b="b"/>
              <a:pathLst>
                <a:path w="9014460" h="45719">
                  <a:moveTo>
                    <a:pt x="9014460" y="0"/>
                  </a:moveTo>
                  <a:lnTo>
                    <a:pt x="0" y="0"/>
                  </a:lnTo>
                  <a:lnTo>
                    <a:pt x="0" y="45720"/>
                  </a:lnTo>
                  <a:lnTo>
                    <a:pt x="9014460" y="45720"/>
                  </a:lnTo>
                  <a:lnTo>
                    <a:pt x="9014460" y="0"/>
                  </a:lnTo>
                  <a:close/>
                </a:path>
              </a:pathLst>
            </a:custGeom>
            <a:solidFill>
              <a:srgbClr val="E6B0A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68579" y="2468880"/>
              <a:ext cx="9014460" cy="45720"/>
            </a:xfrm>
            <a:custGeom>
              <a:avLst/>
              <a:gdLst/>
              <a:ahLst/>
              <a:cxnLst/>
              <a:rect l="l" t="t" r="r" b="b"/>
              <a:pathLst>
                <a:path w="9014460" h="45719">
                  <a:moveTo>
                    <a:pt x="9014460" y="0"/>
                  </a:moveTo>
                  <a:lnTo>
                    <a:pt x="0" y="0"/>
                  </a:lnTo>
                  <a:lnTo>
                    <a:pt x="0" y="45720"/>
                  </a:lnTo>
                  <a:lnTo>
                    <a:pt x="9014460" y="45720"/>
                  </a:lnTo>
                  <a:lnTo>
                    <a:pt x="9014460" y="0"/>
                  </a:lnTo>
                  <a:close/>
                </a:path>
              </a:pathLst>
            </a:custGeom>
            <a:solidFill>
              <a:srgbClr val="91848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801116" y="1585975"/>
            <a:ext cx="665670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45" dirty="0">
                <a:solidFill>
                  <a:srgbClr val="000000"/>
                </a:solidFill>
              </a:rPr>
              <a:t>Detailed</a:t>
            </a:r>
            <a:r>
              <a:rPr spc="15" dirty="0">
                <a:solidFill>
                  <a:srgbClr val="000000"/>
                </a:solidFill>
              </a:rPr>
              <a:t> </a:t>
            </a:r>
            <a:r>
              <a:rPr spc="-40" dirty="0" smtClean="0">
                <a:solidFill>
                  <a:srgbClr val="000000"/>
                </a:solidFill>
              </a:rPr>
              <a:t>Specification</a:t>
            </a:r>
            <a:endParaRPr spc="-40" dirty="0">
              <a:solidFill>
                <a:srgbClr val="000000"/>
              </a:solidFill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801116" y="2453919"/>
            <a:ext cx="4471035" cy="3547110"/>
          </a:xfrm>
          <a:prstGeom prst="rect">
            <a:avLst/>
          </a:prstGeom>
        </p:spPr>
        <p:txBody>
          <a:bodyPr vert="horz" wrap="square" lIns="0" tIns="88900" rIns="0" bIns="0" rtlCol="0">
            <a:spAutoFit/>
          </a:bodyPr>
          <a:lstStyle/>
          <a:p>
            <a:pPr marL="527685" indent="-515620">
              <a:lnSpc>
                <a:spcPct val="100000"/>
              </a:lnSpc>
              <a:spcBef>
                <a:spcPts val="700"/>
              </a:spcBef>
              <a:buClr>
                <a:srgbClr val="D24717"/>
              </a:buClr>
              <a:buSzPct val="83928"/>
              <a:buAutoNum type="arabicPeriod"/>
              <a:tabLst>
                <a:tab pos="527685" algn="l"/>
                <a:tab pos="528320" algn="l"/>
              </a:tabLst>
            </a:pPr>
            <a:r>
              <a:rPr sz="2800" spc="-140" dirty="0">
                <a:latin typeface="Times New Roman"/>
                <a:cs typeface="Times New Roman"/>
              </a:rPr>
              <a:t>Materials</a:t>
            </a:r>
            <a:endParaRPr sz="2800">
              <a:latin typeface="Times New Roman"/>
              <a:cs typeface="Times New Roman"/>
            </a:endParaRPr>
          </a:p>
          <a:p>
            <a:pPr marL="527685" indent="-515620">
              <a:lnSpc>
                <a:spcPct val="100000"/>
              </a:lnSpc>
              <a:spcBef>
                <a:spcPts val="605"/>
              </a:spcBef>
              <a:buClr>
                <a:srgbClr val="D24717"/>
              </a:buClr>
              <a:buSzPct val="83928"/>
              <a:buAutoNum type="arabicPeriod"/>
              <a:tabLst>
                <a:tab pos="527685" algn="l"/>
                <a:tab pos="528320" algn="l"/>
              </a:tabLst>
            </a:pPr>
            <a:r>
              <a:rPr sz="2800" spc="-155" dirty="0">
                <a:latin typeface="Times New Roman"/>
                <a:cs typeface="Times New Roman"/>
              </a:rPr>
              <a:t>P</a:t>
            </a:r>
            <a:r>
              <a:rPr sz="2800" dirty="0">
                <a:latin typeface="Times New Roman"/>
                <a:cs typeface="Times New Roman"/>
              </a:rPr>
              <a:t>r</a:t>
            </a:r>
            <a:r>
              <a:rPr sz="2800" spc="-110" dirty="0">
                <a:latin typeface="Times New Roman"/>
                <a:cs typeface="Times New Roman"/>
              </a:rPr>
              <a:t>e</a:t>
            </a:r>
            <a:r>
              <a:rPr sz="2800" spc="-114" dirty="0">
                <a:latin typeface="Times New Roman"/>
                <a:cs typeface="Times New Roman"/>
              </a:rPr>
              <a:t>p</a:t>
            </a:r>
            <a:r>
              <a:rPr sz="2800" spc="-140" dirty="0">
                <a:latin typeface="Times New Roman"/>
                <a:cs typeface="Times New Roman"/>
              </a:rPr>
              <a:t>ar</a:t>
            </a:r>
            <a:r>
              <a:rPr sz="2800" spc="-185" dirty="0">
                <a:latin typeface="Times New Roman"/>
                <a:cs typeface="Times New Roman"/>
              </a:rPr>
              <a:t>a</a:t>
            </a:r>
            <a:r>
              <a:rPr sz="2800" spc="-85" dirty="0">
                <a:latin typeface="Times New Roman"/>
                <a:cs typeface="Times New Roman"/>
              </a:rPr>
              <a:t>tion</a:t>
            </a:r>
            <a:r>
              <a:rPr sz="2800" spc="-60" dirty="0">
                <a:latin typeface="Times New Roman"/>
                <a:cs typeface="Times New Roman"/>
              </a:rPr>
              <a:t> </a:t>
            </a:r>
            <a:r>
              <a:rPr sz="2800" spc="-165" dirty="0">
                <a:latin typeface="Times New Roman"/>
                <a:cs typeface="Times New Roman"/>
              </a:rPr>
              <a:t>of</a:t>
            </a:r>
            <a:r>
              <a:rPr sz="2800" spc="-65" dirty="0">
                <a:latin typeface="Times New Roman"/>
                <a:cs typeface="Times New Roman"/>
              </a:rPr>
              <a:t> </a:t>
            </a:r>
            <a:r>
              <a:rPr sz="2800" spc="-145" dirty="0">
                <a:latin typeface="Times New Roman"/>
                <a:cs typeface="Times New Roman"/>
              </a:rPr>
              <a:t>surface</a:t>
            </a:r>
            <a:r>
              <a:rPr sz="2800" spc="-80" dirty="0">
                <a:latin typeface="Times New Roman"/>
                <a:cs typeface="Times New Roman"/>
              </a:rPr>
              <a:t> </a:t>
            </a:r>
            <a:r>
              <a:rPr sz="2800" spc="-459" dirty="0">
                <a:latin typeface="Times New Roman"/>
                <a:cs typeface="Times New Roman"/>
              </a:rPr>
              <a:t>&amp;</a:t>
            </a:r>
            <a:r>
              <a:rPr sz="2800" spc="-75" dirty="0">
                <a:latin typeface="Times New Roman"/>
                <a:cs typeface="Times New Roman"/>
              </a:rPr>
              <a:t> </a:t>
            </a:r>
            <a:r>
              <a:rPr sz="2800" spc="-135" dirty="0">
                <a:latin typeface="Times New Roman"/>
                <a:cs typeface="Times New Roman"/>
              </a:rPr>
              <a:t>l</a:t>
            </a:r>
            <a:r>
              <a:rPr sz="2800" spc="-300" dirty="0">
                <a:latin typeface="Times New Roman"/>
                <a:cs typeface="Times New Roman"/>
              </a:rPr>
              <a:t>a</a:t>
            </a:r>
            <a:r>
              <a:rPr sz="2800" spc="-185" dirty="0">
                <a:latin typeface="Times New Roman"/>
                <a:cs typeface="Times New Roman"/>
              </a:rPr>
              <a:t>ying</a:t>
            </a:r>
            <a:endParaRPr sz="2800">
              <a:latin typeface="Times New Roman"/>
              <a:cs typeface="Times New Roman"/>
            </a:endParaRPr>
          </a:p>
          <a:p>
            <a:pPr marL="527685" indent="-515620">
              <a:lnSpc>
                <a:spcPct val="100000"/>
              </a:lnSpc>
              <a:spcBef>
                <a:spcPts val="600"/>
              </a:spcBef>
              <a:buClr>
                <a:srgbClr val="D24717"/>
              </a:buClr>
              <a:buSzPct val="83928"/>
              <a:buAutoNum type="arabicPeriod"/>
              <a:tabLst>
                <a:tab pos="527685" algn="l"/>
                <a:tab pos="528320" algn="l"/>
              </a:tabLst>
            </a:pPr>
            <a:r>
              <a:rPr sz="2800" spc="-295" dirty="0">
                <a:latin typeface="Times New Roman"/>
                <a:cs typeface="Times New Roman"/>
              </a:rPr>
              <a:t>M</a:t>
            </a:r>
            <a:r>
              <a:rPr sz="2800" spc="-160" dirty="0">
                <a:latin typeface="Times New Roman"/>
                <a:cs typeface="Times New Roman"/>
              </a:rPr>
              <a:t>o</a:t>
            </a:r>
            <a:r>
              <a:rPr sz="2800" spc="120" dirty="0">
                <a:latin typeface="Times New Roman"/>
                <a:cs typeface="Times New Roman"/>
              </a:rPr>
              <a:t>r</a:t>
            </a:r>
            <a:r>
              <a:rPr sz="2800" spc="-55" dirty="0">
                <a:latin typeface="Times New Roman"/>
                <a:cs typeface="Times New Roman"/>
              </a:rPr>
              <a:t>tar</a:t>
            </a:r>
            <a:r>
              <a:rPr sz="2800" spc="-75" dirty="0">
                <a:latin typeface="Times New Roman"/>
                <a:cs typeface="Times New Roman"/>
              </a:rPr>
              <a:t> </a:t>
            </a:r>
            <a:r>
              <a:rPr sz="2800" spc="-170" dirty="0">
                <a:latin typeface="Times New Roman"/>
                <a:cs typeface="Times New Roman"/>
              </a:rPr>
              <a:t>a</a:t>
            </a:r>
            <a:r>
              <a:rPr sz="2800" spc="-175" dirty="0">
                <a:latin typeface="Times New Roman"/>
                <a:cs typeface="Times New Roman"/>
              </a:rPr>
              <a:t>n</a:t>
            </a:r>
            <a:r>
              <a:rPr sz="2800" spc="-120" dirty="0">
                <a:latin typeface="Times New Roman"/>
                <a:cs typeface="Times New Roman"/>
              </a:rPr>
              <a:t>d</a:t>
            </a:r>
            <a:r>
              <a:rPr sz="2800" spc="-60" dirty="0">
                <a:latin typeface="Times New Roman"/>
                <a:cs typeface="Times New Roman"/>
              </a:rPr>
              <a:t> </a:t>
            </a:r>
            <a:r>
              <a:rPr sz="2800" spc="-125" dirty="0">
                <a:latin typeface="Times New Roman"/>
                <a:cs typeface="Times New Roman"/>
              </a:rPr>
              <a:t>be</a:t>
            </a:r>
            <a:r>
              <a:rPr sz="2800" spc="-130" dirty="0">
                <a:latin typeface="Times New Roman"/>
                <a:cs typeface="Times New Roman"/>
              </a:rPr>
              <a:t>d</a:t>
            </a:r>
            <a:r>
              <a:rPr sz="2800" spc="-155" dirty="0">
                <a:latin typeface="Times New Roman"/>
                <a:cs typeface="Times New Roman"/>
              </a:rPr>
              <a:t>ding</a:t>
            </a:r>
            <a:endParaRPr sz="2800">
              <a:latin typeface="Times New Roman"/>
              <a:cs typeface="Times New Roman"/>
            </a:endParaRPr>
          </a:p>
          <a:p>
            <a:pPr marL="527685" indent="-515620">
              <a:lnSpc>
                <a:spcPct val="100000"/>
              </a:lnSpc>
              <a:spcBef>
                <a:spcPts val="600"/>
              </a:spcBef>
              <a:buClr>
                <a:srgbClr val="D24717"/>
              </a:buClr>
              <a:buSzPct val="83928"/>
              <a:buAutoNum type="arabicPeriod"/>
              <a:tabLst>
                <a:tab pos="527685" algn="l"/>
                <a:tab pos="528320" algn="l"/>
              </a:tabLst>
            </a:pPr>
            <a:r>
              <a:rPr sz="2800" spc="-155" dirty="0">
                <a:latin typeface="Times New Roman"/>
                <a:cs typeface="Times New Roman"/>
              </a:rPr>
              <a:t>Fixi</a:t>
            </a:r>
            <a:r>
              <a:rPr sz="2800" spc="-185" dirty="0">
                <a:latin typeface="Times New Roman"/>
                <a:cs typeface="Times New Roman"/>
              </a:rPr>
              <a:t>n</a:t>
            </a:r>
            <a:r>
              <a:rPr sz="2800" spc="-235" dirty="0">
                <a:latin typeface="Times New Roman"/>
                <a:cs typeface="Times New Roman"/>
              </a:rPr>
              <a:t>g</a:t>
            </a:r>
            <a:r>
              <a:rPr sz="2800" spc="-75" dirty="0">
                <a:latin typeface="Times New Roman"/>
                <a:cs typeface="Times New Roman"/>
              </a:rPr>
              <a:t> </a:t>
            </a:r>
            <a:r>
              <a:rPr sz="2800" spc="-70" dirty="0">
                <a:latin typeface="Times New Roman"/>
                <a:cs typeface="Times New Roman"/>
              </a:rPr>
              <a:t>til</a:t>
            </a:r>
            <a:r>
              <a:rPr sz="2800" spc="-105" dirty="0">
                <a:latin typeface="Times New Roman"/>
                <a:cs typeface="Times New Roman"/>
              </a:rPr>
              <a:t>e</a:t>
            </a:r>
            <a:r>
              <a:rPr sz="2800" spc="-215" dirty="0">
                <a:latin typeface="Times New Roman"/>
                <a:cs typeface="Times New Roman"/>
              </a:rPr>
              <a:t>s</a:t>
            </a:r>
            <a:r>
              <a:rPr sz="2800" spc="-75" dirty="0">
                <a:latin typeface="Times New Roman"/>
                <a:cs typeface="Times New Roman"/>
              </a:rPr>
              <a:t> </a:t>
            </a:r>
            <a:r>
              <a:rPr sz="2800" spc="-100" dirty="0">
                <a:latin typeface="Times New Roman"/>
                <a:cs typeface="Times New Roman"/>
              </a:rPr>
              <a:t>for</a:t>
            </a:r>
            <a:r>
              <a:rPr sz="2800" spc="-70" dirty="0">
                <a:latin typeface="Times New Roman"/>
                <a:cs typeface="Times New Roman"/>
              </a:rPr>
              <a:t> </a:t>
            </a:r>
            <a:r>
              <a:rPr sz="2800" spc="-155" dirty="0">
                <a:latin typeface="Times New Roman"/>
                <a:cs typeface="Times New Roman"/>
              </a:rPr>
              <a:t>da</a:t>
            </a:r>
            <a:r>
              <a:rPr sz="2800" spc="-150" dirty="0">
                <a:latin typeface="Times New Roman"/>
                <a:cs typeface="Times New Roman"/>
              </a:rPr>
              <a:t>d</a:t>
            </a:r>
            <a:r>
              <a:rPr sz="2800" spc="-120" dirty="0">
                <a:latin typeface="Times New Roman"/>
                <a:cs typeface="Times New Roman"/>
              </a:rPr>
              <a:t>o</a:t>
            </a:r>
            <a:endParaRPr sz="2800">
              <a:latin typeface="Times New Roman"/>
              <a:cs typeface="Times New Roman"/>
            </a:endParaRPr>
          </a:p>
          <a:p>
            <a:pPr marL="527685" indent="-515620">
              <a:lnSpc>
                <a:spcPct val="100000"/>
              </a:lnSpc>
              <a:spcBef>
                <a:spcPts val="600"/>
              </a:spcBef>
              <a:buClr>
                <a:srgbClr val="D24717"/>
              </a:buClr>
              <a:buSzPct val="83928"/>
              <a:buAutoNum type="arabicPeriod"/>
              <a:tabLst>
                <a:tab pos="527685" algn="l"/>
                <a:tab pos="528320" algn="l"/>
              </a:tabLst>
            </a:pPr>
            <a:r>
              <a:rPr sz="2800" spc="-155" dirty="0">
                <a:latin typeface="Times New Roman"/>
                <a:cs typeface="Times New Roman"/>
              </a:rPr>
              <a:t>Cleaning</a:t>
            </a:r>
            <a:endParaRPr sz="2800">
              <a:latin typeface="Times New Roman"/>
              <a:cs typeface="Times New Roman"/>
            </a:endParaRPr>
          </a:p>
          <a:p>
            <a:pPr marL="527685" indent="-515620">
              <a:lnSpc>
                <a:spcPct val="100000"/>
              </a:lnSpc>
              <a:spcBef>
                <a:spcPts val="600"/>
              </a:spcBef>
              <a:buClr>
                <a:srgbClr val="D24717"/>
              </a:buClr>
              <a:buSzPct val="83928"/>
              <a:buAutoNum type="arabicPeriod"/>
              <a:tabLst>
                <a:tab pos="527685" algn="l"/>
                <a:tab pos="528320" algn="l"/>
              </a:tabLst>
            </a:pPr>
            <a:r>
              <a:rPr sz="2800" spc="-265" dirty="0">
                <a:latin typeface="Times New Roman"/>
                <a:cs typeface="Times New Roman"/>
              </a:rPr>
              <a:t>P</a:t>
            </a:r>
            <a:r>
              <a:rPr sz="2800" spc="-95" dirty="0">
                <a:latin typeface="Times New Roman"/>
                <a:cs typeface="Times New Roman"/>
              </a:rPr>
              <a:t>ointi</a:t>
            </a:r>
            <a:r>
              <a:rPr sz="2800" spc="-125" dirty="0">
                <a:latin typeface="Times New Roman"/>
                <a:cs typeface="Times New Roman"/>
              </a:rPr>
              <a:t>n</a:t>
            </a:r>
            <a:r>
              <a:rPr sz="2800" spc="-235" dirty="0">
                <a:latin typeface="Times New Roman"/>
                <a:cs typeface="Times New Roman"/>
              </a:rPr>
              <a:t>g</a:t>
            </a:r>
            <a:r>
              <a:rPr sz="2800" spc="-75" dirty="0">
                <a:latin typeface="Times New Roman"/>
                <a:cs typeface="Times New Roman"/>
              </a:rPr>
              <a:t> </a:t>
            </a:r>
            <a:r>
              <a:rPr sz="2800" spc="-160" dirty="0">
                <a:latin typeface="Times New Roman"/>
                <a:cs typeface="Times New Roman"/>
              </a:rPr>
              <a:t>and</a:t>
            </a:r>
            <a:r>
              <a:rPr sz="2800" spc="-70" dirty="0">
                <a:latin typeface="Times New Roman"/>
                <a:cs typeface="Times New Roman"/>
              </a:rPr>
              <a:t> </a:t>
            </a:r>
            <a:r>
              <a:rPr sz="2800" spc="-204" dirty="0">
                <a:latin typeface="Times New Roman"/>
                <a:cs typeface="Times New Roman"/>
              </a:rPr>
              <a:t>f</a:t>
            </a:r>
            <a:r>
              <a:rPr sz="2800" spc="-160" dirty="0">
                <a:latin typeface="Times New Roman"/>
                <a:cs typeface="Times New Roman"/>
              </a:rPr>
              <a:t>inishing</a:t>
            </a:r>
            <a:endParaRPr sz="2800">
              <a:latin typeface="Times New Roman"/>
              <a:cs typeface="Times New Roman"/>
            </a:endParaRPr>
          </a:p>
          <a:p>
            <a:pPr marL="527685" indent="-515620">
              <a:lnSpc>
                <a:spcPct val="100000"/>
              </a:lnSpc>
              <a:spcBef>
                <a:spcPts val="600"/>
              </a:spcBef>
              <a:buClr>
                <a:srgbClr val="D24717"/>
              </a:buClr>
              <a:buSzPct val="83928"/>
              <a:buAutoNum type="arabicPeriod"/>
              <a:tabLst>
                <a:tab pos="527685" algn="l"/>
                <a:tab pos="528320" algn="l"/>
              </a:tabLst>
            </a:pPr>
            <a:r>
              <a:rPr sz="2800" spc="-295" dirty="0">
                <a:latin typeface="Times New Roman"/>
                <a:cs typeface="Times New Roman"/>
              </a:rPr>
              <a:t>M</a:t>
            </a:r>
            <a:r>
              <a:rPr sz="2800" spc="-160" dirty="0">
                <a:latin typeface="Times New Roman"/>
                <a:cs typeface="Times New Roman"/>
              </a:rPr>
              <a:t>o</a:t>
            </a:r>
            <a:r>
              <a:rPr sz="2800" spc="-114" dirty="0">
                <a:latin typeface="Times New Roman"/>
                <a:cs typeface="Times New Roman"/>
              </a:rPr>
              <a:t>de</a:t>
            </a:r>
            <a:r>
              <a:rPr sz="2800" spc="-60" dirty="0">
                <a:latin typeface="Times New Roman"/>
                <a:cs typeface="Times New Roman"/>
              </a:rPr>
              <a:t> </a:t>
            </a:r>
            <a:r>
              <a:rPr sz="2800" spc="-110" dirty="0">
                <a:latin typeface="Times New Roman"/>
                <a:cs typeface="Times New Roman"/>
              </a:rPr>
              <a:t>o</a:t>
            </a:r>
            <a:r>
              <a:rPr sz="2800" spc="-210" dirty="0">
                <a:latin typeface="Times New Roman"/>
                <a:cs typeface="Times New Roman"/>
              </a:rPr>
              <a:t>f</a:t>
            </a:r>
            <a:r>
              <a:rPr sz="2800" spc="-85" dirty="0">
                <a:latin typeface="Times New Roman"/>
                <a:cs typeface="Times New Roman"/>
              </a:rPr>
              <a:t> </a:t>
            </a:r>
            <a:r>
              <a:rPr sz="2800" spc="-185" dirty="0">
                <a:latin typeface="Times New Roman"/>
                <a:cs typeface="Times New Roman"/>
              </a:rPr>
              <a:t>m</a:t>
            </a:r>
            <a:r>
              <a:rPr sz="2800" spc="-90" dirty="0">
                <a:latin typeface="Times New Roman"/>
                <a:cs typeface="Times New Roman"/>
              </a:rPr>
              <a:t>e</a:t>
            </a:r>
            <a:r>
              <a:rPr sz="2800" spc="-180" dirty="0">
                <a:latin typeface="Times New Roman"/>
                <a:cs typeface="Times New Roman"/>
              </a:rPr>
              <a:t>as</a:t>
            </a:r>
            <a:r>
              <a:rPr sz="2800" spc="-210" dirty="0">
                <a:latin typeface="Times New Roman"/>
                <a:cs typeface="Times New Roman"/>
              </a:rPr>
              <a:t>u</a:t>
            </a:r>
            <a:r>
              <a:rPr sz="2800" dirty="0">
                <a:latin typeface="Times New Roman"/>
                <a:cs typeface="Times New Roman"/>
              </a:rPr>
              <a:t>r</a:t>
            </a:r>
            <a:r>
              <a:rPr sz="2800" spc="-100" dirty="0">
                <a:latin typeface="Times New Roman"/>
                <a:cs typeface="Times New Roman"/>
              </a:rPr>
              <a:t>e</a:t>
            </a:r>
            <a:r>
              <a:rPr sz="2800" spc="-170" dirty="0">
                <a:latin typeface="Times New Roman"/>
                <a:cs typeface="Times New Roman"/>
              </a:rPr>
              <a:t>m</a:t>
            </a:r>
            <a:r>
              <a:rPr sz="2800" spc="-110" dirty="0">
                <a:latin typeface="Times New Roman"/>
                <a:cs typeface="Times New Roman"/>
              </a:rPr>
              <a:t>e</a:t>
            </a:r>
            <a:r>
              <a:rPr sz="2800" spc="-114" dirty="0">
                <a:latin typeface="Times New Roman"/>
                <a:cs typeface="Times New Roman"/>
              </a:rPr>
              <a:t>n</a:t>
            </a:r>
            <a:r>
              <a:rPr sz="2800" spc="35" dirty="0">
                <a:latin typeface="Times New Roman"/>
                <a:cs typeface="Times New Roman"/>
              </a:rPr>
              <a:t>t</a:t>
            </a:r>
            <a:endParaRPr sz="2800">
              <a:latin typeface="Times New Roman"/>
              <a:cs typeface="Times New Roman"/>
            </a:endParaRPr>
          </a:p>
        </p:txBody>
      </p:sp>
      <p:grpSp>
        <p:nvGrpSpPr>
          <p:cNvPr id="10" name="object 10"/>
          <p:cNvGrpSpPr/>
          <p:nvPr/>
        </p:nvGrpSpPr>
        <p:grpSpPr>
          <a:xfrm>
            <a:off x="5430011" y="3000755"/>
            <a:ext cx="3487420" cy="3702050"/>
            <a:chOff x="5430011" y="3000755"/>
            <a:chExt cx="3487420" cy="3702050"/>
          </a:xfrm>
        </p:grpSpPr>
        <p:pic>
          <p:nvPicPr>
            <p:cNvPr id="11" name="object 11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8144255" y="5929883"/>
              <a:ext cx="772668" cy="772668"/>
            </a:xfrm>
            <a:prstGeom prst="rect">
              <a:avLst/>
            </a:prstGeom>
          </p:spPr>
        </p:pic>
        <p:pic>
          <p:nvPicPr>
            <p:cNvPr id="12" name="object 12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5430011" y="3000755"/>
              <a:ext cx="2927604" cy="2929128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694938" y="202819"/>
            <a:ext cx="220980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1" spc="-80" dirty="0">
                <a:solidFill>
                  <a:srgbClr val="C00000"/>
                </a:solidFill>
                <a:latin typeface="Arial"/>
                <a:cs typeface="Arial"/>
              </a:rPr>
              <a:t>M</a:t>
            </a:r>
            <a:r>
              <a:rPr sz="3600" b="1" spc="-905" dirty="0">
                <a:solidFill>
                  <a:srgbClr val="C00000"/>
                </a:solidFill>
                <a:latin typeface="Arial"/>
                <a:cs typeface="Arial"/>
              </a:rPr>
              <a:t>A</a:t>
            </a:r>
            <a:r>
              <a:rPr sz="3600" b="1" spc="-415" dirty="0">
                <a:solidFill>
                  <a:srgbClr val="C00000"/>
                </a:solidFill>
                <a:latin typeface="Arial"/>
                <a:cs typeface="Arial"/>
              </a:rPr>
              <a:t>TE</a:t>
            </a:r>
            <a:r>
              <a:rPr sz="3600" b="1" spc="-459" dirty="0">
                <a:solidFill>
                  <a:srgbClr val="C00000"/>
                </a:solidFill>
                <a:latin typeface="Arial"/>
                <a:cs typeface="Arial"/>
              </a:rPr>
              <a:t>R</a:t>
            </a:r>
            <a:r>
              <a:rPr sz="3600" b="1" spc="-390" dirty="0">
                <a:solidFill>
                  <a:srgbClr val="C00000"/>
                </a:solidFill>
                <a:latin typeface="Arial"/>
                <a:cs typeface="Arial"/>
              </a:rPr>
              <a:t>IALS</a:t>
            </a:r>
            <a:endParaRPr sz="3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78916" y="1268984"/>
            <a:ext cx="8145145" cy="502475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86385" marR="22225" indent="-274320" algn="just">
              <a:lnSpc>
                <a:spcPct val="100000"/>
              </a:lnSpc>
              <a:spcBef>
                <a:spcPts val="95"/>
              </a:spcBef>
              <a:buClr>
                <a:srgbClr val="D24717"/>
              </a:buClr>
              <a:buSzPct val="83928"/>
              <a:buFont typeface="Segoe UI Symbol"/>
              <a:buChar char="⚫"/>
              <a:tabLst>
                <a:tab pos="287020" algn="l"/>
              </a:tabLst>
            </a:pPr>
            <a:r>
              <a:rPr sz="2800" spc="-95" dirty="0">
                <a:latin typeface="Times New Roman"/>
                <a:cs typeface="Times New Roman"/>
              </a:rPr>
              <a:t>White </a:t>
            </a:r>
            <a:r>
              <a:rPr sz="2800" spc="-160" dirty="0">
                <a:latin typeface="Times New Roman"/>
                <a:cs typeface="Times New Roman"/>
              </a:rPr>
              <a:t>Glazed </a:t>
            </a:r>
            <a:r>
              <a:rPr sz="2800" spc="-145" dirty="0">
                <a:latin typeface="Times New Roman"/>
                <a:cs typeface="Times New Roman"/>
              </a:rPr>
              <a:t>Tiles </a:t>
            </a:r>
            <a:r>
              <a:rPr sz="2800" spc="35" dirty="0">
                <a:latin typeface="Times New Roman"/>
                <a:cs typeface="Times New Roman"/>
              </a:rPr>
              <a:t>: </a:t>
            </a:r>
            <a:r>
              <a:rPr sz="2800" spc="-140" dirty="0">
                <a:latin typeface="Times New Roman"/>
                <a:cs typeface="Times New Roman"/>
              </a:rPr>
              <a:t>The </a:t>
            </a:r>
            <a:r>
              <a:rPr sz="2800" spc="-110" dirty="0">
                <a:latin typeface="Times New Roman"/>
                <a:cs typeface="Times New Roman"/>
              </a:rPr>
              <a:t>tiles </a:t>
            </a:r>
            <a:r>
              <a:rPr sz="2800" spc="-165" dirty="0">
                <a:latin typeface="Times New Roman"/>
                <a:cs typeface="Times New Roman"/>
              </a:rPr>
              <a:t>shall </a:t>
            </a:r>
            <a:r>
              <a:rPr sz="2800" spc="-135" dirty="0">
                <a:latin typeface="Times New Roman"/>
                <a:cs typeface="Times New Roman"/>
              </a:rPr>
              <a:t>be </a:t>
            </a:r>
            <a:r>
              <a:rPr sz="2800" spc="-165" dirty="0">
                <a:latin typeface="Times New Roman"/>
                <a:cs typeface="Times New Roman"/>
              </a:rPr>
              <a:t>of </a:t>
            </a:r>
            <a:r>
              <a:rPr sz="2800" spc="-150" dirty="0">
                <a:latin typeface="Times New Roman"/>
                <a:cs typeface="Times New Roman"/>
              </a:rPr>
              <a:t>approved </a:t>
            </a:r>
            <a:r>
              <a:rPr sz="2800" spc="-160" dirty="0">
                <a:latin typeface="Times New Roman"/>
                <a:cs typeface="Times New Roman"/>
              </a:rPr>
              <a:t>and </a:t>
            </a:r>
            <a:r>
              <a:rPr sz="2800" spc="-170" dirty="0">
                <a:latin typeface="Times New Roman"/>
                <a:cs typeface="Times New Roman"/>
              </a:rPr>
              <a:t>shall </a:t>
            </a:r>
            <a:r>
              <a:rPr sz="2800" spc="-165" dirty="0">
                <a:latin typeface="Times New Roman"/>
                <a:cs typeface="Times New Roman"/>
              </a:rPr>
              <a:t> </a:t>
            </a:r>
            <a:r>
              <a:rPr sz="2800" spc="-150" dirty="0">
                <a:latin typeface="Times New Roman"/>
                <a:cs typeface="Times New Roman"/>
              </a:rPr>
              <a:t>gen</a:t>
            </a:r>
            <a:r>
              <a:rPr sz="2800" spc="-130" dirty="0">
                <a:latin typeface="Times New Roman"/>
                <a:cs typeface="Times New Roman"/>
              </a:rPr>
              <a:t>e</a:t>
            </a:r>
            <a:r>
              <a:rPr sz="2800" spc="-114" dirty="0">
                <a:latin typeface="Times New Roman"/>
                <a:cs typeface="Times New Roman"/>
              </a:rPr>
              <a:t>ral</a:t>
            </a:r>
            <a:r>
              <a:rPr sz="2800" spc="-150" dirty="0">
                <a:latin typeface="Times New Roman"/>
                <a:cs typeface="Times New Roman"/>
              </a:rPr>
              <a:t>l</a:t>
            </a:r>
            <a:r>
              <a:rPr sz="2800" spc="-235" dirty="0">
                <a:latin typeface="Times New Roman"/>
                <a:cs typeface="Times New Roman"/>
              </a:rPr>
              <a:t>y</a:t>
            </a:r>
            <a:r>
              <a:rPr sz="2800" spc="-60" dirty="0">
                <a:latin typeface="Times New Roman"/>
                <a:cs typeface="Times New Roman"/>
              </a:rPr>
              <a:t> </a:t>
            </a:r>
            <a:r>
              <a:rPr sz="2800" spc="-135" dirty="0">
                <a:latin typeface="Times New Roman"/>
                <a:cs typeface="Times New Roman"/>
              </a:rPr>
              <a:t>co</a:t>
            </a:r>
            <a:r>
              <a:rPr sz="2800" spc="-140" dirty="0">
                <a:latin typeface="Times New Roman"/>
                <a:cs typeface="Times New Roman"/>
              </a:rPr>
              <a:t>n</a:t>
            </a:r>
            <a:r>
              <a:rPr sz="2800" spc="-135" dirty="0">
                <a:latin typeface="Times New Roman"/>
                <a:cs typeface="Times New Roman"/>
              </a:rPr>
              <a:t>f</a:t>
            </a:r>
            <a:r>
              <a:rPr sz="2800" spc="-195" dirty="0">
                <a:latin typeface="Times New Roman"/>
                <a:cs typeface="Times New Roman"/>
              </a:rPr>
              <a:t>o</a:t>
            </a:r>
            <a:r>
              <a:rPr sz="2800" spc="105" dirty="0">
                <a:latin typeface="Times New Roman"/>
                <a:cs typeface="Times New Roman"/>
              </a:rPr>
              <a:t>r</a:t>
            </a:r>
            <a:r>
              <a:rPr sz="2800" spc="-170" dirty="0">
                <a:latin typeface="Times New Roman"/>
                <a:cs typeface="Times New Roman"/>
              </a:rPr>
              <a:t>m</a:t>
            </a:r>
            <a:r>
              <a:rPr sz="2800" spc="-65" dirty="0">
                <a:latin typeface="Times New Roman"/>
                <a:cs typeface="Times New Roman"/>
              </a:rPr>
              <a:t> </a:t>
            </a:r>
            <a:r>
              <a:rPr sz="2800" spc="-35" dirty="0">
                <a:latin typeface="Times New Roman"/>
                <a:cs typeface="Times New Roman"/>
              </a:rPr>
              <a:t>t</a:t>
            </a:r>
            <a:r>
              <a:rPr sz="2800" spc="-55" dirty="0">
                <a:latin typeface="Times New Roman"/>
                <a:cs typeface="Times New Roman"/>
              </a:rPr>
              <a:t>o</a:t>
            </a:r>
            <a:r>
              <a:rPr sz="2800" spc="-75" dirty="0">
                <a:latin typeface="Times New Roman"/>
                <a:cs typeface="Times New Roman"/>
              </a:rPr>
              <a:t> </a:t>
            </a:r>
            <a:r>
              <a:rPr sz="2800" spc="-220" dirty="0">
                <a:latin typeface="Times New Roman"/>
                <a:cs typeface="Times New Roman"/>
              </a:rPr>
              <a:t>I</a:t>
            </a:r>
            <a:r>
              <a:rPr sz="2800" spc="-375" dirty="0">
                <a:latin typeface="Times New Roman"/>
                <a:cs typeface="Times New Roman"/>
              </a:rPr>
              <a:t>S</a:t>
            </a:r>
            <a:r>
              <a:rPr sz="2800" spc="-90" dirty="0">
                <a:latin typeface="Times New Roman"/>
                <a:cs typeface="Times New Roman"/>
              </a:rPr>
              <a:t> </a:t>
            </a:r>
            <a:r>
              <a:rPr sz="2800" spc="35" dirty="0">
                <a:latin typeface="Times New Roman"/>
                <a:cs typeface="Times New Roman"/>
              </a:rPr>
              <a:t>:</a:t>
            </a:r>
            <a:r>
              <a:rPr sz="2800" spc="-185" dirty="0">
                <a:latin typeface="Times New Roman"/>
                <a:cs typeface="Times New Roman"/>
              </a:rPr>
              <a:t> </a:t>
            </a:r>
            <a:r>
              <a:rPr sz="2800" spc="-120" dirty="0">
                <a:latin typeface="Times New Roman"/>
                <a:cs typeface="Times New Roman"/>
              </a:rPr>
              <a:t>777</a:t>
            </a:r>
            <a:r>
              <a:rPr sz="2800" spc="114" dirty="0">
                <a:latin typeface="Times New Roman"/>
                <a:cs typeface="Times New Roman"/>
              </a:rPr>
              <a:t>.</a:t>
            </a:r>
            <a:endParaRPr sz="2800">
              <a:latin typeface="Times New Roman"/>
              <a:cs typeface="Times New Roman"/>
            </a:endParaRPr>
          </a:p>
          <a:p>
            <a:pPr marL="286385" marR="5080" indent="-274320" algn="just">
              <a:lnSpc>
                <a:spcPct val="100000"/>
              </a:lnSpc>
              <a:spcBef>
                <a:spcPts val="600"/>
              </a:spcBef>
              <a:buClr>
                <a:srgbClr val="D24717"/>
              </a:buClr>
              <a:buSzPct val="83928"/>
              <a:buFont typeface="Segoe UI Symbol"/>
              <a:buChar char="⚫"/>
              <a:tabLst>
                <a:tab pos="287020" algn="l"/>
              </a:tabLst>
            </a:pPr>
            <a:r>
              <a:rPr sz="2800" spc="-180" dirty="0">
                <a:latin typeface="Times New Roman"/>
                <a:cs typeface="Times New Roman"/>
              </a:rPr>
              <a:t>They</a:t>
            </a:r>
            <a:r>
              <a:rPr sz="2800" spc="-175" dirty="0">
                <a:latin typeface="Times New Roman"/>
                <a:cs typeface="Times New Roman"/>
              </a:rPr>
              <a:t> </a:t>
            </a:r>
            <a:r>
              <a:rPr sz="2800" spc="-165" dirty="0">
                <a:latin typeface="Times New Roman"/>
                <a:cs typeface="Times New Roman"/>
              </a:rPr>
              <a:t>shall</a:t>
            </a:r>
            <a:r>
              <a:rPr sz="2800" spc="-160" dirty="0">
                <a:latin typeface="Times New Roman"/>
                <a:cs typeface="Times New Roman"/>
              </a:rPr>
              <a:t> </a:t>
            </a:r>
            <a:r>
              <a:rPr sz="2800" spc="-130" dirty="0">
                <a:latin typeface="Times New Roman"/>
                <a:cs typeface="Times New Roman"/>
              </a:rPr>
              <a:t>be flat </a:t>
            </a:r>
            <a:r>
              <a:rPr sz="2800" spc="-160" dirty="0">
                <a:latin typeface="Times New Roman"/>
                <a:cs typeface="Times New Roman"/>
              </a:rPr>
              <a:t>and</a:t>
            </a:r>
            <a:r>
              <a:rPr sz="2800" spc="-155" dirty="0">
                <a:latin typeface="Times New Roman"/>
                <a:cs typeface="Times New Roman"/>
              </a:rPr>
              <a:t> </a:t>
            </a:r>
            <a:r>
              <a:rPr sz="2800" spc="-25" dirty="0">
                <a:latin typeface="Times New Roman"/>
                <a:cs typeface="Times New Roman"/>
              </a:rPr>
              <a:t>true </a:t>
            </a:r>
            <a:r>
              <a:rPr sz="2800" spc="-45" dirty="0">
                <a:latin typeface="Times New Roman"/>
                <a:cs typeface="Times New Roman"/>
              </a:rPr>
              <a:t>to </a:t>
            </a:r>
            <a:r>
              <a:rPr sz="2800" spc="-170" dirty="0">
                <a:latin typeface="Times New Roman"/>
                <a:cs typeface="Times New Roman"/>
              </a:rPr>
              <a:t>shape</a:t>
            </a:r>
            <a:r>
              <a:rPr sz="2800" spc="-165" dirty="0">
                <a:latin typeface="Times New Roman"/>
                <a:cs typeface="Times New Roman"/>
              </a:rPr>
              <a:t> </a:t>
            </a:r>
            <a:r>
              <a:rPr sz="2800" spc="-155" dirty="0">
                <a:latin typeface="Times New Roman"/>
                <a:cs typeface="Times New Roman"/>
              </a:rPr>
              <a:t>and</a:t>
            </a:r>
            <a:r>
              <a:rPr sz="2800" spc="-150" dirty="0">
                <a:latin typeface="Times New Roman"/>
                <a:cs typeface="Times New Roman"/>
              </a:rPr>
              <a:t> </a:t>
            </a:r>
            <a:r>
              <a:rPr sz="2800" spc="-105" dirty="0">
                <a:latin typeface="Times New Roman"/>
                <a:cs typeface="Times New Roman"/>
              </a:rPr>
              <a:t>free </a:t>
            </a:r>
            <a:r>
              <a:rPr sz="2800" spc="-125" dirty="0">
                <a:latin typeface="Times New Roman"/>
                <a:cs typeface="Times New Roman"/>
              </a:rPr>
              <a:t>from </a:t>
            </a:r>
            <a:r>
              <a:rPr sz="2800" spc="-110" dirty="0">
                <a:latin typeface="Times New Roman"/>
                <a:cs typeface="Times New Roman"/>
              </a:rPr>
              <a:t>cracks, </a:t>
            </a:r>
            <a:r>
              <a:rPr sz="2800" spc="-105" dirty="0">
                <a:latin typeface="Times New Roman"/>
                <a:cs typeface="Times New Roman"/>
              </a:rPr>
              <a:t> </a:t>
            </a:r>
            <a:r>
              <a:rPr sz="2800" spc="-90" dirty="0">
                <a:latin typeface="Times New Roman"/>
                <a:cs typeface="Times New Roman"/>
              </a:rPr>
              <a:t>blisters,</a:t>
            </a:r>
            <a:r>
              <a:rPr sz="2800" spc="-85" dirty="0">
                <a:latin typeface="Times New Roman"/>
                <a:cs typeface="Times New Roman"/>
              </a:rPr>
              <a:t> </a:t>
            </a:r>
            <a:r>
              <a:rPr sz="2800" spc="-90" dirty="0">
                <a:latin typeface="Times New Roman"/>
                <a:cs typeface="Times New Roman"/>
              </a:rPr>
              <a:t>welts,</a:t>
            </a:r>
            <a:r>
              <a:rPr sz="2800" spc="-85" dirty="0">
                <a:latin typeface="Times New Roman"/>
                <a:cs typeface="Times New Roman"/>
              </a:rPr>
              <a:t> </a:t>
            </a:r>
            <a:r>
              <a:rPr sz="2800" spc="-130" dirty="0">
                <a:latin typeface="Times New Roman"/>
                <a:cs typeface="Times New Roman"/>
              </a:rPr>
              <a:t>crawling,</a:t>
            </a:r>
            <a:r>
              <a:rPr sz="2800" spc="-125" dirty="0">
                <a:latin typeface="Times New Roman"/>
                <a:cs typeface="Times New Roman"/>
              </a:rPr>
              <a:t> </a:t>
            </a:r>
            <a:r>
              <a:rPr sz="2800" spc="-155" dirty="0">
                <a:latin typeface="Times New Roman"/>
                <a:cs typeface="Times New Roman"/>
              </a:rPr>
              <a:t>crazing</a:t>
            </a:r>
            <a:r>
              <a:rPr sz="2800" spc="-150" dirty="0">
                <a:latin typeface="Times New Roman"/>
                <a:cs typeface="Times New Roman"/>
              </a:rPr>
              <a:t> </a:t>
            </a:r>
            <a:r>
              <a:rPr sz="2800" spc="-90" dirty="0">
                <a:latin typeface="Times New Roman"/>
                <a:cs typeface="Times New Roman"/>
              </a:rPr>
              <a:t>spots,</a:t>
            </a:r>
            <a:r>
              <a:rPr sz="2800" spc="-85" dirty="0">
                <a:latin typeface="Times New Roman"/>
                <a:cs typeface="Times New Roman"/>
              </a:rPr>
              <a:t> </a:t>
            </a:r>
            <a:r>
              <a:rPr sz="2800" spc="-130" dirty="0">
                <a:latin typeface="Times New Roman"/>
                <a:cs typeface="Times New Roman"/>
              </a:rPr>
              <a:t>chipped</a:t>
            </a:r>
            <a:r>
              <a:rPr sz="2800" spc="-125" dirty="0">
                <a:latin typeface="Times New Roman"/>
                <a:cs typeface="Times New Roman"/>
              </a:rPr>
              <a:t> </a:t>
            </a:r>
            <a:r>
              <a:rPr sz="2800" spc="-110" dirty="0">
                <a:latin typeface="Times New Roman"/>
                <a:cs typeface="Times New Roman"/>
              </a:rPr>
              <a:t>edges, </a:t>
            </a:r>
            <a:r>
              <a:rPr sz="2800" spc="-105" dirty="0">
                <a:latin typeface="Times New Roman"/>
                <a:cs typeface="Times New Roman"/>
              </a:rPr>
              <a:t> </a:t>
            </a:r>
            <a:r>
              <a:rPr sz="2800" spc="-75" dirty="0">
                <a:latin typeface="Times New Roman"/>
                <a:cs typeface="Times New Roman"/>
              </a:rPr>
              <a:t>corners</a:t>
            </a:r>
            <a:r>
              <a:rPr sz="2800" spc="-70" dirty="0">
                <a:latin typeface="Times New Roman"/>
                <a:cs typeface="Times New Roman"/>
              </a:rPr>
              <a:t> </a:t>
            </a:r>
            <a:r>
              <a:rPr sz="2800" spc="-45" dirty="0">
                <a:latin typeface="Times New Roman"/>
                <a:cs typeface="Times New Roman"/>
              </a:rPr>
              <a:t>or</a:t>
            </a:r>
            <a:r>
              <a:rPr sz="2800" spc="-40" dirty="0">
                <a:latin typeface="Times New Roman"/>
                <a:cs typeface="Times New Roman"/>
              </a:rPr>
              <a:t> </a:t>
            </a:r>
            <a:r>
              <a:rPr sz="2800" spc="-70" dirty="0">
                <a:latin typeface="Times New Roman"/>
                <a:cs typeface="Times New Roman"/>
              </a:rPr>
              <a:t>other</a:t>
            </a:r>
            <a:r>
              <a:rPr sz="2800" spc="-65" dirty="0">
                <a:latin typeface="Times New Roman"/>
                <a:cs typeface="Times New Roman"/>
              </a:rPr>
              <a:t> </a:t>
            </a:r>
            <a:r>
              <a:rPr sz="2800" spc="-120" dirty="0">
                <a:latin typeface="Times New Roman"/>
                <a:cs typeface="Times New Roman"/>
              </a:rPr>
              <a:t>imperfections</a:t>
            </a:r>
            <a:r>
              <a:rPr sz="2800" spc="-114" dirty="0">
                <a:latin typeface="Times New Roman"/>
                <a:cs typeface="Times New Roman"/>
              </a:rPr>
              <a:t> </a:t>
            </a:r>
            <a:r>
              <a:rPr sz="2800" spc="-100" dirty="0">
                <a:latin typeface="Times New Roman"/>
                <a:cs typeface="Times New Roman"/>
              </a:rPr>
              <a:t>detracting</a:t>
            </a:r>
            <a:r>
              <a:rPr sz="2800" spc="-95" dirty="0">
                <a:latin typeface="Times New Roman"/>
                <a:cs typeface="Times New Roman"/>
              </a:rPr>
              <a:t> </a:t>
            </a:r>
            <a:r>
              <a:rPr sz="2800" spc="-125" dirty="0">
                <a:latin typeface="Times New Roman"/>
                <a:cs typeface="Times New Roman"/>
              </a:rPr>
              <a:t>from</a:t>
            </a:r>
            <a:r>
              <a:rPr sz="2800" spc="-120" dirty="0">
                <a:latin typeface="Times New Roman"/>
                <a:cs typeface="Times New Roman"/>
              </a:rPr>
              <a:t> </a:t>
            </a:r>
            <a:r>
              <a:rPr sz="2800" spc="-70" dirty="0">
                <a:latin typeface="Times New Roman"/>
                <a:cs typeface="Times New Roman"/>
              </a:rPr>
              <a:t>their </a:t>
            </a:r>
            <a:r>
              <a:rPr sz="2800" spc="-65" dirty="0">
                <a:latin typeface="Times New Roman"/>
                <a:cs typeface="Times New Roman"/>
              </a:rPr>
              <a:t> </a:t>
            </a:r>
            <a:r>
              <a:rPr sz="2800" spc="-125" dirty="0">
                <a:latin typeface="Times New Roman"/>
                <a:cs typeface="Times New Roman"/>
              </a:rPr>
              <a:t>appearance.</a:t>
            </a:r>
            <a:endParaRPr sz="2800">
              <a:latin typeface="Times New Roman"/>
              <a:cs typeface="Times New Roman"/>
            </a:endParaRPr>
          </a:p>
          <a:p>
            <a:pPr marL="286385" marR="20320" indent="-274320" algn="just">
              <a:lnSpc>
                <a:spcPct val="100000"/>
              </a:lnSpc>
              <a:spcBef>
                <a:spcPts val="605"/>
              </a:spcBef>
              <a:buClr>
                <a:srgbClr val="D24717"/>
              </a:buClr>
              <a:buSzPct val="83928"/>
              <a:buFont typeface="Segoe UI Symbol"/>
              <a:buChar char="⚫"/>
              <a:tabLst>
                <a:tab pos="287020" algn="l"/>
              </a:tabLst>
            </a:pPr>
            <a:r>
              <a:rPr sz="2800" spc="-140" dirty="0">
                <a:latin typeface="Times New Roman"/>
                <a:cs typeface="Times New Roman"/>
              </a:rPr>
              <a:t>The </a:t>
            </a:r>
            <a:r>
              <a:rPr sz="2800" spc="-110" dirty="0">
                <a:latin typeface="Times New Roman"/>
                <a:cs typeface="Times New Roman"/>
              </a:rPr>
              <a:t>tiles </a:t>
            </a:r>
            <a:r>
              <a:rPr sz="2800" spc="-170" dirty="0">
                <a:latin typeface="Times New Roman"/>
                <a:cs typeface="Times New Roman"/>
              </a:rPr>
              <a:t>shall </a:t>
            </a:r>
            <a:r>
              <a:rPr sz="2800" spc="-135" dirty="0">
                <a:latin typeface="Times New Roman"/>
                <a:cs typeface="Times New Roman"/>
              </a:rPr>
              <a:t>be </a:t>
            </a:r>
            <a:r>
              <a:rPr sz="2800" spc="-165" dirty="0">
                <a:latin typeface="Times New Roman"/>
                <a:cs typeface="Times New Roman"/>
              </a:rPr>
              <a:t>of </a:t>
            </a:r>
            <a:r>
              <a:rPr sz="2800" spc="-140" dirty="0">
                <a:latin typeface="Times New Roman"/>
                <a:cs typeface="Times New Roman"/>
              </a:rPr>
              <a:t>square </a:t>
            </a:r>
            <a:r>
              <a:rPr sz="2800" spc="-45" dirty="0">
                <a:latin typeface="Times New Roman"/>
                <a:cs typeface="Times New Roman"/>
              </a:rPr>
              <a:t>or </a:t>
            </a:r>
            <a:r>
              <a:rPr sz="2800" spc="-114" dirty="0">
                <a:latin typeface="Times New Roman"/>
                <a:cs typeface="Times New Roman"/>
              </a:rPr>
              <a:t>rectangular </a:t>
            </a:r>
            <a:r>
              <a:rPr sz="2800" spc="-165" dirty="0">
                <a:latin typeface="Times New Roman"/>
                <a:cs typeface="Times New Roman"/>
              </a:rPr>
              <a:t>of </a:t>
            </a:r>
            <a:r>
              <a:rPr sz="2800" spc="-145" dirty="0">
                <a:latin typeface="Times New Roman"/>
                <a:cs typeface="Times New Roman"/>
              </a:rPr>
              <a:t>nominal </a:t>
            </a:r>
            <a:r>
              <a:rPr sz="2800" spc="-180" dirty="0">
                <a:latin typeface="Times New Roman"/>
                <a:cs typeface="Times New Roman"/>
              </a:rPr>
              <a:t>sizes </a:t>
            </a:r>
            <a:r>
              <a:rPr sz="2800" spc="-175" dirty="0">
                <a:latin typeface="Times New Roman"/>
                <a:cs typeface="Times New Roman"/>
              </a:rPr>
              <a:t> </a:t>
            </a:r>
            <a:r>
              <a:rPr sz="2800" spc="-170" dirty="0">
                <a:latin typeface="Times New Roman"/>
                <a:cs typeface="Times New Roman"/>
              </a:rPr>
              <a:t>su</a:t>
            </a:r>
            <a:r>
              <a:rPr sz="2800" spc="-110" dirty="0">
                <a:latin typeface="Times New Roman"/>
                <a:cs typeface="Times New Roman"/>
              </a:rPr>
              <a:t>c</a:t>
            </a:r>
            <a:r>
              <a:rPr sz="2800" spc="-180" dirty="0">
                <a:latin typeface="Times New Roman"/>
                <a:cs typeface="Times New Roman"/>
              </a:rPr>
              <a:t>h</a:t>
            </a:r>
            <a:r>
              <a:rPr sz="2800" spc="-75" dirty="0">
                <a:latin typeface="Times New Roman"/>
                <a:cs typeface="Times New Roman"/>
              </a:rPr>
              <a:t> </a:t>
            </a:r>
            <a:r>
              <a:rPr sz="2800" spc="-240" dirty="0">
                <a:latin typeface="Times New Roman"/>
                <a:cs typeface="Times New Roman"/>
              </a:rPr>
              <a:t>a</a:t>
            </a:r>
            <a:r>
              <a:rPr sz="2800" spc="-204" dirty="0">
                <a:latin typeface="Times New Roman"/>
                <a:cs typeface="Times New Roman"/>
              </a:rPr>
              <a:t>s</a:t>
            </a:r>
            <a:r>
              <a:rPr sz="2800" spc="-80" dirty="0">
                <a:latin typeface="Times New Roman"/>
                <a:cs typeface="Times New Roman"/>
              </a:rPr>
              <a:t> </a:t>
            </a:r>
            <a:r>
              <a:rPr sz="2800" spc="-114" dirty="0">
                <a:latin typeface="Times New Roman"/>
                <a:cs typeface="Times New Roman"/>
              </a:rPr>
              <a:t>30</a:t>
            </a:r>
            <a:r>
              <a:rPr sz="2800" spc="-120" dirty="0">
                <a:latin typeface="Times New Roman"/>
                <a:cs typeface="Times New Roman"/>
              </a:rPr>
              <a:t>0x200</a:t>
            </a:r>
            <a:r>
              <a:rPr sz="2800" spc="-90" dirty="0">
                <a:latin typeface="Times New Roman"/>
                <a:cs typeface="Times New Roman"/>
              </a:rPr>
              <a:t>mm</a:t>
            </a:r>
            <a:r>
              <a:rPr sz="2800" spc="-35" dirty="0">
                <a:latin typeface="Times New Roman"/>
                <a:cs typeface="Times New Roman"/>
              </a:rPr>
              <a:t>,</a:t>
            </a:r>
            <a:r>
              <a:rPr sz="2800" spc="-175" dirty="0">
                <a:latin typeface="Times New Roman"/>
                <a:cs typeface="Times New Roman"/>
              </a:rPr>
              <a:t> </a:t>
            </a:r>
            <a:r>
              <a:rPr sz="2800" spc="-120" dirty="0">
                <a:latin typeface="Times New Roman"/>
                <a:cs typeface="Times New Roman"/>
              </a:rPr>
              <a:t>15</a:t>
            </a:r>
            <a:r>
              <a:rPr sz="2800" spc="-114" dirty="0">
                <a:latin typeface="Times New Roman"/>
                <a:cs typeface="Times New Roman"/>
              </a:rPr>
              <a:t>0</a:t>
            </a:r>
            <a:r>
              <a:rPr sz="2800" spc="-120" dirty="0">
                <a:latin typeface="Times New Roman"/>
                <a:cs typeface="Times New Roman"/>
              </a:rPr>
              <a:t>x150</a:t>
            </a:r>
            <a:r>
              <a:rPr sz="2800" spc="-90" dirty="0">
                <a:latin typeface="Times New Roman"/>
                <a:cs typeface="Times New Roman"/>
              </a:rPr>
              <a:t>mm</a:t>
            </a:r>
            <a:r>
              <a:rPr sz="2800" spc="-35" dirty="0">
                <a:latin typeface="Times New Roman"/>
                <a:cs typeface="Times New Roman"/>
              </a:rPr>
              <a:t>,</a:t>
            </a:r>
            <a:r>
              <a:rPr sz="2800" spc="-175" dirty="0">
                <a:latin typeface="Times New Roman"/>
                <a:cs typeface="Times New Roman"/>
              </a:rPr>
              <a:t> </a:t>
            </a:r>
            <a:r>
              <a:rPr sz="2800" spc="-120" dirty="0">
                <a:latin typeface="Times New Roman"/>
                <a:cs typeface="Times New Roman"/>
              </a:rPr>
              <a:t>100</a:t>
            </a:r>
            <a:r>
              <a:rPr sz="2800" spc="-114" dirty="0">
                <a:latin typeface="Times New Roman"/>
                <a:cs typeface="Times New Roman"/>
              </a:rPr>
              <a:t>x</a:t>
            </a:r>
            <a:r>
              <a:rPr sz="2800" spc="-120" dirty="0">
                <a:latin typeface="Times New Roman"/>
                <a:cs typeface="Times New Roman"/>
              </a:rPr>
              <a:t>100</a:t>
            </a:r>
            <a:r>
              <a:rPr sz="2800" spc="-165" dirty="0">
                <a:latin typeface="Times New Roman"/>
                <a:cs typeface="Times New Roman"/>
              </a:rPr>
              <a:t>mm</a:t>
            </a:r>
            <a:r>
              <a:rPr sz="2800" spc="114" dirty="0">
                <a:latin typeface="Times New Roman"/>
                <a:cs typeface="Times New Roman"/>
              </a:rPr>
              <a:t>.</a:t>
            </a:r>
            <a:endParaRPr sz="2800">
              <a:latin typeface="Times New Roman"/>
              <a:cs typeface="Times New Roman"/>
            </a:endParaRPr>
          </a:p>
          <a:p>
            <a:pPr marL="286385" marR="527685" indent="-274320" algn="just">
              <a:lnSpc>
                <a:spcPct val="100000"/>
              </a:lnSpc>
              <a:spcBef>
                <a:spcPts val="600"/>
              </a:spcBef>
              <a:buClr>
                <a:srgbClr val="D24717"/>
              </a:buClr>
              <a:buSzPct val="83928"/>
              <a:buFont typeface="Segoe UI Symbol"/>
              <a:buChar char="⚫"/>
              <a:tabLst>
                <a:tab pos="287020" algn="l"/>
              </a:tabLst>
            </a:pPr>
            <a:r>
              <a:rPr sz="2800" spc="-190" dirty="0">
                <a:latin typeface="Times New Roman"/>
                <a:cs typeface="Times New Roman"/>
              </a:rPr>
              <a:t>Samples </a:t>
            </a:r>
            <a:r>
              <a:rPr sz="2800" spc="-165" dirty="0">
                <a:latin typeface="Times New Roman"/>
                <a:cs typeface="Times New Roman"/>
              </a:rPr>
              <a:t>of </a:t>
            </a:r>
            <a:r>
              <a:rPr sz="2800" spc="-110" dirty="0">
                <a:latin typeface="Times New Roman"/>
                <a:cs typeface="Times New Roman"/>
              </a:rPr>
              <a:t>tiles </a:t>
            </a:r>
            <a:r>
              <a:rPr sz="2800" spc="-165" dirty="0">
                <a:latin typeface="Times New Roman"/>
                <a:cs typeface="Times New Roman"/>
              </a:rPr>
              <a:t>shall </a:t>
            </a:r>
            <a:r>
              <a:rPr sz="2800" spc="-130" dirty="0">
                <a:latin typeface="Times New Roman"/>
                <a:cs typeface="Times New Roman"/>
              </a:rPr>
              <a:t>be </a:t>
            </a:r>
            <a:r>
              <a:rPr sz="2800" spc="-105" dirty="0">
                <a:latin typeface="Times New Roman"/>
                <a:cs typeface="Times New Roman"/>
              </a:rPr>
              <a:t>got </a:t>
            </a:r>
            <a:r>
              <a:rPr sz="2800" spc="-155" dirty="0">
                <a:latin typeface="Times New Roman"/>
                <a:cs typeface="Times New Roman"/>
              </a:rPr>
              <a:t>approved </a:t>
            </a:r>
            <a:r>
              <a:rPr sz="2800" spc="-225" dirty="0">
                <a:latin typeface="Times New Roman"/>
                <a:cs typeface="Times New Roman"/>
              </a:rPr>
              <a:t>by </a:t>
            </a:r>
            <a:r>
              <a:rPr sz="2800" spc="-85" dirty="0">
                <a:latin typeface="Times New Roman"/>
                <a:cs typeface="Times New Roman"/>
              </a:rPr>
              <a:t>the </a:t>
            </a:r>
            <a:r>
              <a:rPr sz="2800" spc="-120" dirty="0">
                <a:latin typeface="Times New Roman"/>
                <a:cs typeface="Times New Roman"/>
              </a:rPr>
              <a:t>Engineer-in- </a:t>
            </a:r>
            <a:r>
              <a:rPr sz="2800" spc="-114" dirty="0">
                <a:latin typeface="Times New Roman"/>
                <a:cs typeface="Times New Roman"/>
              </a:rPr>
              <a:t> c</a:t>
            </a:r>
            <a:r>
              <a:rPr sz="2800" spc="-145" dirty="0">
                <a:latin typeface="Times New Roman"/>
                <a:cs typeface="Times New Roman"/>
              </a:rPr>
              <a:t>har</a:t>
            </a:r>
            <a:r>
              <a:rPr sz="2800" spc="-180" dirty="0">
                <a:latin typeface="Times New Roman"/>
                <a:cs typeface="Times New Roman"/>
              </a:rPr>
              <a:t>g</a:t>
            </a:r>
            <a:r>
              <a:rPr sz="2800" spc="-110" dirty="0">
                <a:latin typeface="Times New Roman"/>
                <a:cs typeface="Times New Roman"/>
              </a:rPr>
              <a:t>e</a:t>
            </a:r>
            <a:r>
              <a:rPr sz="2800" spc="-70" dirty="0">
                <a:latin typeface="Times New Roman"/>
                <a:cs typeface="Times New Roman"/>
              </a:rPr>
              <a:t> </a:t>
            </a:r>
            <a:r>
              <a:rPr sz="2800" spc="-120" dirty="0">
                <a:latin typeface="Times New Roman"/>
                <a:cs typeface="Times New Roman"/>
              </a:rPr>
              <a:t>befo</a:t>
            </a:r>
            <a:r>
              <a:rPr sz="2800" spc="-114" dirty="0">
                <a:latin typeface="Times New Roman"/>
                <a:cs typeface="Times New Roman"/>
              </a:rPr>
              <a:t>r</a:t>
            </a:r>
            <a:r>
              <a:rPr sz="2800" spc="-110" dirty="0">
                <a:latin typeface="Times New Roman"/>
                <a:cs typeface="Times New Roman"/>
              </a:rPr>
              <a:t>e</a:t>
            </a:r>
            <a:r>
              <a:rPr sz="2800" spc="-85" dirty="0">
                <a:latin typeface="Times New Roman"/>
                <a:cs typeface="Times New Roman"/>
              </a:rPr>
              <a:t> </a:t>
            </a:r>
            <a:r>
              <a:rPr sz="2800" spc="-150" dirty="0">
                <a:latin typeface="Times New Roman"/>
                <a:cs typeface="Times New Roman"/>
              </a:rPr>
              <a:t>use</a:t>
            </a:r>
            <a:r>
              <a:rPr sz="2800" spc="-75" dirty="0">
                <a:latin typeface="Times New Roman"/>
                <a:cs typeface="Times New Roman"/>
              </a:rPr>
              <a:t> </a:t>
            </a:r>
            <a:r>
              <a:rPr sz="2800" spc="-120" dirty="0">
                <a:latin typeface="Times New Roman"/>
                <a:cs typeface="Times New Roman"/>
              </a:rPr>
              <a:t>on</a:t>
            </a:r>
            <a:r>
              <a:rPr sz="2800" spc="-65" dirty="0">
                <a:latin typeface="Times New Roman"/>
                <a:cs typeface="Times New Roman"/>
              </a:rPr>
              <a:t> </a:t>
            </a:r>
            <a:r>
              <a:rPr sz="2800" spc="-85" dirty="0">
                <a:latin typeface="Times New Roman"/>
                <a:cs typeface="Times New Roman"/>
              </a:rPr>
              <a:t>the</a:t>
            </a:r>
            <a:r>
              <a:rPr sz="2800" spc="-75" dirty="0">
                <a:latin typeface="Times New Roman"/>
                <a:cs typeface="Times New Roman"/>
              </a:rPr>
              <a:t> </a:t>
            </a:r>
            <a:r>
              <a:rPr sz="2800" spc="-270" dirty="0">
                <a:latin typeface="Times New Roman"/>
                <a:cs typeface="Times New Roman"/>
              </a:rPr>
              <a:t>w</a:t>
            </a:r>
            <a:r>
              <a:rPr sz="2800" spc="-40" dirty="0">
                <a:latin typeface="Times New Roman"/>
                <a:cs typeface="Times New Roman"/>
              </a:rPr>
              <a:t>ork.</a:t>
            </a:r>
            <a:endParaRPr sz="2800">
              <a:latin typeface="Times New Roman"/>
              <a:cs typeface="Times New Roman"/>
            </a:endParaRPr>
          </a:p>
          <a:p>
            <a:pPr marL="287020" indent="-274320" algn="just">
              <a:lnSpc>
                <a:spcPct val="100000"/>
              </a:lnSpc>
              <a:spcBef>
                <a:spcPts val="600"/>
              </a:spcBef>
              <a:buClr>
                <a:srgbClr val="D24717"/>
              </a:buClr>
              <a:buSzPct val="83928"/>
              <a:buFont typeface="Segoe UI Symbol"/>
              <a:buChar char="⚫"/>
              <a:tabLst>
                <a:tab pos="287020" algn="l"/>
              </a:tabLst>
            </a:pPr>
            <a:r>
              <a:rPr sz="2800" spc="-505" dirty="0">
                <a:latin typeface="Times New Roman"/>
                <a:cs typeface="Times New Roman"/>
              </a:rPr>
              <a:t>T</a:t>
            </a:r>
            <a:r>
              <a:rPr sz="2800" spc="-120" dirty="0">
                <a:latin typeface="Times New Roman"/>
                <a:cs typeface="Times New Roman"/>
              </a:rPr>
              <a:t>op</a:t>
            </a:r>
            <a:r>
              <a:rPr sz="2800" spc="-60" dirty="0">
                <a:latin typeface="Times New Roman"/>
                <a:cs typeface="Times New Roman"/>
              </a:rPr>
              <a:t> </a:t>
            </a:r>
            <a:r>
              <a:rPr sz="2800" spc="-145" dirty="0">
                <a:latin typeface="Times New Roman"/>
                <a:cs typeface="Times New Roman"/>
              </a:rPr>
              <a:t>surface</a:t>
            </a:r>
            <a:r>
              <a:rPr sz="2800" spc="-85" dirty="0">
                <a:latin typeface="Times New Roman"/>
                <a:cs typeface="Times New Roman"/>
              </a:rPr>
              <a:t> </a:t>
            </a:r>
            <a:r>
              <a:rPr sz="2800" spc="-165" dirty="0">
                <a:latin typeface="Times New Roman"/>
                <a:cs typeface="Times New Roman"/>
              </a:rPr>
              <a:t>of</a:t>
            </a:r>
            <a:r>
              <a:rPr sz="2800" spc="-70" dirty="0">
                <a:latin typeface="Times New Roman"/>
                <a:cs typeface="Times New Roman"/>
              </a:rPr>
              <a:t> </a:t>
            </a:r>
            <a:r>
              <a:rPr sz="2800" spc="-50" dirty="0">
                <a:latin typeface="Times New Roman"/>
                <a:cs typeface="Times New Roman"/>
              </a:rPr>
              <a:t>t</a:t>
            </a:r>
            <a:r>
              <a:rPr sz="2800" spc="-65" dirty="0">
                <a:latin typeface="Times New Roman"/>
                <a:cs typeface="Times New Roman"/>
              </a:rPr>
              <a:t>i</a:t>
            </a:r>
            <a:r>
              <a:rPr sz="2800" spc="-90" dirty="0">
                <a:latin typeface="Times New Roman"/>
                <a:cs typeface="Times New Roman"/>
              </a:rPr>
              <a:t>l</a:t>
            </a:r>
            <a:r>
              <a:rPr sz="2800" spc="-135" dirty="0">
                <a:latin typeface="Times New Roman"/>
                <a:cs typeface="Times New Roman"/>
              </a:rPr>
              <a:t>e</a:t>
            </a:r>
            <a:r>
              <a:rPr sz="2800" spc="-75" dirty="0">
                <a:latin typeface="Times New Roman"/>
                <a:cs typeface="Times New Roman"/>
              </a:rPr>
              <a:t> </a:t>
            </a:r>
            <a:r>
              <a:rPr sz="2800" spc="-165" dirty="0">
                <a:latin typeface="Times New Roman"/>
                <a:cs typeface="Times New Roman"/>
              </a:rPr>
              <a:t>shall</a:t>
            </a:r>
            <a:r>
              <a:rPr sz="2800" spc="-70" dirty="0">
                <a:latin typeface="Times New Roman"/>
                <a:cs typeface="Times New Roman"/>
              </a:rPr>
              <a:t> </a:t>
            </a:r>
            <a:r>
              <a:rPr sz="2800" spc="-130" dirty="0">
                <a:latin typeface="Times New Roman"/>
                <a:cs typeface="Times New Roman"/>
              </a:rPr>
              <a:t>be</a:t>
            </a:r>
            <a:r>
              <a:rPr sz="2800" spc="-70" dirty="0">
                <a:latin typeface="Times New Roman"/>
                <a:cs typeface="Times New Roman"/>
              </a:rPr>
              <a:t> </a:t>
            </a:r>
            <a:r>
              <a:rPr sz="2800" spc="-190" dirty="0">
                <a:latin typeface="Times New Roman"/>
                <a:cs typeface="Times New Roman"/>
              </a:rPr>
              <a:t>glossy</a:t>
            </a:r>
            <a:r>
              <a:rPr sz="2800" spc="-75" dirty="0">
                <a:latin typeface="Times New Roman"/>
                <a:cs typeface="Times New Roman"/>
              </a:rPr>
              <a:t> </a:t>
            </a:r>
            <a:r>
              <a:rPr sz="2800" spc="-45" dirty="0">
                <a:latin typeface="Times New Roman"/>
                <a:cs typeface="Times New Roman"/>
              </a:rPr>
              <a:t>or</a:t>
            </a:r>
            <a:r>
              <a:rPr sz="2800" spc="-75" dirty="0">
                <a:latin typeface="Times New Roman"/>
                <a:cs typeface="Times New Roman"/>
              </a:rPr>
              <a:t> </a:t>
            </a:r>
            <a:r>
              <a:rPr sz="2800" spc="-254" dirty="0">
                <a:latin typeface="Times New Roman"/>
                <a:cs typeface="Times New Roman"/>
              </a:rPr>
              <a:t>m</a:t>
            </a:r>
            <a:r>
              <a:rPr sz="2800" spc="-165" dirty="0">
                <a:latin typeface="Times New Roman"/>
                <a:cs typeface="Times New Roman"/>
              </a:rPr>
              <a:t>a</a:t>
            </a:r>
            <a:r>
              <a:rPr sz="2800" spc="35" dirty="0">
                <a:latin typeface="Times New Roman"/>
                <a:cs typeface="Times New Roman"/>
              </a:rPr>
              <a:t>tt</a:t>
            </a:r>
            <a:r>
              <a:rPr sz="2800" spc="-90" dirty="0">
                <a:latin typeface="Times New Roman"/>
                <a:cs typeface="Times New Roman"/>
              </a:rPr>
              <a:t> </a:t>
            </a:r>
            <a:r>
              <a:rPr sz="2800" spc="-240" dirty="0">
                <a:latin typeface="Times New Roman"/>
                <a:cs typeface="Times New Roman"/>
              </a:rPr>
              <a:t>a</a:t>
            </a:r>
            <a:r>
              <a:rPr sz="2800" spc="-204" dirty="0">
                <a:latin typeface="Times New Roman"/>
                <a:cs typeface="Times New Roman"/>
              </a:rPr>
              <a:t>s</a:t>
            </a:r>
            <a:r>
              <a:rPr sz="2800" spc="-75" dirty="0">
                <a:latin typeface="Times New Roman"/>
                <a:cs typeface="Times New Roman"/>
              </a:rPr>
              <a:t> </a:t>
            </a:r>
            <a:r>
              <a:rPr sz="2800" spc="-150" dirty="0">
                <a:latin typeface="Times New Roman"/>
                <a:cs typeface="Times New Roman"/>
              </a:rPr>
              <a:t>s</a:t>
            </a:r>
            <a:r>
              <a:rPr sz="2800" spc="-185" dirty="0">
                <a:latin typeface="Times New Roman"/>
                <a:cs typeface="Times New Roman"/>
              </a:rPr>
              <a:t>p</a:t>
            </a:r>
            <a:r>
              <a:rPr sz="2800" spc="-165" dirty="0">
                <a:latin typeface="Times New Roman"/>
                <a:cs typeface="Times New Roman"/>
              </a:rPr>
              <a:t>eci</a:t>
            </a:r>
            <a:r>
              <a:rPr sz="2800" spc="-135" dirty="0">
                <a:latin typeface="Times New Roman"/>
                <a:cs typeface="Times New Roman"/>
              </a:rPr>
              <a:t>f</a:t>
            </a:r>
            <a:r>
              <a:rPr sz="2800" spc="-65" dirty="0">
                <a:latin typeface="Times New Roman"/>
                <a:cs typeface="Times New Roman"/>
              </a:rPr>
              <a:t>ied.</a:t>
            </a:r>
            <a:endParaRPr sz="2800">
              <a:latin typeface="Times New Roman"/>
              <a:cs typeface="Times New Roman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144256" y="5929884"/>
            <a:ext cx="763128" cy="763128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56512" y="491997"/>
            <a:ext cx="6971030" cy="5594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500" b="1" spc="-370" dirty="0">
                <a:solidFill>
                  <a:srgbClr val="C00000"/>
                </a:solidFill>
                <a:latin typeface="Arial"/>
                <a:cs typeface="Arial"/>
              </a:rPr>
              <a:t>P</a:t>
            </a:r>
            <a:r>
              <a:rPr sz="3500" b="1" spc="-375" dirty="0">
                <a:solidFill>
                  <a:srgbClr val="C00000"/>
                </a:solidFill>
                <a:latin typeface="Arial"/>
                <a:cs typeface="Arial"/>
              </a:rPr>
              <a:t>R</a:t>
            </a:r>
            <a:r>
              <a:rPr sz="3500" b="1" spc="-409" dirty="0">
                <a:solidFill>
                  <a:srgbClr val="C00000"/>
                </a:solidFill>
                <a:latin typeface="Arial"/>
                <a:cs typeface="Arial"/>
              </a:rPr>
              <a:t>E</a:t>
            </a:r>
            <a:r>
              <a:rPr sz="3500" b="1" spc="-515" dirty="0">
                <a:solidFill>
                  <a:srgbClr val="C00000"/>
                </a:solidFill>
                <a:latin typeface="Arial"/>
                <a:cs typeface="Arial"/>
              </a:rPr>
              <a:t>P</a:t>
            </a:r>
            <a:r>
              <a:rPr sz="3500" b="1" spc="-520" dirty="0">
                <a:solidFill>
                  <a:srgbClr val="C00000"/>
                </a:solidFill>
                <a:latin typeface="Arial"/>
                <a:cs typeface="Arial"/>
              </a:rPr>
              <a:t>AR</a:t>
            </a:r>
            <a:r>
              <a:rPr sz="3500" b="1" spc="-880" dirty="0">
                <a:solidFill>
                  <a:srgbClr val="C00000"/>
                </a:solidFill>
                <a:latin typeface="Arial"/>
                <a:cs typeface="Arial"/>
              </a:rPr>
              <a:t>A</a:t>
            </a:r>
            <a:r>
              <a:rPr sz="3500" b="1" spc="-305" dirty="0">
                <a:solidFill>
                  <a:srgbClr val="C00000"/>
                </a:solidFill>
                <a:latin typeface="Arial"/>
                <a:cs typeface="Arial"/>
              </a:rPr>
              <a:t>TIO</a:t>
            </a:r>
            <a:r>
              <a:rPr sz="3500" b="1" spc="-385" dirty="0">
                <a:solidFill>
                  <a:srgbClr val="C00000"/>
                </a:solidFill>
                <a:latin typeface="Arial"/>
                <a:cs typeface="Arial"/>
              </a:rPr>
              <a:t>N</a:t>
            </a:r>
            <a:r>
              <a:rPr sz="3500" b="1" spc="-14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3500" b="1" spc="-509" dirty="0">
                <a:solidFill>
                  <a:srgbClr val="C00000"/>
                </a:solidFill>
                <a:latin typeface="Arial"/>
                <a:cs typeface="Arial"/>
              </a:rPr>
              <a:t>O</a:t>
            </a:r>
            <a:r>
              <a:rPr sz="3500" b="1" spc="-360" dirty="0">
                <a:solidFill>
                  <a:srgbClr val="C00000"/>
                </a:solidFill>
                <a:latin typeface="Arial"/>
                <a:cs typeface="Arial"/>
              </a:rPr>
              <a:t>F</a:t>
            </a:r>
            <a:r>
              <a:rPr sz="3500" b="1" spc="-10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3500" b="1" spc="-365" dirty="0">
                <a:solidFill>
                  <a:srgbClr val="C00000"/>
                </a:solidFill>
                <a:latin typeface="Arial"/>
                <a:cs typeface="Arial"/>
              </a:rPr>
              <a:t>S</a:t>
            </a:r>
            <a:r>
              <a:rPr sz="3500" b="1" spc="-375" dirty="0">
                <a:solidFill>
                  <a:srgbClr val="C00000"/>
                </a:solidFill>
                <a:latin typeface="Arial"/>
                <a:cs typeface="Arial"/>
              </a:rPr>
              <a:t>UR</a:t>
            </a:r>
            <a:r>
              <a:rPr sz="3500" b="1" spc="-525" dirty="0">
                <a:solidFill>
                  <a:srgbClr val="C00000"/>
                </a:solidFill>
                <a:latin typeface="Arial"/>
                <a:cs typeface="Arial"/>
              </a:rPr>
              <a:t>F</a:t>
            </a:r>
            <a:r>
              <a:rPr sz="3500" b="1" spc="-745" dirty="0">
                <a:solidFill>
                  <a:srgbClr val="C00000"/>
                </a:solidFill>
                <a:latin typeface="Arial"/>
                <a:cs typeface="Arial"/>
              </a:rPr>
              <a:t>A</a:t>
            </a:r>
            <a:r>
              <a:rPr sz="3500" b="1" spc="-480" dirty="0">
                <a:solidFill>
                  <a:srgbClr val="C00000"/>
                </a:solidFill>
                <a:latin typeface="Arial"/>
                <a:cs typeface="Arial"/>
              </a:rPr>
              <a:t>C</a:t>
            </a:r>
            <a:r>
              <a:rPr sz="3500" b="1" spc="-440" dirty="0">
                <a:solidFill>
                  <a:srgbClr val="C00000"/>
                </a:solidFill>
                <a:latin typeface="Arial"/>
                <a:cs typeface="Arial"/>
              </a:rPr>
              <a:t>E</a:t>
            </a:r>
            <a:r>
              <a:rPr sz="3500" b="1" spc="-13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3500" b="1" spc="-195" dirty="0">
                <a:solidFill>
                  <a:srgbClr val="C00000"/>
                </a:solidFill>
                <a:latin typeface="Arial"/>
                <a:cs typeface="Arial"/>
              </a:rPr>
              <a:t>&amp;</a:t>
            </a:r>
            <a:r>
              <a:rPr sz="3500" b="1" spc="-9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3500" b="1" spc="-420" dirty="0">
                <a:solidFill>
                  <a:srgbClr val="C00000"/>
                </a:solidFill>
                <a:latin typeface="Arial"/>
                <a:cs typeface="Arial"/>
              </a:rPr>
              <a:t>L</a:t>
            </a:r>
            <a:r>
              <a:rPr sz="3500" b="1" spc="-855" dirty="0">
                <a:solidFill>
                  <a:srgbClr val="C00000"/>
                </a:solidFill>
                <a:latin typeface="Arial"/>
                <a:cs typeface="Arial"/>
              </a:rPr>
              <a:t>A</a:t>
            </a:r>
            <a:r>
              <a:rPr sz="3500" b="1" spc="-340" dirty="0">
                <a:solidFill>
                  <a:srgbClr val="C00000"/>
                </a:solidFill>
                <a:latin typeface="Arial"/>
                <a:cs typeface="Arial"/>
              </a:rPr>
              <a:t>YING</a:t>
            </a:r>
            <a:endParaRPr sz="35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93444" y="1433830"/>
            <a:ext cx="7616190" cy="429450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86385" marR="5080" indent="-274320" algn="just">
              <a:lnSpc>
                <a:spcPct val="100000"/>
              </a:lnSpc>
              <a:spcBef>
                <a:spcPts val="105"/>
              </a:spcBef>
              <a:buClr>
                <a:srgbClr val="D24717"/>
              </a:buClr>
              <a:buSzPct val="84615"/>
              <a:buFont typeface="Segoe UI Symbol"/>
              <a:buChar char="⚫"/>
              <a:tabLst>
                <a:tab pos="287020" algn="l"/>
              </a:tabLst>
            </a:pPr>
            <a:r>
              <a:rPr sz="2600" spc="-210" dirty="0">
                <a:latin typeface="Times New Roman"/>
                <a:cs typeface="Times New Roman"/>
              </a:rPr>
              <a:t>Sub</a:t>
            </a:r>
            <a:r>
              <a:rPr sz="2600" spc="-204" dirty="0">
                <a:latin typeface="Times New Roman"/>
                <a:cs typeface="Times New Roman"/>
              </a:rPr>
              <a:t> </a:t>
            </a:r>
            <a:r>
              <a:rPr sz="2600" spc="-114" dirty="0">
                <a:latin typeface="Times New Roman"/>
                <a:cs typeface="Times New Roman"/>
              </a:rPr>
              <a:t>grade</a:t>
            </a:r>
            <a:r>
              <a:rPr sz="2600" spc="-110" dirty="0">
                <a:latin typeface="Times New Roman"/>
                <a:cs typeface="Times New Roman"/>
              </a:rPr>
              <a:t> </a:t>
            </a:r>
            <a:r>
              <a:rPr sz="2600" spc="-90" dirty="0">
                <a:latin typeface="Times New Roman"/>
                <a:cs typeface="Times New Roman"/>
              </a:rPr>
              <a:t>concrete</a:t>
            </a:r>
            <a:r>
              <a:rPr sz="2600" spc="-85" dirty="0">
                <a:latin typeface="Times New Roman"/>
                <a:cs typeface="Times New Roman"/>
              </a:rPr>
              <a:t> </a:t>
            </a:r>
            <a:r>
              <a:rPr sz="2600" spc="-45" dirty="0">
                <a:latin typeface="Times New Roman"/>
                <a:cs typeface="Times New Roman"/>
              </a:rPr>
              <a:t>or</a:t>
            </a:r>
            <a:r>
              <a:rPr sz="2600" spc="-40" dirty="0">
                <a:latin typeface="Times New Roman"/>
                <a:cs typeface="Times New Roman"/>
              </a:rPr>
              <a:t> </a:t>
            </a:r>
            <a:r>
              <a:rPr sz="2600" spc="-155" dirty="0">
                <a:latin typeface="Times New Roman"/>
                <a:cs typeface="Times New Roman"/>
              </a:rPr>
              <a:t>RCC</a:t>
            </a:r>
            <a:r>
              <a:rPr sz="2600" spc="-150" dirty="0">
                <a:latin typeface="Times New Roman"/>
                <a:cs typeface="Times New Roman"/>
              </a:rPr>
              <a:t> </a:t>
            </a:r>
            <a:r>
              <a:rPr sz="2600" spc="-160" dirty="0">
                <a:latin typeface="Times New Roman"/>
                <a:cs typeface="Times New Roman"/>
              </a:rPr>
              <a:t>slab</a:t>
            </a:r>
            <a:r>
              <a:rPr sz="2600" spc="-155" dirty="0">
                <a:latin typeface="Times New Roman"/>
                <a:cs typeface="Times New Roman"/>
              </a:rPr>
              <a:t> </a:t>
            </a:r>
            <a:r>
              <a:rPr sz="2600" spc="-50" dirty="0">
                <a:latin typeface="Times New Roman"/>
                <a:cs typeface="Times New Roman"/>
              </a:rPr>
              <a:t>or</a:t>
            </a:r>
            <a:r>
              <a:rPr sz="2600" spc="-45" dirty="0">
                <a:latin typeface="Times New Roman"/>
                <a:cs typeface="Times New Roman"/>
              </a:rPr>
              <a:t> </a:t>
            </a:r>
            <a:r>
              <a:rPr sz="2600" spc="-135" dirty="0">
                <a:latin typeface="Times New Roman"/>
                <a:cs typeface="Times New Roman"/>
              </a:rPr>
              <a:t>side</a:t>
            </a:r>
            <a:r>
              <a:rPr sz="2600" spc="-130" dirty="0">
                <a:latin typeface="Times New Roman"/>
                <a:cs typeface="Times New Roman"/>
              </a:rPr>
              <a:t> </a:t>
            </a:r>
            <a:r>
              <a:rPr sz="2600" spc="-95" dirty="0">
                <a:latin typeface="Times New Roman"/>
                <a:cs typeface="Times New Roman"/>
              </a:rPr>
              <a:t>brick</a:t>
            </a:r>
            <a:r>
              <a:rPr sz="2600" spc="-9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wall/ </a:t>
            </a:r>
            <a:r>
              <a:rPr sz="2600" spc="-45" dirty="0">
                <a:latin typeface="Times New Roman"/>
                <a:cs typeface="Times New Roman"/>
              </a:rPr>
              <a:t>or </a:t>
            </a:r>
            <a:r>
              <a:rPr sz="2600" spc="-40" dirty="0">
                <a:latin typeface="Times New Roman"/>
                <a:cs typeface="Times New Roman"/>
              </a:rPr>
              <a:t> </a:t>
            </a:r>
            <a:r>
              <a:rPr sz="2600" spc="-100" dirty="0">
                <a:latin typeface="Times New Roman"/>
                <a:cs typeface="Times New Roman"/>
              </a:rPr>
              <a:t>plastered</a:t>
            </a:r>
            <a:r>
              <a:rPr sz="2600" spc="-95" dirty="0">
                <a:latin typeface="Times New Roman"/>
                <a:cs typeface="Times New Roman"/>
              </a:rPr>
              <a:t> </a:t>
            </a:r>
            <a:r>
              <a:rPr sz="2600" spc="-150" dirty="0">
                <a:latin typeface="Times New Roman"/>
                <a:cs typeface="Times New Roman"/>
              </a:rPr>
              <a:t>surfaces</a:t>
            </a:r>
            <a:r>
              <a:rPr sz="2600" spc="-145" dirty="0">
                <a:latin typeface="Times New Roman"/>
                <a:cs typeface="Times New Roman"/>
              </a:rPr>
              <a:t> </a:t>
            </a:r>
            <a:r>
              <a:rPr sz="2600" spc="-114" dirty="0">
                <a:latin typeface="Times New Roman"/>
                <a:cs typeface="Times New Roman"/>
              </a:rPr>
              <a:t>on</a:t>
            </a:r>
            <a:r>
              <a:rPr sz="2600" spc="-110" dirty="0">
                <a:latin typeface="Times New Roman"/>
                <a:cs typeface="Times New Roman"/>
              </a:rPr>
              <a:t> </a:t>
            </a:r>
            <a:r>
              <a:rPr sz="2600" spc="-145" dirty="0">
                <a:latin typeface="Times New Roman"/>
                <a:cs typeface="Times New Roman"/>
              </a:rPr>
              <a:t>which</a:t>
            </a:r>
            <a:r>
              <a:rPr sz="2600" spc="-140" dirty="0">
                <a:latin typeface="Times New Roman"/>
                <a:cs typeface="Times New Roman"/>
              </a:rPr>
              <a:t> </a:t>
            </a:r>
            <a:r>
              <a:rPr sz="2600" spc="-100" dirty="0">
                <a:latin typeface="Times New Roman"/>
                <a:cs typeface="Times New Roman"/>
              </a:rPr>
              <a:t>tiles</a:t>
            </a:r>
            <a:r>
              <a:rPr sz="2600" spc="-95" dirty="0">
                <a:latin typeface="Times New Roman"/>
                <a:cs typeface="Times New Roman"/>
              </a:rPr>
              <a:t> </a:t>
            </a:r>
            <a:r>
              <a:rPr sz="2600" spc="-100" dirty="0">
                <a:latin typeface="Times New Roman"/>
                <a:cs typeface="Times New Roman"/>
              </a:rPr>
              <a:t>are</a:t>
            </a:r>
            <a:r>
              <a:rPr sz="2600" spc="-95" dirty="0">
                <a:latin typeface="Times New Roman"/>
                <a:cs typeface="Times New Roman"/>
              </a:rPr>
              <a:t> </a:t>
            </a:r>
            <a:r>
              <a:rPr sz="2600" spc="-40" dirty="0">
                <a:latin typeface="Times New Roman"/>
                <a:cs typeface="Times New Roman"/>
              </a:rPr>
              <a:t>to</a:t>
            </a:r>
            <a:r>
              <a:rPr sz="2600" spc="-35" dirty="0">
                <a:latin typeface="Times New Roman"/>
                <a:cs typeface="Times New Roman"/>
              </a:rPr>
              <a:t> </a:t>
            </a:r>
            <a:r>
              <a:rPr sz="2600" spc="-120" dirty="0">
                <a:latin typeface="Times New Roman"/>
                <a:cs typeface="Times New Roman"/>
              </a:rPr>
              <a:t>be</a:t>
            </a:r>
            <a:r>
              <a:rPr sz="2600" spc="-114" dirty="0">
                <a:latin typeface="Times New Roman"/>
                <a:cs typeface="Times New Roman"/>
              </a:rPr>
              <a:t> </a:t>
            </a:r>
            <a:r>
              <a:rPr sz="2600" spc="-140" dirty="0">
                <a:latin typeface="Times New Roman"/>
                <a:cs typeface="Times New Roman"/>
              </a:rPr>
              <a:t>laid</a:t>
            </a:r>
            <a:r>
              <a:rPr sz="2600" spc="-135" dirty="0">
                <a:latin typeface="Times New Roman"/>
                <a:cs typeface="Times New Roman"/>
              </a:rPr>
              <a:t> </a:t>
            </a:r>
            <a:r>
              <a:rPr sz="2600" spc="-150" dirty="0">
                <a:latin typeface="Times New Roman"/>
                <a:cs typeface="Times New Roman"/>
              </a:rPr>
              <a:t>shall</a:t>
            </a:r>
            <a:r>
              <a:rPr sz="2600" spc="350" dirty="0">
                <a:latin typeface="Times New Roman"/>
                <a:cs typeface="Times New Roman"/>
              </a:rPr>
              <a:t> </a:t>
            </a:r>
            <a:r>
              <a:rPr sz="2600" spc="-120" dirty="0">
                <a:latin typeface="Times New Roman"/>
                <a:cs typeface="Times New Roman"/>
              </a:rPr>
              <a:t>be </a:t>
            </a:r>
            <a:r>
              <a:rPr sz="2600" spc="-114" dirty="0">
                <a:latin typeface="Times New Roman"/>
                <a:cs typeface="Times New Roman"/>
              </a:rPr>
              <a:t> </a:t>
            </a:r>
            <a:r>
              <a:rPr sz="2600" spc="-110" dirty="0">
                <a:latin typeface="Times New Roman"/>
                <a:cs typeface="Times New Roman"/>
              </a:rPr>
              <a:t>cl</a:t>
            </a:r>
            <a:r>
              <a:rPr sz="2600" spc="-145" dirty="0">
                <a:latin typeface="Times New Roman"/>
                <a:cs typeface="Times New Roman"/>
              </a:rPr>
              <a:t>eane</a:t>
            </a:r>
            <a:r>
              <a:rPr sz="2600" dirty="0">
                <a:latin typeface="Times New Roman"/>
                <a:cs typeface="Times New Roman"/>
              </a:rPr>
              <a:t>d,</a:t>
            </a:r>
            <a:r>
              <a:rPr sz="2600" spc="-180" dirty="0">
                <a:latin typeface="Times New Roman"/>
                <a:cs typeface="Times New Roman"/>
              </a:rPr>
              <a:t> </a:t>
            </a:r>
            <a:r>
              <a:rPr sz="2600" spc="-240" dirty="0">
                <a:latin typeface="Times New Roman"/>
                <a:cs typeface="Times New Roman"/>
              </a:rPr>
              <a:t>w</a:t>
            </a:r>
            <a:r>
              <a:rPr sz="2600" spc="-10" dirty="0">
                <a:latin typeface="Times New Roman"/>
                <a:cs typeface="Times New Roman"/>
              </a:rPr>
              <a:t>et</a:t>
            </a:r>
            <a:r>
              <a:rPr sz="2600" spc="-20" dirty="0">
                <a:latin typeface="Times New Roman"/>
                <a:cs typeface="Times New Roman"/>
              </a:rPr>
              <a:t>t</a:t>
            </a:r>
            <a:r>
              <a:rPr sz="2600" spc="-105" dirty="0">
                <a:latin typeface="Times New Roman"/>
                <a:cs typeface="Times New Roman"/>
              </a:rPr>
              <a:t>ed</a:t>
            </a:r>
            <a:r>
              <a:rPr sz="2600" spc="-55" dirty="0">
                <a:latin typeface="Times New Roman"/>
                <a:cs typeface="Times New Roman"/>
              </a:rPr>
              <a:t> </a:t>
            </a:r>
            <a:r>
              <a:rPr sz="2600" spc="-145" dirty="0">
                <a:latin typeface="Times New Roman"/>
                <a:cs typeface="Times New Roman"/>
              </a:rPr>
              <a:t>and</a:t>
            </a:r>
            <a:r>
              <a:rPr sz="2600" spc="-75" dirty="0">
                <a:latin typeface="Times New Roman"/>
                <a:cs typeface="Times New Roman"/>
              </a:rPr>
              <a:t> </a:t>
            </a:r>
            <a:r>
              <a:rPr sz="2600" spc="-140" dirty="0">
                <a:latin typeface="Times New Roman"/>
                <a:cs typeface="Times New Roman"/>
              </a:rPr>
              <a:t>mo</a:t>
            </a:r>
            <a:r>
              <a:rPr sz="2600" spc="-120" dirty="0">
                <a:latin typeface="Times New Roman"/>
                <a:cs typeface="Times New Roman"/>
              </a:rPr>
              <a:t>p</a:t>
            </a:r>
            <a:r>
              <a:rPr sz="2600" spc="-105" dirty="0">
                <a:latin typeface="Times New Roman"/>
                <a:cs typeface="Times New Roman"/>
              </a:rPr>
              <a:t>pe</a:t>
            </a:r>
            <a:r>
              <a:rPr sz="2600" spc="-120" dirty="0">
                <a:latin typeface="Times New Roman"/>
                <a:cs typeface="Times New Roman"/>
              </a:rPr>
              <a:t>d</a:t>
            </a:r>
            <a:r>
              <a:rPr sz="2600" spc="110" dirty="0">
                <a:latin typeface="Times New Roman"/>
                <a:cs typeface="Times New Roman"/>
              </a:rPr>
              <a:t>.</a:t>
            </a:r>
            <a:endParaRPr sz="2600">
              <a:latin typeface="Times New Roman"/>
              <a:cs typeface="Times New Roman"/>
            </a:endParaRPr>
          </a:p>
          <a:p>
            <a:pPr marL="286385" marR="8255" indent="-274320" algn="just">
              <a:lnSpc>
                <a:spcPct val="100000"/>
              </a:lnSpc>
              <a:spcBef>
                <a:spcPts val="600"/>
              </a:spcBef>
              <a:buClr>
                <a:srgbClr val="D24717"/>
              </a:buClr>
              <a:buSzPct val="84615"/>
              <a:buFont typeface="Segoe UI Symbol"/>
              <a:buChar char="⚫"/>
              <a:tabLst>
                <a:tab pos="287020" algn="l"/>
              </a:tabLst>
            </a:pPr>
            <a:r>
              <a:rPr sz="2600" spc="-130" dirty="0">
                <a:latin typeface="Times New Roman"/>
                <a:cs typeface="Times New Roman"/>
              </a:rPr>
              <a:t>The </a:t>
            </a:r>
            <a:r>
              <a:rPr sz="2600" spc="-95" dirty="0">
                <a:latin typeface="Times New Roman"/>
                <a:cs typeface="Times New Roman"/>
              </a:rPr>
              <a:t>bedding/backing for </a:t>
            </a:r>
            <a:r>
              <a:rPr sz="2600" spc="-75" dirty="0">
                <a:latin typeface="Times New Roman"/>
                <a:cs typeface="Times New Roman"/>
              </a:rPr>
              <a:t>the tile </a:t>
            </a:r>
            <a:r>
              <a:rPr sz="2600" spc="-155" dirty="0">
                <a:latin typeface="Times New Roman"/>
                <a:cs typeface="Times New Roman"/>
              </a:rPr>
              <a:t>shall </a:t>
            </a:r>
            <a:r>
              <a:rPr sz="2600" spc="-120" dirty="0">
                <a:latin typeface="Times New Roman"/>
                <a:cs typeface="Times New Roman"/>
              </a:rPr>
              <a:t>be </a:t>
            </a:r>
            <a:r>
              <a:rPr sz="2600" spc="-155" dirty="0">
                <a:latin typeface="Times New Roman"/>
                <a:cs typeface="Times New Roman"/>
              </a:rPr>
              <a:t>of </a:t>
            </a:r>
            <a:r>
              <a:rPr sz="2600" spc="-75" dirty="0">
                <a:latin typeface="Times New Roman"/>
                <a:cs typeface="Times New Roman"/>
              </a:rPr>
              <a:t>C.M. </a:t>
            </a:r>
            <a:r>
              <a:rPr sz="2600" spc="-40" dirty="0">
                <a:latin typeface="Times New Roman"/>
                <a:cs typeface="Times New Roman"/>
              </a:rPr>
              <a:t>1.3 </a:t>
            </a:r>
            <a:r>
              <a:rPr sz="2600" spc="-45" dirty="0">
                <a:latin typeface="Times New Roman"/>
                <a:cs typeface="Times New Roman"/>
              </a:rPr>
              <a:t>or </a:t>
            </a:r>
            <a:r>
              <a:rPr sz="2600" spc="-204" dirty="0">
                <a:latin typeface="Times New Roman"/>
                <a:cs typeface="Times New Roman"/>
              </a:rPr>
              <a:t>as </a:t>
            </a:r>
            <a:r>
              <a:rPr sz="2600" spc="-200" dirty="0">
                <a:latin typeface="Times New Roman"/>
                <a:cs typeface="Times New Roman"/>
              </a:rPr>
              <a:t> </a:t>
            </a:r>
            <a:r>
              <a:rPr sz="2600" spc="-140" dirty="0">
                <a:latin typeface="Times New Roman"/>
                <a:cs typeface="Times New Roman"/>
              </a:rPr>
              <a:t>spe</a:t>
            </a:r>
            <a:r>
              <a:rPr sz="2600" spc="-155" dirty="0">
                <a:latin typeface="Times New Roman"/>
                <a:cs typeface="Times New Roman"/>
              </a:rPr>
              <a:t>c</a:t>
            </a:r>
            <a:r>
              <a:rPr sz="2600" spc="-130" dirty="0">
                <a:latin typeface="Times New Roman"/>
                <a:cs typeface="Times New Roman"/>
              </a:rPr>
              <a:t>ified</a:t>
            </a:r>
            <a:r>
              <a:rPr sz="2600" spc="-80" dirty="0">
                <a:latin typeface="Times New Roman"/>
                <a:cs typeface="Times New Roman"/>
              </a:rPr>
              <a:t> </a:t>
            </a:r>
            <a:r>
              <a:rPr sz="2600" spc="-145" dirty="0">
                <a:latin typeface="Times New Roman"/>
                <a:cs typeface="Times New Roman"/>
              </a:rPr>
              <a:t>and</a:t>
            </a:r>
            <a:r>
              <a:rPr sz="2600" spc="-75" dirty="0">
                <a:latin typeface="Times New Roman"/>
                <a:cs typeface="Times New Roman"/>
              </a:rPr>
              <a:t> </a:t>
            </a:r>
            <a:r>
              <a:rPr sz="2600" spc="-155" dirty="0">
                <a:latin typeface="Times New Roman"/>
                <a:cs typeface="Times New Roman"/>
              </a:rPr>
              <a:t>shall</a:t>
            </a:r>
            <a:r>
              <a:rPr sz="2600" spc="-65" dirty="0">
                <a:latin typeface="Times New Roman"/>
                <a:cs typeface="Times New Roman"/>
              </a:rPr>
              <a:t> </a:t>
            </a:r>
            <a:r>
              <a:rPr sz="2600" spc="-130" dirty="0">
                <a:latin typeface="Times New Roman"/>
                <a:cs typeface="Times New Roman"/>
              </a:rPr>
              <a:t>b</a:t>
            </a:r>
            <a:r>
              <a:rPr sz="2600" spc="-110" dirty="0">
                <a:latin typeface="Times New Roman"/>
                <a:cs typeface="Times New Roman"/>
              </a:rPr>
              <a:t>e</a:t>
            </a:r>
            <a:r>
              <a:rPr sz="2600" spc="-75" dirty="0">
                <a:latin typeface="Times New Roman"/>
                <a:cs typeface="Times New Roman"/>
              </a:rPr>
              <a:t> </a:t>
            </a:r>
            <a:r>
              <a:rPr sz="2600" spc="-145" dirty="0">
                <a:latin typeface="Times New Roman"/>
                <a:cs typeface="Times New Roman"/>
              </a:rPr>
              <a:t>ap</a:t>
            </a:r>
            <a:r>
              <a:rPr sz="2600" spc="-160" dirty="0">
                <a:latin typeface="Times New Roman"/>
                <a:cs typeface="Times New Roman"/>
              </a:rPr>
              <a:t>p</a:t>
            </a:r>
            <a:r>
              <a:rPr sz="2600" spc="-100" dirty="0">
                <a:latin typeface="Times New Roman"/>
                <a:cs typeface="Times New Roman"/>
              </a:rPr>
              <a:t>lie</a:t>
            </a:r>
            <a:r>
              <a:rPr sz="2600" spc="-145" dirty="0">
                <a:latin typeface="Times New Roman"/>
                <a:cs typeface="Times New Roman"/>
              </a:rPr>
              <a:t>d</a:t>
            </a:r>
            <a:r>
              <a:rPr sz="2600" spc="-65" dirty="0">
                <a:latin typeface="Times New Roman"/>
                <a:cs typeface="Times New Roman"/>
              </a:rPr>
              <a:t> </a:t>
            </a:r>
            <a:r>
              <a:rPr sz="2600" spc="-145" dirty="0">
                <a:latin typeface="Times New Roman"/>
                <a:cs typeface="Times New Roman"/>
              </a:rPr>
              <a:t>and</a:t>
            </a:r>
            <a:r>
              <a:rPr sz="2600" spc="-75" dirty="0">
                <a:latin typeface="Times New Roman"/>
                <a:cs typeface="Times New Roman"/>
              </a:rPr>
              <a:t> </a:t>
            </a:r>
            <a:r>
              <a:rPr sz="2600" spc="-120" dirty="0">
                <a:latin typeface="Times New Roman"/>
                <a:cs typeface="Times New Roman"/>
              </a:rPr>
              <a:t>all</a:t>
            </a:r>
            <a:r>
              <a:rPr sz="2600" spc="-254" dirty="0">
                <a:latin typeface="Times New Roman"/>
                <a:cs typeface="Times New Roman"/>
              </a:rPr>
              <a:t>o</a:t>
            </a:r>
            <a:r>
              <a:rPr sz="2600" spc="-240" dirty="0">
                <a:latin typeface="Times New Roman"/>
                <a:cs typeface="Times New Roman"/>
              </a:rPr>
              <a:t>w</a:t>
            </a:r>
            <a:r>
              <a:rPr sz="2600" spc="-105" dirty="0">
                <a:latin typeface="Times New Roman"/>
                <a:cs typeface="Times New Roman"/>
              </a:rPr>
              <a:t>ed</a:t>
            </a:r>
            <a:r>
              <a:rPr sz="2600" spc="-80" dirty="0">
                <a:latin typeface="Times New Roman"/>
                <a:cs typeface="Times New Roman"/>
              </a:rPr>
              <a:t> </a:t>
            </a:r>
            <a:r>
              <a:rPr sz="2600" spc="-30" dirty="0">
                <a:latin typeface="Times New Roman"/>
                <a:cs typeface="Times New Roman"/>
              </a:rPr>
              <a:t>t</a:t>
            </a:r>
            <a:r>
              <a:rPr sz="2600" spc="-45" dirty="0">
                <a:latin typeface="Times New Roman"/>
                <a:cs typeface="Times New Roman"/>
              </a:rPr>
              <a:t>o</a:t>
            </a:r>
            <a:r>
              <a:rPr sz="2600" spc="-55" dirty="0">
                <a:latin typeface="Times New Roman"/>
                <a:cs typeface="Times New Roman"/>
              </a:rPr>
              <a:t> </a:t>
            </a:r>
            <a:r>
              <a:rPr sz="2600" spc="-110" dirty="0">
                <a:latin typeface="Times New Roman"/>
                <a:cs typeface="Times New Roman"/>
              </a:rPr>
              <a:t>harde</a:t>
            </a:r>
            <a:r>
              <a:rPr sz="2600" spc="-130" dirty="0">
                <a:latin typeface="Times New Roman"/>
                <a:cs typeface="Times New Roman"/>
              </a:rPr>
              <a:t>n</a:t>
            </a:r>
            <a:r>
              <a:rPr sz="2600" spc="110" dirty="0">
                <a:latin typeface="Times New Roman"/>
                <a:cs typeface="Times New Roman"/>
              </a:rPr>
              <a:t>.</a:t>
            </a:r>
            <a:endParaRPr sz="2600">
              <a:latin typeface="Times New Roman"/>
              <a:cs typeface="Times New Roman"/>
            </a:endParaRPr>
          </a:p>
          <a:p>
            <a:pPr marL="286385" marR="10160" indent="-274320" algn="just">
              <a:lnSpc>
                <a:spcPct val="100000"/>
              </a:lnSpc>
              <a:spcBef>
                <a:spcPts val="605"/>
              </a:spcBef>
              <a:buClr>
                <a:srgbClr val="D24717"/>
              </a:buClr>
              <a:buSzPct val="84615"/>
              <a:buFont typeface="Segoe UI Symbol"/>
              <a:buChar char="⚫"/>
              <a:tabLst>
                <a:tab pos="287020" algn="l"/>
              </a:tabLst>
            </a:pPr>
            <a:r>
              <a:rPr sz="2600" spc="-130" dirty="0">
                <a:latin typeface="Times New Roman"/>
                <a:cs typeface="Times New Roman"/>
              </a:rPr>
              <a:t>The</a:t>
            </a:r>
            <a:r>
              <a:rPr sz="2600" spc="-125" dirty="0">
                <a:latin typeface="Times New Roman"/>
                <a:cs typeface="Times New Roman"/>
              </a:rPr>
              <a:t> </a:t>
            </a:r>
            <a:r>
              <a:rPr sz="2600" spc="-50" dirty="0">
                <a:latin typeface="Times New Roman"/>
                <a:cs typeface="Times New Roman"/>
              </a:rPr>
              <a:t>mortar</a:t>
            </a:r>
            <a:r>
              <a:rPr sz="2600" spc="-45" dirty="0">
                <a:latin typeface="Times New Roman"/>
                <a:cs typeface="Times New Roman"/>
              </a:rPr>
              <a:t> </a:t>
            </a:r>
            <a:r>
              <a:rPr sz="2600" spc="-155" dirty="0">
                <a:latin typeface="Times New Roman"/>
                <a:cs typeface="Times New Roman"/>
              </a:rPr>
              <a:t>shall</a:t>
            </a:r>
            <a:r>
              <a:rPr sz="2600" spc="-150" dirty="0">
                <a:latin typeface="Times New Roman"/>
                <a:cs typeface="Times New Roman"/>
              </a:rPr>
              <a:t> </a:t>
            </a:r>
            <a:r>
              <a:rPr sz="2600" spc="-120" dirty="0">
                <a:latin typeface="Times New Roman"/>
                <a:cs typeface="Times New Roman"/>
              </a:rPr>
              <a:t>be</a:t>
            </a:r>
            <a:r>
              <a:rPr sz="2600" spc="-114" dirty="0">
                <a:latin typeface="Times New Roman"/>
                <a:cs typeface="Times New Roman"/>
              </a:rPr>
              <a:t> roughened</a:t>
            </a:r>
            <a:r>
              <a:rPr sz="2600" spc="-110" dirty="0">
                <a:latin typeface="Times New Roman"/>
                <a:cs typeface="Times New Roman"/>
              </a:rPr>
              <a:t> </a:t>
            </a:r>
            <a:r>
              <a:rPr sz="2600" spc="-100" dirty="0">
                <a:latin typeface="Times New Roman"/>
                <a:cs typeface="Times New Roman"/>
              </a:rPr>
              <a:t>with</a:t>
            </a:r>
            <a:r>
              <a:rPr sz="2600" spc="-95" dirty="0">
                <a:latin typeface="Times New Roman"/>
                <a:cs typeface="Times New Roman"/>
              </a:rPr>
              <a:t> </a:t>
            </a:r>
            <a:r>
              <a:rPr sz="2600" spc="-90" dirty="0">
                <a:latin typeface="Times New Roman"/>
                <a:cs typeface="Times New Roman"/>
              </a:rPr>
              <a:t>wire</a:t>
            </a:r>
            <a:r>
              <a:rPr sz="2600" spc="-85" dirty="0">
                <a:latin typeface="Times New Roman"/>
                <a:cs typeface="Times New Roman"/>
              </a:rPr>
              <a:t> </a:t>
            </a:r>
            <a:r>
              <a:rPr sz="2600" spc="-114" dirty="0">
                <a:latin typeface="Times New Roman"/>
                <a:cs typeface="Times New Roman"/>
              </a:rPr>
              <a:t>brushes</a:t>
            </a:r>
            <a:r>
              <a:rPr sz="2600" spc="-110" dirty="0">
                <a:latin typeface="Times New Roman"/>
                <a:cs typeface="Times New Roman"/>
              </a:rPr>
              <a:t> </a:t>
            </a:r>
            <a:r>
              <a:rPr sz="2600" spc="-45" dirty="0">
                <a:latin typeface="Times New Roman"/>
                <a:cs typeface="Times New Roman"/>
              </a:rPr>
              <a:t>or</a:t>
            </a:r>
            <a:r>
              <a:rPr sz="2600" spc="-40" dirty="0">
                <a:latin typeface="Times New Roman"/>
                <a:cs typeface="Times New Roman"/>
              </a:rPr>
              <a:t> </a:t>
            </a:r>
            <a:r>
              <a:rPr sz="2600" spc="-225" dirty="0">
                <a:latin typeface="Times New Roman"/>
                <a:cs typeface="Times New Roman"/>
              </a:rPr>
              <a:t>by </a:t>
            </a:r>
            <a:r>
              <a:rPr sz="2600" spc="-220" dirty="0">
                <a:latin typeface="Times New Roman"/>
                <a:cs typeface="Times New Roman"/>
              </a:rPr>
              <a:t> </a:t>
            </a:r>
            <a:r>
              <a:rPr sz="2600" spc="-130" dirty="0">
                <a:latin typeface="Times New Roman"/>
                <a:cs typeface="Times New Roman"/>
              </a:rPr>
              <a:t>scr</a:t>
            </a:r>
            <a:r>
              <a:rPr sz="2600" spc="-175" dirty="0">
                <a:latin typeface="Times New Roman"/>
                <a:cs typeface="Times New Roman"/>
              </a:rPr>
              <a:t>a</a:t>
            </a:r>
            <a:r>
              <a:rPr sz="2600" spc="-45" dirty="0">
                <a:latin typeface="Times New Roman"/>
                <a:cs typeface="Times New Roman"/>
              </a:rPr>
              <a:t>tc</a:t>
            </a:r>
            <a:r>
              <a:rPr sz="2600" spc="-155" dirty="0">
                <a:latin typeface="Times New Roman"/>
                <a:cs typeface="Times New Roman"/>
              </a:rPr>
              <a:t>hing</a:t>
            </a:r>
            <a:r>
              <a:rPr sz="2600" spc="-45" dirty="0">
                <a:latin typeface="Times New Roman"/>
                <a:cs typeface="Times New Roman"/>
              </a:rPr>
              <a:t> </a:t>
            </a:r>
            <a:r>
              <a:rPr sz="2600" spc="-155" dirty="0">
                <a:latin typeface="Times New Roman"/>
                <a:cs typeface="Times New Roman"/>
              </a:rPr>
              <a:t>dia</a:t>
            </a:r>
            <a:r>
              <a:rPr sz="2600" spc="-204" dirty="0">
                <a:latin typeface="Times New Roman"/>
                <a:cs typeface="Times New Roman"/>
              </a:rPr>
              <a:t>g</a:t>
            </a:r>
            <a:r>
              <a:rPr sz="2600" spc="-110" dirty="0">
                <a:latin typeface="Times New Roman"/>
                <a:cs typeface="Times New Roman"/>
              </a:rPr>
              <a:t>o</a:t>
            </a:r>
            <a:r>
              <a:rPr sz="2600" spc="-125" dirty="0">
                <a:latin typeface="Times New Roman"/>
                <a:cs typeface="Times New Roman"/>
              </a:rPr>
              <a:t>n</a:t>
            </a:r>
            <a:r>
              <a:rPr sz="2600" spc="-190" dirty="0">
                <a:latin typeface="Times New Roman"/>
                <a:cs typeface="Times New Roman"/>
              </a:rPr>
              <a:t>a</a:t>
            </a:r>
            <a:r>
              <a:rPr sz="2600" spc="-120" dirty="0">
                <a:latin typeface="Times New Roman"/>
                <a:cs typeface="Times New Roman"/>
              </a:rPr>
              <a:t>l</a:t>
            </a:r>
            <a:r>
              <a:rPr sz="2600" spc="-50" dirty="0">
                <a:latin typeface="Times New Roman"/>
                <a:cs typeface="Times New Roman"/>
              </a:rPr>
              <a:t> </a:t>
            </a:r>
            <a:r>
              <a:rPr sz="2600" spc="-130" dirty="0">
                <a:latin typeface="Times New Roman"/>
                <a:cs typeface="Times New Roman"/>
              </a:rPr>
              <a:t>lines</a:t>
            </a:r>
            <a:r>
              <a:rPr sz="2600" spc="-75" dirty="0">
                <a:latin typeface="Times New Roman"/>
                <a:cs typeface="Times New Roman"/>
              </a:rPr>
              <a:t> </a:t>
            </a:r>
            <a:r>
              <a:rPr sz="2600" spc="-114" dirty="0">
                <a:latin typeface="Times New Roman"/>
                <a:cs typeface="Times New Roman"/>
              </a:rPr>
              <a:t>1</a:t>
            </a:r>
            <a:r>
              <a:rPr sz="2600" spc="105" dirty="0">
                <a:latin typeface="Times New Roman"/>
                <a:cs typeface="Times New Roman"/>
              </a:rPr>
              <a:t>.</a:t>
            </a:r>
            <a:r>
              <a:rPr sz="2600" spc="-114" dirty="0">
                <a:latin typeface="Times New Roman"/>
                <a:cs typeface="Times New Roman"/>
              </a:rPr>
              <a:t>5</a:t>
            </a:r>
            <a:r>
              <a:rPr sz="2600" spc="-155" dirty="0">
                <a:latin typeface="Times New Roman"/>
                <a:cs typeface="Times New Roman"/>
              </a:rPr>
              <a:t>m</a:t>
            </a:r>
            <a:r>
              <a:rPr sz="2600" spc="-150" dirty="0">
                <a:latin typeface="Times New Roman"/>
                <a:cs typeface="Times New Roman"/>
              </a:rPr>
              <a:t>m</a:t>
            </a:r>
            <a:r>
              <a:rPr sz="2600" spc="110" dirty="0">
                <a:latin typeface="Times New Roman"/>
                <a:cs typeface="Times New Roman"/>
              </a:rPr>
              <a:t>.</a:t>
            </a:r>
            <a:r>
              <a:rPr sz="2600" spc="-155" dirty="0">
                <a:latin typeface="Times New Roman"/>
                <a:cs typeface="Times New Roman"/>
              </a:rPr>
              <a:t> </a:t>
            </a:r>
            <a:r>
              <a:rPr sz="2600" spc="-105" dirty="0">
                <a:latin typeface="Times New Roman"/>
                <a:cs typeface="Times New Roman"/>
              </a:rPr>
              <a:t>deep</a:t>
            </a:r>
            <a:r>
              <a:rPr sz="2600" spc="-100" dirty="0">
                <a:latin typeface="Times New Roman"/>
                <a:cs typeface="Times New Roman"/>
              </a:rPr>
              <a:t> </a:t>
            </a:r>
            <a:r>
              <a:rPr sz="2600" spc="-135" dirty="0">
                <a:latin typeface="Times New Roman"/>
                <a:cs typeface="Times New Roman"/>
              </a:rPr>
              <a:t>a</a:t>
            </a:r>
            <a:r>
              <a:rPr sz="2600" spc="-65" dirty="0">
                <a:latin typeface="Times New Roman"/>
                <a:cs typeface="Times New Roman"/>
              </a:rPr>
              <a:t>t</a:t>
            </a:r>
            <a:r>
              <a:rPr sz="2600" spc="-55" dirty="0">
                <a:latin typeface="Times New Roman"/>
                <a:cs typeface="Times New Roman"/>
              </a:rPr>
              <a:t> </a:t>
            </a:r>
            <a:r>
              <a:rPr sz="2600" spc="-114" dirty="0">
                <a:latin typeface="Times New Roman"/>
                <a:cs typeface="Times New Roman"/>
              </a:rPr>
              <a:t>7</a:t>
            </a:r>
            <a:r>
              <a:rPr sz="2600" spc="105" dirty="0">
                <a:latin typeface="Times New Roman"/>
                <a:cs typeface="Times New Roman"/>
              </a:rPr>
              <a:t>.</a:t>
            </a:r>
            <a:r>
              <a:rPr sz="2600" spc="-114" dirty="0">
                <a:latin typeface="Times New Roman"/>
                <a:cs typeface="Times New Roman"/>
              </a:rPr>
              <a:t>5</a:t>
            </a:r>
            <a:r>
              <a:rPr sz="2600" spc="-155" dirty="0">
                <a:latin typeface="Times New Roman"/>
                <a:cs typeface="Times New Roman"/>
              </a:rPr>
              <a:t>mm</a:t>
            </a:r>
            <a:r>
              <a:rPr sz="2600" spc="110" dirty="0">
                <a:latin typeface="Times New Roman"/>
                <a:cs typeface="Times New Roman"/>
              </a:rPr>
              <a:t>.</a:t>
            </a:r>
            <a:endParaRPr sz="2600">
              <a:latin typeface="Times New Roman"/>
              <a:cs typeface="Times New Roman"/>
            </a:endParaRPr>
          </a:p>
          <a:p>
            <a:pPr marL="286385" indent="-274320" algn="just">
              <a:lnSpc>
                <a:spcPct val="100000"/>
              </a:lnSpc>
              <a:spcBef>
                <a:spcPts val="595"/>
              </a:spcBef>
              <a:buClr>
                <a:srgbClr val="D24717"/>
              </a:buClr>
              <a:buSzPct val="84615"/>
              <a:buFont typeface="Segoe UI Symbol"/>
              <a:buChar char="⚫"/>
              <a:tabLst>
                <a:tab pos="287020" algn="l"/>
              </a:tabLst>
            </a:pPr>
            <a:r>
              <a:rPr sz="2600" spc="-135" dirty="0">
                <a:latin typeface="Times New Roman"/>
                <a:cs typeface="Times New Roman"/>
              </a:rPr>
              <a:t>dado</a:t>
            </a:r>
            <a:r>
              <a:rPr sz="2600" spc="-70" dirty="0">
                <a:latin typeface="Times New Roman"/>
                <a:cs typeface="Times New Roman"/>
              </a:rPr>
              <a:t> </a:t>
            </a:r>
            <a:r>
              <a:rPr sz="2600" spc="-155" dirty="0">
                <a:latin typeface="Times New Roman"/>
                <a:cs typeface="Times New Roman"/>
              </a:rPr>
              <a:t>shall</a:t>
            </a:r>
            <a:r>
              <a:rPr sz="2600" spc="-70" dirty="0">
                <a:latin typeface="Times New Roman"/>
                <a:cs typeface="Times New Roman"/>
              </a:rPr>
              <a:t> </a:t>
            </a:r>
            <a:r>
              <a:rPr sz="2600" spc="-120" dirty="0">
                <a:latin typeface="Times New Roman"/>
                <a:cs typeface="Times New Roman"/>
              </a:rPr>
              <a:t>be</a:t>
            </a:r>
            <a:r>
              <a:rPr sz="2600" spc="-75" dirty="0">
                <a:latin typeface="Times New Roman"/>
                <a:cs typeface="Times New Roman"/>
              </a:rPr>
              <a:t> </a:t>
            </a:r>
            <a:r>
              <a:rPr sz="2600" spc="-70" dirty="0">
                <a:latin typeface="Times New Roman"/>
                <a:cs typeface="Times New Roman"/>
              </a:rPr>
              <a:t>truly</a:t>
            </a:r>
            <a:r>
              <a:rPr sz="2600" spc="-55" dirty="0">
                <a:latin typeface="Times New Roman"/>
                <a:cs typeface="Times New Roman"/>
              </a:rPr>
              <a:t> </a:t>
            </a:r>
            <a:r>
              <a:rPr sz="2600" spc="-105" dirty="0">
                <a:latin typeface="Times New Roman"/>
                <a:cs typeface="Times New Roman"/>
              </a:rPr>
              <a:t>horizontal</a:t>
            </a:r>
            <a:r>
              <a:rPr sz="2600" spc="-55" dirty="0">
                <a:latin typeface="Times New Roman"/>
                <a:cs typeface="Times New Roman"/>
              </a:rPr>
              <a:t> </a:t>
            </a:r>
            <a:r>
              <a:rPr sz="2600" spc="-145" dirty="0">
                <a:latin typeface="Times New Roman"/>
                <a:cs typeface="Times New Roman"/>
              </a:rPr>
              <a:t>and</a:t>
            </a:r>
            <a:r>
              <a:rPr sz="2600" spc="-75" dirty="0">
                <a:latin typeface="Times New Roman"/>
                <a:cs typeface="Times New Roman"/>
              </a:rPr>
              <a:t> </a:t>
            </a:r>
            <a:r>
              <a:rPr sz="2600" spc="-105" dirty="0">
                <a:latin typeface="Times New Roman"/>
                <a:cs typeface="Times New Roman"/>
              </a:rPr>
              <a:t>joints</a:t>
            </a:r>
            <a:r>
              <a:rPr sz="2600" spc="-70" dirty="0">
                <a:latin typeface="Times New Roman"/>
                <a:cs typeface="Times New Roman"/>
              </a:rPr>
              <a:t> truly</a:t>
            </a:r>
            <a:r>
              <a:rPr sz="2600" spc="-45" dirty="0">
                <a:latin typeface="Times New Roman"/>
                <a:cs typeface="Times New Roman"/>
              </a:rPr>
              <a:t> </a:t>
            </a:r>
            <a:r>
              <a:rPr sz="2600" spc="-80" dirty="0">
                <a:latin typeface="Times New Roman"/>
                <a:cs typeface="Times New Roman"/>
              </a:rPr>
              <a:t>vertical.</a:t>
            </a:r>
            <a:endParaRPr sz="2600">
              <a:latin typeface="Times New Roman"/>
              <a:cs typeface="Times New Roman"/>
            </a:endParaRPr>
          </a:p>
          <a:p>
            <a:pPr marL="286385" marR="6350" indent="-274320" algn="just">
              <a:lnSpc>
                <a:spcPct val="100000"/>
              </a:lnSpc>
              <a:spcBef>
                <a:spcPts val="600"/>
              </a:spcBef>
              <a:buClr>
                <a:srgbClr val="D24717"/>
              </a:buClr>
              <a:buSzPct val="84615"/>
              <a:buFont typeface="Segoe UI Symbol"/>
              <a:buChar char="⚫"/>
              <a:tabLst>
                <a:tab pos="287020" algn="l"/>
              </a:tabLst>
            </a:pPr>
            <a:r>
              <a:rPr sz="2600" spc="-114" dirty="0">
                <a:latin typeface="Times New Roman"/>
                <a:cs typeface="Times New Roman"/>
              </a:rPr>
              <a:t>After </a:t>
            </a:r>
            <a:r>
              <a:rPr sz="2600" spc="-75" dirty="0">
                <a:latin typeface="Times New Roman"/>
                <a:cs typeface="Times New Roman"/>
              </a:rPr>
              <a:t>the </a:t>
            </a:r>
            <a:r>
              <a:rPr sz="2600" spc="-95" dirty="0">
                <a:latin typeface="Times New Roman"/>
                <a:cs typeface="Times New Roman"/>
              </a:rPr>
              <a:t>tiles </a:t>
            </a:r>
            <a:r>
              <a:rPr sz="2600" spc="-204" dirty="0">
                <a:latin typeface="Times New Roman"/>
                <a:cs typeface="Times New Roman"/>
              </a:rPr>
              <a:t>have </a:t>
            </a:r>
            <a:r>
              <a:rPr sz="2600" spc="-114" dirty="0">
                <a:latin typeface="Times New Roman"/>
                <a:cs typeface="Times New Roman"/>
              </a:rPr>
              <a:t>been </a:t>
            </a:r>
            <a:r>
              <a:rPr sz="2600" spc="-90" dirty="0">
                <a:latin typeface="Times New Roman"/>
                <a:cs typeface="Times New Roman"/>
              </a:rPr>
              <a:t>laid, </a:t>
            </a:r>
            <a:r>
              <a:rPr sz="2600" spc="-105" dirty="0">
                <a:latin typeface="Times New Roman"/>
                <a:cs typeface="Times New Roman"/>
              </a:rPr>
              <a:t>surplus </a:t>
            </a:r>
            <a:r>
              <a:rPr sz="2600" spc="-100" dirty="0">
                <a:latin typeface="Times New Roman"/>
                <a:cs typeface="Times New Roman"/>
              </a:rPr>
              <a:t>cement </a:t>
            </a:r>
            <a:r>
              <a:rPr sz="2600" spc="-70" dirty="0">
                <a:latin typeface="Times New Roman"/>
                <a:cs typeface="Times New Roman"/>
              </a:rPr>
              <a:t>grout </a:t>
            </a:r>
            <a:r>
              <a:rPr sz="2600" spc="-150" dirty="0">
                <a:latin typeface="Times New Roman"/>
                <a:cs typeface="Times New Roman"/>
              </a:rPr>
              <a:t>shall </a:t>
            </a:r>
            <a:r>
              <a:rPr sz="2600" spc="-120" dirty="0">
                <a:latin typeface="Times New Roman"/>
                <a:cs typeface="Times New Roman"/>
              </a:rPr>
              <a:t>be </a:t>
            </a:r>
            <a:r>
              <a:rPr sz="2600" spc="-114" dirty="0">
                <a:latin typeface="Times New Roman"/>
                <a:cs typeface="Times New Roman"/>
              </a:rPr>
              <a:t> </a:t>
            </a:r>
            <a:r>
              <a:rPr sz="2600" spc="-110" dirty="0">
                <a:latin typeface="Times New Roman"/>
                <a:cs typeface="Times New Roman"/>
              </a:rPr>
              <a:t>cl</a:t>
            </a:r>
            <a:r>
              <a:rPr sz="2600" spc="-145" dirty="0">
                <a:latin typeface="Times New Roman"/>
                <a:cs typeface="Times New Roman"/>
              </a:rPr>
              <a:t>eane</a:t>
            </a:r>
            <a:r>
              <a:rPr sz="2600" spc="-110" dirty="0">
                <a:latin typeface="Times New Roman"/>
                <a:cs typeface="Times New Roman"/>
              </a:rPr>
              <a:t>d</a:t>
            </a:r>
            <a:r>
              <a:rPr sz="2600" spc="-80" dirty="0">
                <a:latin typeface="Times New Roman"/>
                <a:cs typeface="Times New Roman"/>
              </a:rPr>
              <a:t> </a:t>
            </a:r>
            <a:r>
              <a:rPr sz="2600" spc="-170" dirty="0">
                <a:latin typeface="Times New Roman"/>
                <a:cs typeface="Times New Roman"/>
              </a:rPr>
              <a:t>off</a:t>
            </a:r>
            <a:r>
              <a:rPr sz="2600" spc="110" dirty="0">
                <a:latin typeface="Times New Roman"/>
                <a:cs typeface="Times New Roman"/>
              </a:rPr>
              <a:t>.</a:t>
            </a:r>
            <a:endParaRPr sz="2600">
              <a:latin typeface="Times New Roman"/>
              <a:cs typeface="Times New Roman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144256" y="5929884"/>
            <a:ext cx="763128" cy="763128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508885" y="202819"/>
            <a:ext cx="458470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1" spc="-75" dirty="0">
                <a:solidFill>
                  <a:srgbClr val="C00000"/>
                </a:solidFill>
                <a:latin typeface="Arial"/>
                <a:cs typeface="Arial"/>
              </a:rPr>
              <a:t>M</a:t>
            </a:r>
            <a:r>
              <a:rPr sz="3600" b="1" spc="-525" dirty="0">
                <a:solidFill>
                  <a:srgbClr val="C00000"/>
                </a:solidFill>
                <a:latin typeface="Arial"/>
                <a:cs typeface="Arial"/>
              </a:rPr>
              <a:t>O</a:t>
            </a:r>
            <a:r>
              <a:rPr sz="3600" b="1" spc="-395" dirty="0">
                <a:solidFill>
                  <a:srgbClr val="C00000"/>
                </a:solidFill>
                <a:latin typeface="Arial"/>
                <a:cs typeface="Arial"/>
              </a:rPr>
              <a:t>R</a:t>
            </a:r>
            <a:r>
              <a:rPr sz="3600" b="1" spc="-675" dirty="0">
                <a:solidFill>
                  <a:srgbClr val="C00000"/>
                </a:solidFill>
                <a:latin typeface="Arial"/>
                <a:cs typeface="Arial"/>
              </a:rPr>
              <a:t>T</a:t>
            </a:r>
            <a:r>
              <a:rPr sz="3600" b="1" spc="-535" dirty="0">
                <a:solidFill>
                  <a:srgbClr val="C00000"/>
                </a:solidFill>
                <a:latin typeface="Arial"/>
                <a:cs typeface="Arial"/>
              </a:rPr>
              <a:t>AR</a:t>
            </a:r>
            <a:r>
              <a:rPr sz="3600" b="1" spc="-13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3600" b="1" spc="-660" dirty="0">
                <a:solidFill>
                  <a:srgbClr val="C00000"/>
                </a:solidFill>
                <a:latin typeface="Arial"/>
                <a:cs typeface="Arial"/>
              </a:rPr>
              <a:t>A</a:t>
            </a:r>
            <a:r>
              <a:rPr sz="3600" b="1" spc="-225" dirty="0">
                <a:solidFill>
                  <a:srgbClr val="C00000"/>
                </a:solidFill>
                <a:latin typeface="Arial"/>
                <a:cs typeface="Arial"/>
              </a:rPr>
              <a:t>N</a:t>
            </a:r>
            <a:r>
              <a:rPr sz="3600" b="1" spc="-275" dirty="0">
                <a:solidFill>
                  <a:srgbClr val="C00000"/>
                </a:solidFill>
                <a:latin typeface="Arial"/>
                <a:cs typeface="Arial"/>
              </a:rPr>
              <a:t>D</a:t>
            </a:r>
            <a:r>
              <a:rPr sz="3600" b="1" spc="-14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3600" b="1" spc="-420" dirty="0">
                <a:solidFill>
                  <a:srgbClr val="C00000"/>
                </a:solidFill>
                <a:latin typeface="Arial"/>
                <a:cs typeface="Arial"/>
              </a:rPr>
              <a:t>B</a:t>
            </a:r>
            <a:r>
              <a:rPr sz="3600" b="1" spc="-340" dirty="0">
                <a:solidFill>
                  <a:srgbClr val="C00000"/>
                </a:solidFill>
                <a:latin typeface="Arial"/>
                <a:cs typeface="Arial"/>
              </a:rPr>
              <a:t>E</a:t>
            </a:r>
            <a:r>
              <a:rPr sz="3600" b="1" spc="-350" dirty="0">
                <a:solidFill>
                  <a:srgbClr val="C00000"/>
                </a:solidFill>
                <a:latin typeface="Arial"/>
                <a:cs typeface="Arial"/>
              </a:rPr>
              <a:t>D</a:t>
            </a:r>
            <a:r>
              <a:rPr sz="3600" b="1" spc="-270" dirty="0">
                <a:solidFill>
                  <a:srgbClr val="C00000"/>
                </a:solidFill>
                <a:latin typeface="Arial"/>
                <a:cs typeface="Arial"/>
              </a:rPr>
              <a:t>DING</a:t>
            </a:r>
            <a:endParaRPr sz="3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21868" y="1268984"/>
            <a:ext cx="7987665" cy="537527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86385" marR="5080" indent="-274320" algn="just">
              <a:lnSpc>
                <a:spcPct val="100000"/>
              </a:lnSpc>
              <a:spcBef>
                <a:spcPts val="95"/>
              </a:spcBef>
              <a:buClr>
                <a:srgbClr val="D24717"/>
              </a:buClr>
              <a:buSzPct val="83928"/>
              <a:buFont typeface="Segoe UI Symbol"/>
              <a:buChar char="⚫"/>
              <a:tabLst>
                <a:tab pos="287020" algn="l"/>
              </a:tabLst>
            </a:pPr>
            <a:r>
              <a:rPr sz="2800" spc="-105" dirty="0">
                <a:latin typeface="Times New Roman"/>
                <a:cs typeface="Times New Roman"/>
              </a:rPr>
              <a:t>Cement</a:t>
            </a:r>
            <a:r>
              <a:rPr sz="2800" spc="-100" dirty="0">
                <a:latin typeface="Times New Roman"/>
                <a:cs typeface="Times New Roman"/>
              </a:rPr>
              <a:t> </a:t>
            </a:r>
            <a:r>
              <a:rPr sz="2800" spc="-55" dirty="0">
                <a:latin typeface="Times New Roman"/>
                <a:cs typeface="Times New Roman"/>
              </a:rPr>
              <a:t>mortar</a:t>
            </a:r>
            <a:r>
              <a:rPr sz="2800" spc="-50" dirty="0">
                <a:latin typeface="Times New Roman"/>
                <a:cs typeface="Times New Roman"/>
              </a:rPr>
              <a:t> </a:t>
            </a:r>
            <a:r>
              <a:rPr sz="2800" spc="-165" dirty="0">
                <a:latin typeface="Times New Roman"/>
                <a:cs typeface="Times New Roman"/>
              </a:rPr>
              <a:t>shall</a:t>
            </a:r>
            <a:r>
              <a:rPr sz="2800" spc="375" dirty="0">
                <a:latin typeface="Times New Roman"/>
                <a:cs typeface="Times New Roman"/>
              </a:rPr>
              <a:t> </a:t>
            </a:r>
            <a:r>
              <a:rPr sz="2800" spc="-114" dirty="0">
                <a:latin typeface="Times New Roman"/>
                <a:cs typeface="Times New Roman"/>
              </a:rPr>
              <a:t>conform</a:t>
            </a:r>
            <a:r>
              <a:rPr sz="2800" spc="-110" dirty="0">
                <a:latin typeface="Times New Roman"/>
                <a:cs typeface="Times New Roman"/>
              </a:rPr>
              <a:t> </a:t>
            </a:r>
            <a:r>
              <a:rPr sz="2800" spc="-45" dirty="0">
                <a:latin typeface="Times New Roman"/>
                <a:cs typeface="Times New Roman"/>
              </a:rPr>
              <a:t>to</a:t>
            </a:r>
            <a:r>
              <a:rPr sz="2800" spc="-40" dirty="0">
                <a:latin typeface="Times New Roman"/>
                <a:cs typeface="Times New Roman"/>
              </a:rPr>
              <a:t> </a:t>
            </a:r>
            <a:r>
              <a:rPr sz="2800" spc="-90" dirty="0">
                <a:latin typeface="Times New Roman"/>
                <a:cs typeface="Times New Roman"/>
              </a:rPr>
              <a:t>the</a:t>
            </a:r>
            <a:r>
              <a:rPr sz="2800" spc="-85" dirty="0">
                <a:latin typeface="Times New Roman"/>
                <a:cs typeface="Times New Roman"/>
              </a:rPr>
              <a:t> </a:t>
            </a:r>
            <a:r>
              <a:rPr sz="2800" spc="-145" dirty="0">
                <a:latin typeface="Times New Roman"/>
                <a:cs typeface="Times New Roman"/>
              </a:rPr>
              <a:t>specification</a:t>
            </a:r>
            <a:r>
              <a:rPr sz="2800" spc="-140" dirty="0">
                <a:latin typeface="Times New Roman"/>
                <a:cs typeface="Times New Roman"/>
              </a:rPr>
              <a:t> </a:t>
            </a:r>
            <a:r>
              <a:rPr sz="2800" spc="-100" dirty="0">
                <a:latin typeface="Times New Roman"/>
                <a:cs typeface="Times New Roman"/>
              </a:rPr>
              <a:t>for </a:t>
            </a:r>
            <a:r>
              <a:rPr sz="2800" spc="-95" dirty="0">
                <a:latin typeface="Times New Roman"/>
                <a:cs typeface="Times New Roman"/>
              </a:rPr>
              <a:t> </a:t>
            </a:r>
            <a:r>
              <a:rPr sz="2800" spc="-100" dirty="0">
                <a:latin typeface="Times New Roman"/>
                <a:cs typeface="Times New Roman"/>
              </a:rPr>
              <a:t>materials,</a:t>
            </a:r>
            <a:r>
              <a:rPr sz="2800" spc="-95" dirty="0">
                <a:latin typeface="Times New Roman"/>
                <a:cs typeface="Times New Roman"/>
              </a:rPr>
              <a:t> </a:t>
            </a:r>
            <a:r>
              <a:rPr sz="2800" spc="-110" dirty="0">
                <a:latin typeface="Times New Roman"/>
                <a:cs typeface="Times New Roman"/>
              </a:rPr>
              <a:t>preparations</a:t>
            </a:r>
            <a:r>
              <a:rPr sz="2800" spc="-105" dirty="0">
                <a:latin typeface="Times New Roman"/>
                <a:cs typeface="Times New Roman"/>
              </a:rPr>
              <a:t> </a:t>
            </a:r>
            <a:r>
              <a:rPr sz="2800" spc="-40" dirty="0">
                <a:latin typeface="Times New Roman"/>
                <a:cs typeface="Times New Roman"/>
              </a:rPr>
              <a:t>etc.</a:t>
            </a:r>
            <a:r>
              <a:rPr sz="2800" spc="-35" dirty="0">
                <a:latin typeface="Times New Roman"/>
                <a:cs typeface="Times New Roman"/>
              </a:rPr>
              <a:t> </a:t>
            </a:r>
            <a:r>
              <a:rPr sz="2800" spc="-225" dirty="0">
                <a:latin typeface="Times New Roman"/>
                <a:cs typeface="Times New Roman"/>
              </a:rPr>
              <a:t>as</a:t>
            </a:r>
            <a:r>
              <a:rPr sz="2800" spc="-220" dirty="0">
                <a:latin typeface="Times New Roman"/>
                <a:cs typeface="Times New Roman"/>
              </a:rPr>
              <a:t> </a:t>
            </a:r>
            <a:r>
              <a:rPr sz="2800" spc="-150" dirty="0">
                <a:latin typeface="Times New Roman"/>
                <a:cs typeface="Times New Roman"/>
              </a:rPr>
              <a:t>specified</a:t>
            </a:r>
            <a:r>
              <a:rPr sz="2800" spc="-145" dirty="0">
                <a:latin typeface="Times New Roman"/>
                <a:cs typeface="Times New Roman"/>
              </a:rPr>
              <a:t> </a:t>
            </a:r>
            <a:r>
              <a:rPr sz="2800" spc="-90" dirty="0">
                <a:latin typeface="Times New Roman"/>
                <a:cs typeface="Times New Roman"/>
              </a:rPr>
              <a:t>under</a:t>
            </a:r>
            <a:r>
              <a:rPr sz="2800" spc="-85" dirty="0">
                <a:latin typeface="Times New Roman"/>
                <a:cs typeface="Times New Roman"/>
              </a:rPr>
              <a:t> </a:t>
            </a:r>
            <a:r>
              <a:rPr sz="2800" spc="-105" dirty="0">
                <a:latin typeface="Times New Roman"/>
                <a:cs typeface="Times New Roman"/>
              </a:rPr>
              <a:t>cement </a:t>
            </a:r>
            <a:r>
              <a:rPr sz="2800" spc="-100" dirty="0">
                <a:latin typeface="Times New Roman"/>
                <a:cs typeface="Times New Roman"/>
              </a:rPr>
              <a:t> </a:t>
            </a:r>
            <a:r>
              <a:rPr sz="2800" spc="-70" dirty="0">
                <a:latin typeface="Times New Roman"/>
                <a:cs typeface="Times New Roman"/>
              </a:rPr>
              <a:t>mortar.</a:t>
            </a:r>
            <a:endParaRPr sz="2800">
              <a:latin typeface="Times New Roman"/>
              <a:cs typeface="Times New Roman"/>
            </a:endParaRPr>
          </a:p>
          <a:p>
            <a:pPr marL="286385" marR="24130" indent="-274320">
              <a:lnSpc>
                <a:spcPct val="100000"/>
              </a:lnSpc>
              <a:spcBef>
                <a:spcPts val="600"/>
              </a:spcBef>
              <a:buClr>
                <a:srgbClr val="D24717"/>
              </a:buClr>
              <a:buSzPct val="83928"/>
              <a:buFont typeface="Segoe UI Symbol"/>
              <a:buChar char="⚫"/>
              <a:tabLst>
                <a:tab pos="287020" algn="l"/>
              </a:tabLst>
            </a:pPr>
            <a:r>
              <a:rPr sz="2800" spc="-140" dirty="0">
                <a:latin typeface="Times New Roman"/>
                <a:cs typeface="Times New Roman"/>
              </a:rPr>
              <a:t>The</a:t>
            </a:r>
            <a:r>
              <a:rPr sz="2800" spc="-70" dirty="0">
                <a:latin typeface="Times New Roman"/>
                <a:cs typeface="Times New Roman"/>
              </a:rPr>
              <a:t> </a:t>
            </a:r>
            <a:r>
              <a:rPr sz="2800" spc="-125" dirty="0">
                <a:latin typeface="Times New Roman"/>
                <a:cs typeface="Times New Roman"/>
              </a:rPr>
              <a:t>amount</a:t>
            </a:r>
            <a:r>
              <a:rPr sz="2800" spc="-60" dirty="0">
                <a:latin typeface="Times New Roman"/>
                <a:cs typeface="Times New Roman"/>
              </a:rPr>
              <a:t> </a:t>
            </a:r>
            <a:r>
              <a:rPr sz="2800" spc="-165" dirty="0">
                <a:latin typeface="Times New Roman"/>
                <a:cs typeface="Times New Roman"/>
              </a:rPr>
              <a:t>of</a:t>
            </a:r>
            <a:r>
              <a:rPr sz="2800" spc="-65" dirty="0">
                <a:latin typeface="Times New Roman"/>
                <a:cs typeface="Times New Roman"/>
              </a:rPr>
              <a:t> </a:t>
            </a:r>
            <a:r>
              <a:rPr sz="2800" spc="-100" dirty="0">
                <a:latin typeface="Times New Roman"/>
                <a:cs typeface="Times New Roman"/>
              </a:rPr>
              <a:t>water</a:t>
            </a:r>
            <a:r>
              <a:rPr sz="2800" spc="-70" dirty="0">
                <a:latin typeface="Times New Roman"/>
                <a:cs typeface="Times New Roman"/>
              </a:rPr>
              <a:t> </a:t>
            </a:r>
            <a:r>
              <a:rPr sz="2800" spc="-145" dirty="0">
                <a:latin typeface="Times New Roman"/>
                <a:cs typeface="Times New Roman"/>
              </a:rPr>
              <a:t>added</a:t>
            </a:r>
            <a:r>
              <a:rPr sz="2800" spc="-60" dirty="0">
                <a:latin typeface="Times New Roman"/>
                <a:cs typeface="Times New Roman"/>
              </a:rPr>
              <a:t> </a:t>
            </a:r>
            <a:r>
              <a:rPr sz="2800" spc="-145" dirty="0">
                <a:latin typeface="Times New Roman"/>
                <a:cs typeface="Times New Roman"/>
              </a:rPr>
              <a:t>while</a:t>
            </a:r>
            <a:r>
              <a:rPr sz="2800" spc="-70" dirty="0">
                <a:latin typeface="Times New Roman"/>
                <a:cs typeface="Times New Roman"/>
              </a:rPr>
              <a:t> </a:t>
            </a:r>
            <a:r>
              <a:rPr sz="2800" spc="-110" dirty="0">
                <a:latin typeface="Times New Roman"/>
                <a:cs typeface="Times New Roman"/>
              </a:rPr>
              <a:t>preparing</a:t>
            </a:r>
            <a:r>
              <a:rPr sz="2800" spc="-75" dirty="0">
                <a:latin typeface="Times New Roman"/>
                <a:cs typeface="Times New Roman"/>
              </a:rPr>
              <a:t> </a:t>
            </a:r>
            <a:r>
              <a:rPr sz="2800" spc="-55" dirty="0">
                <a:latin typeface="Times New Roman"/>
                <a:cs typeface="Times New Roman"/>
              </a:rPr>
              <a:t>mortar</a:t>
            </a:r>
            <a:r>
              <a:rPr sz="2800" spc="-70" dirty="0">
                <a:latin typeface="Times New Roman"/>
                <a:cs typeface="Times New Roman"/>
              </a:rPr>
              <a:t> </a:t>
            </a:r>
            <a:r>
              <a:rPr sz="2800" spc="-165" dirty="0">
                <a:latin typeface="Times New Roman"/>
                <a:cs typeface="Times New Roman"/>
              </a:rPr>
              <a:t>shall</a:t>
            </a:r>
            <a:r>
              <a:rPr sz="2800" spc="-55" dirty="0">
                <a:latin typeface="Times New Roman"/>
                <a:cs typeface="Times New Roman"/>
              </a:rPr>
              <a:t> </a:t>
            </a:r>
            <a:r>
              <a:rPr sz="2800" spc="-130" dirty="0">
                <a:latin typeface="Times New Roman"/>
                <a:cs typeface="Times New Roman"/>
              </a:rPr>
              <a:t>be </a:t>
            </a:r>
            <a:r>
              <a:rPr sz="2800" spc="-685" dirty="0">
                <a:latin typeface="Times New Roman"/>
                <a:cs typeface="Times New Roman"/>
              </a:rPr>
              <a:t> </a:t>
            </a:r>
            <a:r>
              <a:rPr sz="2800" spc="-85" dirty="0">
                <a:latin typeface="Times New Roman"/>
                <a:cs typeface="Times New Roman"/>
              </a:rPr>
              <a:t>the</a:t>
            </a:r>
            <a:r>
              <a:rPr sz="2800" spc="-75" dirty="0">
                <a:latin typeface="Times New Roman"/>
                <a:cs typeface="Times New Roman"/>
              </a:rPr>
              <a:t> </a:t>
            </a:r>
            <a:r>
              <a:rPr sz="2800" spc="-155" dirty="0">
                <a:latin typeface="Times New Roman"/>
                <a:cs typeface="Times New Roman"/>
              </a:rPr>
              <a:t>minimum</a:t>
            </a:r>
            <a:r>
              <a:rPr sz="2800" spc="-80" dirty="0">
                <a:latin typeface="Times New Roman"/>
                <a:cs typeface="Times New Roman"/>
              </a:rPr>
              <a:t> </a:t>
            </a:r>
            <a:r>
              <a:rPr sz="2800" spc="-150" dirty="0">
                <a:latin typeface="Times New Roman"/>
                <a:cs typeface="Times New Roman"/>
              </a:rPr>
              <a:t>necessary</a:t>
            </a:r>
            <a:r>
              <a:rPr sz="2800" spc="-75" dirty="0">
                <a:latin typeface="Times New Roman"/>
                <a:cs typeface="Times New Roman"/>
              </a:rPr>
              <a:t> </a:t>
            </a:r>
            <a:r>
              <a:rPr sz="2800" spc="-45" dirty="0">
                <a:latin typeface="Times New Roman"/>
                <a:cs typeface="Times New Roman"/>
              </a:rPr>
              <a:t>to</a:t>
            </a:r>
            <a:r>
              <a:rPr sz="2800" spc="-70" dirty="0">
                <a:latin typeface="Times New Roman"/>
                <a:cs typeface="Times New Roman"/>
              </a:rPr>
              <a:t> </a:t>
            </a:r>
            <a:r>
              <a:rPr sz="2800" spc="-185" dirty="0">
                <a:latin typeface="Times New Roman"/>
                <a:cs typeface="Times New Roman"/>
              </a:rPr>
              <a:t>give</a:t>
            </a:r>
            <a:r>
              <a:rPr sz="2800" spc="-85" dirty="0">
                <a:latin typeface="Times New Roman"/>
                <a:cs typeface="Times New Roman"/>
              </a:rPr>
              <a:t> </a:t>
            </a:r>
            <a:r>
              <a:rPr sz="2800" spc="-140" dirty="0">
                <a:latin typeface="Times New Roman"/>
                <a:cs typeface="Times New Roman"/>
              </a:rPr>
              <a:t>sufficient</a:t>
            </a:r>
            <a:r>
              <a:rPr sz="2800" spc="-75" dirty="0">
                <a:latin typeface="Times New Roman"/>
                <a:cs typeface="Times New Roman"/>
              </a:rPr>
              <a:t> </a:t>
            </a:r>
            <a:r>
              <a:rPr sz="2800" spc="-130" dirty="0">
                <a:latin typeface="Times New Roman"/>
                <a:cs typeface="Times New Roman"/>
              </a:rPr>
              <a:t>plasticity</a:t>
            </a:r>
            <a:r>
              <a:rPr sz="2800" spc="-70" dirty="0">
                <a:latin typeface="Times New Roman"/>
                <a:cs typeface="Times New Roman"/>
              </a:rPr>
              <a:t> </a:t>
            </a:r>
            <a:r>
              <a:rPr sz="2800" spc="-100" dirty="0">
                <a:latin typeface="Times New Roman"/>
                <a:cs typeface="Times New Roman"/>
              </a:rPr>
              <a:t>for </a:t>
            </a:r>
            <a:r>
              <a:rPr sz="2800" spc="-95" dirty="0">
                <a:latin typeface="Times New Roman"/>
                <a:cs typeface="Times New Roman"/>
              </a:rPr>
              <a:t> </a:t>
            </a:r>
            <a:r>
              <a:rPr sz="2800" spc="-190" dirty="0">
                <a:latin typeface="Times New Roman"/>
                <a:cs typeface="Times New Roman"/>
              </a:rPr>
              <a:t>laying.</a:t>
            </a:r>
            <a:endParaRPr sz="2800">
              <a:latin typeface="Times New Roman"/>
              <a:cs typeface="Times New Roman"/>
            </a:endParaRPr>
          </a:p>
          <a:p>
            <a:pPr marL="286385" marR="107314" indent="-274320">
              <a:lnSpc>
                <a:spcPct val="100000"/>
              </a:lnSpc>
              <a:spcBef>
                <a:spcPts val="605"/>
              </a:spcBef>
              <a:buClr>
                <a:srgbClr val="D24717"/>
              </a:buClr>
              <a:buSzPct val="83928"/>
              <a:buFont typeface="Segoe UI Symbol"/>
              <a:buChar char="⚫"/>
              <a:tabLst>
                <a:tab pos="287020" algn="l"/>
              </a:tabLst>
            </a:pPr>
            <a:r>
              <a:rPr sz="2800" spc="-140" dirty="0">
                <a:latin typeface="Times New Roman"/>
                <a:cs typeface="Times New Roman"/>
              </a:rPr>
              <a:t>Ca</a:t>
            </a:r>
            <a:r>
              <a:rPr sz="2800" spc="-114" dirty="0">
                <a:latin typeface="Times New Roman"/>
                <a:cs typeface="Times New Roman"/>
              </a:rPr>
              <a:t>r</a:t>
            </a:r>
            <a:r>
              <a:rPr sz="2800" spc="-110" dirty="0">
                <a:latin typeface="Times New Roman"/>
                <a:cs typeface="Times New Roman"/>
              </a:rPr>
              <a:t>e</a:t>
            </a:r>
            <a:r>
              <a:rPr sz="2800" spc="-65" dirty="0">
                <a:latin typeface="Times New Roman"/>
                <a:cs typeface="Times New Roman"/>
              </a:rPr>
              <a:t> </a:t>
            </a:r>
            <a:r>
              <a:rPr sz="2800" spc="-165" dirty="0">
                <a:latin typeface="Times New Roman"/>
                <a:cs typeface="Times New Roman"/>
              </a:rPr>
              <a:t>shall</a:t>
            </a:r>
            <a:r>
              <a:rPr sz="2800" spc="-70" dirty="0">
                <a:latin typeface="Times New Roman"/>
                <a:cs typeface="Times New Roman"/>
              </a:rPr>
              <a:t> </a:t>
            </a:r>
            <a:r>
              <a:rPr sz="2800" spc="-130" dirty="0">
                <a:latin typeface="Times New Roman"/>
                <a:cs typeface="Times New Roman"/>
              </a:rPr>
              <a:t>be</a:t>
            </a:r>
            <a:r>
              <a:rPr sz="2800" spc="-70" dirty="0">
                <a:latin typeface="Times New Roman"/>
                <a:cs typeface="Times New Roman"/>
              </a:rPr>
              <a:t> </a:t>
            </a:r>
            <a:r>
              <a:rPr sz="2800" spc="-110" dirty="0">
                <a:latin typeface="Times New Roman"/>
                <a:cs typeface="Times New Roman"/>
              </a:rPr>
              <a:t>ta</a:t>
            </a:r>
            <a:r>
              <a:rPr sz="2800" spc="-204" dirty="0">
                <a:latin typeface="Times New Roman"/>
                <a:cs typeface="Times New Roman"/>
              </a:rPr>
              <a:t>k</a:t>
            </a:r>
            <a:r>
              <a:rPr sz="2800" spc="-114" dirty="0">
                <a:latin typeface="Times New Roman"/>
                <a:cs typeface="Times New Roman"/>
              </a:rPr>
              <a:t>en</a:t>
            </a:r>
            <a:r>
              <a:rPr sz="2800" spc="-60" dirty="0">
                <a:latin typeface="Times New Roman"/>
                <a:cs typeface="Times New Roman"/>
              </a:rPr>
              <a:t> </a:t>
            </a:r>
            <a:r>
              <a:rPr sz="2800" spc="-130" dirty="0">
                <a:latin typeface="Times New Roman"/>
                <a:cs typeface="Times New Roman"/>
              </a:rPr>
              <a:t>in</a:t>
            </a:r>
            <a:r>
              <a:rPr sz="2800" spc="-75" dirty="0">
                <a:latin typeface="Times New Roman"/>
                <a:cs typeface="Times New Roman"/>
              </a:rPr>
              <a:t> </a:t>
            </a:r>
            <a:r>
              <a:rPr sz="2800" spc="-55" dirty="0">
                <a:latin typeface="Times New Roman"/>
                <a:cs typeface="Times New Roman"/>
              </a:rPr>
              <a:t>p</a:t>
            </a:r>
            <a:r>
              <a:rPr sz="2800" spc="-70" dirty="0">
                <a:latin typeface="Times New Roman"/>
                <a:cs typeface="Times New Roman"/>
              </a:rPr>
              <a:t>r</a:t>
            </a:r>
            <a:r>
              <a:rPr sz="2800" spc="-130" dirty="0">
                <a:latin typeface="Times New Roman"/>
                <a:cs typeface="Times New Roman"/>
              </a:rPr>
              <a:t>epar</a:t>
            </a:r>
            <a:r>
              <a:rPr sz="2800" spc="-155" dirty="0">
                <a:latin typeface="Times New Roman"/>
                <a:cs typeface="Times New Roman"/>
              </a:rPr>
              <a:t>a</a:t>
            </a:r>
            <a:r>
              <a:rPr sz="2800" spc="-85" dirty="0">
                <a:latin typeface="Times New Roman"/>
                <a:cs typeface="Times New Roman"/>
              </a:rPr>
              <a:t>tion</a:t>
            </a:r>
            <a:r>
              <a:rPr sz="2800" spc="-55" dirty="0">
                <a:latin typeface="Times New Roman"/>
                <a:cs typeface="Times New Roman"/>
              </a:rPr>
              <a:t> </a:t>
            </a:r>
            <a:r>
              <a:rPr sz="2800" spc="-165" dirty="0">
                <a:latin typeface="Times New Roman"/>
                <a:cs typeface="Times New Roman"/>
              </a:rPr>
              <a:t>of</a:t>
            </a:r>
            <a:r>
              <a:rPr sz="2800" spc="-70" dirty="0">
                <a:latin typeface="Times New Roman"/>
                <a:cs typeface="Times New Roman"/>
              </a:rPr>
              <a:t> </a:t>
            </a:r>
            <a:r>
              <a:rPr sz="2800" spc="-85" dirty="0">
                <a:latin typeface="Times New Roman"/>
                <a:cs typeface="Times New Roman"/>
              </a:rPr>
              <a:t>the</a:t>
            </a:r>
            <a:r>
              <a:rPr sz="2800" spc="-95" dirty="0">
                <a:latin typeface="Times New Roman"/>
                <a:cs typeface="Times New Roman"/>
              </a:rPr>
              <a:t> </a:t>
            </a:r>
            <a:r>
              <a:rPr sz="2800" spc="-180" dirty="0">
                <a:latin typeface="Times New Roman"/>
                <a:cs typeface="Times New Roman"/>
              </a:rPr>
              <a:t>m</a:t>
            </a:r>
            <a:r>
              <a:rPr sz="2800" spc="-114" dirty="0">
                <a:latin typeface="Times New Roman"/>
                <a:cs typeface="Times New Roman"/>
              </a:rPr>
              <a:t>o</a:t>
            </a:r>
            <a:r>
              <a:rPr sz="2800" spc="120" dirty="0">
                <a:latin typeface="Times New Roman"/>
                <a:cs typeface="Times New Roman"/>
              </a:rPr>
              <a:t>r</a:t>
            </a:r>
            <a:r>
              <a:rPr sz="2800" spc="-55" dirty="0">
                <a:latin typeface="Times New Roman"/>
                <a:cs typeface="Times New Roman"/>
              </a:rPr>
              <a:t>tar</a:t>
            </a:r>
            <a:r>
              <a:rPr sz="2800" spc="-75" dirty="0">
                <a:latin typeface="Times New Roman"/>
                <a:cs typeface="Times New Roman"/>
              </a:rPr>
              <a:t> </a:t>
            </a:r>
            <a:r>
              <a:rPr sz="2800" spc="-45" dirty="0">
                <a:latin typeface="Times New Roman"/>
                <a:cs typeface="Times New Roman"/>
              </a:rPr>
              <a:t>to</a:t>
            </a:r>
            <a:r>
              <a:rPr sz="2800" spc="-75" dirty="0">
                <a:latin typeface="Times New Roman"/>
                <a:cs typeface="Times New Roman"/>
              </a:rPr>
              <a:t> </a:t>
            </a:r>
            <a:r>
              <a:rPr sz="2800" spc="-110" dirty="0">
                <a:latin typeface="Times New Roman"/>
                <a:cs typeface="Times New Roman"/>
              </a:rPr>
              <a:t>e</a:t>
            </a:r>
            <a:r>
              <a:rPr sz="2800" spc="-120" dirty="0">
                <a:latin typeface="Times New Roman"/>
                <a:cs typeface="Times New Roman"/>
              </a:rPr>
              <a:t>n</a:t>
            </a:r>
            <a:r>
              <a:rPr sz="2800" spc="-114" dirty="0">
                <a:latin typeface="Times New Roman"/>
                <a:cs typeface="Times New Roman"/>
              </a:rPr>
              <a:t>su</a:t>
            </a:r>
            <a:r>
              <a:rPr sz="2800" spc="-110" dirty="0">
                <a:latin typeface="Times New Roman"/>
                <a:cs typeface="Times New Roman"/>
              </a:rPr>
              <a:t>r</a:t>
            </a:r>
            <a:r>
              <a:rPr sz="2800" spc="-80" dirty="0">
                <a:latin typeface="Times New Roman"/>
                <a:cs typeface="Times New Roman"/>
              </a:rPr>
              <a:t>e  </a:t>
            </a:r>
            <a:r>
              <a:rPr sz="2800" spc="-90" dirty="0">
                <a:latin typeface="Times New Roman"/>
                <a:cs typeface="Times New Roman"/>
              </a:rPr>
              <a:t>that</a:t>
            </a:r>
            <a:r>
              <a:rPr sz="2800" spc="-75" dirty="0">
                <a:latin typeface="Times New Roman"/>
                <a:cs typeface="Times New Roman"/>
              </a:rPr>
              <a:t> there</a:t>
            </a:r>
            <a:r>
              <a:rPr sz="2800" spc="-80" dirty="0">
                <a:latin typeface="Times New Roman"/>
                <a:cs typeface="Times New Roman"/>
              </a:rPr>
              <a:t> </a:t>
            </a:r>
            <a:r>
              <a:rPr sz="2800" spc="-114" dirty="0">
                <a:latin typeface="Times New Roman"/>
                <a:cs typeface="Times New Roman"/>
              </a:rPr>
              <a:t>are</a:t>
            </a:r>
            <a:r>
              <a:rPr sz="2800" spc="-65" dirty="0">
                <a:latin typeface="Times New Roman"/>
                <a:cs typeface="Times New Roman"/>
              </a:rPr>
              <a:t> </a:t>
            </a:r>
            <a:r>
              <a:rPr sz="2800" spc="-120" dirty="0">
                <a:latin typeface="Times New Roman"/>
                <a:cs typeface="Times New Roman"/>
              </a:rPr>
              <a:t>no</a:t>
            </a:r>
            <a:r>
              <a:rPr sz="2800" spc="-60" dirty="0">
                <a:latin typeface="Times New Roman"/>
                <a:cs typeface="Times New Roman"/>
              </a:rPr>
              <a:t> </a:t>
            </a:r>
            <a:r>
              <a:rPr sz="2800" spc="-125" dirty="0">
                <a:latin typeface="Times New Roman"/>
                <a:cs typeface="Times New Roman"/>
              </a:rPr>
              <a:t>hard</a:t>
            </a:r>
            <a:r>
              <a:rPr sz="2800" spc="-70" dirty="0">
                <a:latin typeface="Times New Roman"/>
                <a:cs typeface="Times New Roman"/>
              </a:rPr>
              <a:t> </a:t>
            </a:r>
            <a:r>
              <a:rPr sz="2800" spc="-150" dirty="0">
                <a:latin typeface="Times New Roman"/>
                <a:cs typeface="Times New Roman"/>
              </a:rPr>
              <a:t>lumps</a:t>
            </a:r>
            <a:r>
              <a:rPr sz="2800" spc="-70" dirty="0">
                <a:latin typeface="Times New Roman"/>
                <a:cs typeface="Times New Roman"/>
              </a:rPr>
              <a:t> </a:t>
            </a:r>
            <a:r>
              <a:rPr sz="2800" spc="-85" dirty="0">
                <a:latin typeface="Times New Roman"/>
                <a:cs typeface="Times New Roman"/>
              </a:rPr>
              <a:t>that </a:t>
            </a:r>
            <a:r>
              <a:rPr sz="2800" spc="-150" dirty="0">
                <a:latin typeface="Times New Roman"/>
                <a:cs typeface="Times New Roman"/>
              </a:rPr>
              <a:t>would</a:t>
            </a:r>
            <a:r>
              <a:rPr sz="2800" spc="-50" dirty="0">
                <a:latin typeface="Times New Roman"/>
                <a:cs typeface="Times New Roman"/>
              </a:rPr>
              <a:t> </a:t>
            </a:r>
            <a:r>
              <a:rPr sz="2800" spc="-80" dirty="0">
                <a:latin typeface="Times New Roman"/>
                <a:cs typeface="Times New Roman"/>
              </a:rPr>
              <a:t>interfere </a:t>
            </a:r>
            <a:r>
              <a:rPr sz="2800" spc="-114" dirty="0">
                <a:latin typeface="Times New Roman"/>
                <a:cs typeface="Times New Roman"/>
              </a:rPr>
              <a:t>with</a:t>
            </a:r>
            <a:r>
              <a:rPr sz="2800" spc="-70" dirty="0">
                <a:latin typeface="Times New Roman"/>
                <a:cs typeface="Times New Roman"/>
              </a:rPr>
              <a:t> </a:t>
            </a:r>
            <a:r>
              <a:rPr sz="2800" spc="-175" dirty="0">
                <a:latin typeface="Times New Roman"/>
                <a:cs typeface="Times New Roman"/>
              </a:rPr>
              <a:t>even </a:t>
            </a:r>
            <a:r>
              <a:rPr sz="2800" spc="-685" dirty="0">
                <a:latin typeface="Times New Roman"/>
                <a:cs typeface="Times New Roman"/>
              </a:rPr>
              <a:t> </a:t>
            </a:r>
            <a:r>
              <a:rPr sz="2800" spc="-145" dirty="0">
                <a:latin typeface="Times New Roman"/>
                <a:cs typeface="Times New Roman"/>
              </a:rPr>
              <a:t>bedding</a:t>
            </a:r>
            <a:r>
              <a:rPr sz="2800" spc="-65" dirty="0">
                <a:latin typeface="Times New Roman"/>
                <a:cs typeface="Times New Roman"/>
              </a:rPr>
              <a:t> </a:t>
            </a:r>
            <a:r>
              <a:rPr sz="2800" spc="-165" dirty="0">
                <a:latin typeface="Times New Roman"/>
                <a:cs typeface="Times New Roman"/>
              </a:rPr>
              <a:t>of</a:t>
            </a:r>
            <a:r>
              <a:rPr sz="2800" spc="-70" dirty="0">
                <a:latin typeface="Times New Roman"/>
                <a:cs typeface="Times New Roman"/>
              </a:rPr>
              <a:t> </a:t>
            </a:r>
            <a:r>
              <a:rPr sz="2800" spc="-85" dirty="0">
                <a:latin typeface="Times New Roman"/>
                <a:cs typeface="Times New Roman"/>
              </a:rPr>
              <a:t>the</a:t>
            </a:r>
            <a:r>
              <a:rPr sz="2800" spc="-95" dirty="0">
                <a:latin typeface="Times New Roman"/>
                <a:cs typeface="Times New Roman"/>
              </a:rPr>
              <a:t> </a:t>
            </a:r>
            <a:r>
              <a:rPr sz="2800" spc="-105" dirty="0">
                <a:latin typeface="Times New Roman"/>
                <a:cs typeface="Times New Roman"/>
              </a:rPr>
              <a:t>tile</a:t>
            </a:r>
            <a:r>
              <a:rPr sz="2800" spc="-185" dirty="0">
                <a:latin typeface="Times New Roman"/>
                <a:cs typeface="Times New Roman"/>
              </a:rPr>
              <a:t>s</a:t>
            </a:r>
            <a:r>
              <a:rPr sz="2800" spc="114" dirty="0">
                <a:latin typeface="Times New Roman"/>
                <a:cs typeface="Times New Roman"/>
              </a:rPr>
              <a:t>.</a:t>
            </a:r>
            <a:endParaRPr sz="2800">
              <a:latin typeface="Times New Roman"/>
              <a:cs typeface="Times New Roman"/>
            </a:endParaRPr>
          </a:p>
          <a:p>
            <a:pPr marL="286385" marR="95885" indent="-274320" algn="just">
              <a:lnSpc>
                <a:spcPct val="100000"/>
              </a:lnSpc>
              <a:spcBef>
                <a:spcPts val="600"/>
              </a:spcBef>
              <a:buClr>
                <a:srgbClr val="D24717"/>
              </a:buClr>
              <a:buSzPct val="83928"/>
              <a:buFont typeface="Segoe UI Symbol"/>
              <a:buChar char="⚫"/>
              <a:tabLst>
                <a:tab pos="287020" algn="l"/>
              </a:tabLst>
            </a:pPr>
            <a:r>
              <a:rPr sz="2800" spc="-140" dirty="0">
                <a:latin typeface="Times New Roman"/>
                <a:cs typeface="Times New Roman"/>
              </a:rPr>
              <a:t>The </a:t>
            </a:r>
            <a:r>
              <a:rPr sz="2800" spc="-55" dirty="0">
                <a:latin typeface="Times New Roman"/>
                <a:cs typeface="Times New Roman"/>
              </a:rPr>
              <a:t>mortar </a:t>
            </a:r>
            <a:r>
              <a:rPr sz="2800" spc="-165" dirty="0">
                <a:latin typeface="Times New Roman"/>
                <a:cs typeface="Times New Roman"/>
              </a:rPr>
              <a:t>of </a:t>
            </a:r>
            <a:r>
              <a:rPr sz="2800" spc="-150" dirty="0">
                <a:latin typeface="Times New Roman"/>
                <a:cs typeface="Times New Roman"/>
              </a:rPr>
              <a:t>specified </a:t>
            </a:r>
            <a:r>
              <a:rPr sz="2800" spc="-70" dirty="0">
                <a:latin typeface="Times New Roman"/>
                <a:cs typeface="Times New Roman"/>
              </a:rPr>
              <a:t>proportion </a:t>
            </a:r>
            <a:r>
              <a:rPr sz="2800" spc="-160" dirty="0">
                <a:latin typeface="Times New Roman"/>
                <a:cs typeface="Times New Roman"/>
              </a:rPr>
              <a:t>and </a:t>
            </a:r>
            <a:r>
              <a:rPr sz="2800" spc="-140" dirty="0">
                <a:latin typeface="Times New Roman"/>
                <a:cs typeface="Times New Roman"/>
              </a:rPr>
              <a:t>thickness </a:t>
            </a:r>
            <a:r>
              <a:rPr sz="2800" spc="-165" dirty="0">
                <a:latin typeface="Times New Roman"/>
                <a:cs typeface="Times New Roman"/>
              </a:rPr>
              <a:t>shall </a:t>
            </a:r>
            <a:r>
              <a:rPr sz="2800" spc="-95" dirty="0">
                <a:latin typeface="Times New Roman"/>
                <a:cs typeface="Times New Roman"/>
              </a:rPr>
              <a:t>then </a:t>
            </a:r>
            <a:r>
              <a:rPr sz="2800" spc="-685" dirty="0">
                <a:latin typeface="Times New Roman"/>
                <a:cs typeface="Times New Roman"/>
              </a:rPr>
              <a:t> </a:t>
            </a:r>
            <a:r>
              <a:rPr sz="2800" spc="-130" dirty="0">
                <a:latin typeface="Times New Roman"/>
                <a:cs typeface="Times New Roman"/>
              </a:rPr>
              <a:t>be </a:t>
            </a:r>
            <a:r>
              <a:rPr sz="2800" spc="-175" dirty="0">
                <a:latin typeface="Times New Roman"/>
                <a:cs typeface="Times New Roman"/>
              </a:rPr>
              <a:t>even </a:t>
            </a:r>
            <a:r>
              <a:rPr sz="2800" spc="-160" dirty="0">
                <a:latin typeface="Times New Roman"/>
                <a:cs typeface="Times New Roman"/>
              </a:rPr>
              <a:t>and </a:t>
            </a:r>
            <a:r>
              <a:rPr sz="2800" spc="-145" dirty="0">
                <a:latin typeface="Times New Roman"/>
                <a:cs typeface="Times New Roman"/>
              </a:rPr>
              <a:t>smoothly </a:t>
            </a:r>
            <a:r>
              <a:rPr sz="2800" spc="-135" dirty="0">
                <a:latin typeface="Times New Roman"/>
                <a:cs typeface="Times New Roman"/>
              </a:rPr>
              <a:t>spread </a:t>
            </a:r>
            <a:r>
              <a:rPr sz="2800" spc="-150" dirty="0">
                <a:latin typeface="Times New Roman"/>
                <a:cs typeface="Times New Roman"/>
              </a:rPr>
              <a:t>over </a:t>
            </a:r>
            <a:r>
              <a:rPr sz="2800" spc="-85" dirty="0">
                <a:latin typeface="Times New Roman"/>
                <a:cs typeface="Times New Roman"/>
              </a:rPr>
              <a:t>the </a:t>
            </a:r>
            <a:r>
              <a:rPr sz="2800" spc="-175" dirty="0">
                <a:latin typeface="Times New Roman"/>
                <a:cs typeface="Times New Roman"/>
              </a:rPr>
              <a:t>base </a:t>
            </a:r>
            <a:r>
              <a:rPr sz="2800" spc="-225" dirty="0">
                <a:latin typeface="Times New Roman"/>
                <a:cs typeface="Times New Roman"/>
              </a:rPr>
              <a:t>by </a:t>
            </a:r>
            <a:r>
              <a:rPr sz="2800" spc="-150" dirty="0">
                <a:latin typeface="Times New Roman"/>
                <a:cs typeface="Times New Roman"/>
              </a:rPr>
              <a:t>use </a:t>
            </a:r>
            <a:r>
              <a:rPr sz="2800" spc="-165" dirty="0">
                <a:latin typeface="Times New Roman"/>
                <a:cs typeface="Times New Roman"/>
              </a:rPr>
              <a:t>of </a:t>
            </a:r>
            <a:r>
              <a:rPr sz="2800" spc="-120" dirty="0">
                <a:latin typeface="Times New Roman"/>
                <a:cs typeface="Times New Roman"/>
              </a:rPr>
              <a:t>screed </a:t>
            </a:r>
            <a:r>
              <a:rPr sz="2800" spc="-114" dirty="0">
                <a:latin typeface="Times New Roman"/>
                <a:cs typeface="Times New Roman"/>
              </a:rPr>
              <a:t> </a:t>
            </a:r>
            <a:r>
              <a:rPr sz="2800" spc="-200" dirty="0">
                <a:latin typeface="Times New Roman"/>
                <a:cs typeface="Times New Roman"/>
              </a:rPr>
              <a:t>b</a:t>
            </a:r>
            <a:r>
              <a:rPr sz="2800" spc="-204" dirty="0">
                <a:latin typeface="Times New Roman"/>
                <a:cs typeface="Times New Roman"/>
              </a:rPr>
              <a:t>a</a:t>
            </a:r>
            <a:r>
              <a:rPr sz="2800" spc="-75" dirty="0">
                <a:latin typeface="Times New Roman"/>
                <a:cs typeface="Times New Roman"/>
              </a:rPr>
              <a:t>ttens </a:t>
            </a:r>
            <a:r>
              <a:rPr sz="2800" spc="-45" dirty="0">
                <a:latin typeface="Times New Roman"/>
                <a:cs typeface="Times New Roman"/>
              </a:rPr>
              <a:t>to</a:t>
            </a:r>
            <a:r>
              <a:rPr sz="2800" spc="-75" dirty="0">
                <a:latin typeface="Times New Roman"/>
                <a:cs typeface="Times New Roman"/>
              </a:rPr>
              <a:t> </a:t>
            </a:r>
            <a:r>
              <a:rPr sz="2800" spc="-55" dirty="0">
                <a:latin typeface="Times New Roman"/>
                <a:cs typeface="Times New Roman"/>
              </a:rPr>
              <a:t>p</a:t>
            </a:r>
            <a:r>
              <a:rPr sz="2800" spc="-65" dirty="0">
                <a:latin typeface="Times New Roman"/>
                <a:cs typeface="Times New Roman"/>
              </a:rPr>
              <a:t>r</a:t>
            </a:r>
            <a:r>
              <a:rPr sz="2800" spc="-125" dirty="0">
                <a:latin typeface="Times New Roman"/>
                <a:cs typeface="Times New Roman"/>
              </a:rPr>
              <a:t>op</a:t>
            </a:r>
            <a:r>
              <a:rPr sz="2800" spc="-105" dirty="0">
                <a:latin typeface="Times New Roman"/>
                <a:cs typeface="Times New Roman"/>
              </a:rPr>
              <a:t>e</a:t>
            </a:r>
            <a:r>
              <a:rPr sz="2800" spc="30" dirty="0">
                <a:latin typeface="Times New Roman"/>
                <a:cs typeface="Times New Roman"/>
              </a:rPr>
              <a:t>r</a:t>
            </a:r>
            <a:r>
              <a:rPr sz="2800" spc="-75" dirty="0">
                <a:latin typeface="Times New Roman"/>
                <a:cs typeface="Times New Roman"/>
              </a:rPr>
              <a:t> </a:t>
            </a:r>
            <a:r>
              <a:rPr sz="2800" spc="-90" dirty="0">
                <a:latin typeface="Times New Roman"/>
                <a:cs typeface="Times New Roman"/>
              </a:rPr>
              <a:t>l</a:t>
            </a:r>
            <a:r>
              <a:rPr sz="2800" spc="-175" dirty="0">
                <a:latin typeface="Times New Roman"/>
                <a:cs typeface="Times New Roman"/>
              </a:rPr>
              <a:t>e</a:t>
            </a:r>
            <a:r>
              <a:rPr sz="2800" spc="-300" dirty="0">
                <a:latin typeface="Times New Roman"/>
                <a:cs typeface="Times New Roman"/>
              </a:rPr>
              <a:t>v</a:t>
            </a:r>
            <a:r>
              <a:rPr sz="2800" spc="-110" dirty="0">
                <a:latin typeface="Times New Roman"/>
                <a:cs typeface="Times New Roman"/>
              </a:rPr>
              <a:t>el</a:t>
            </a:r>
            <a:r>
              <a:rPr sz="2800" spc="-60" dirty="0">
                <a:latin typeface="Times New Roman"/>
                <a:cs typeface="Times New Roman"/>
              </a:rPr>
              <a:t> </a:t>
            </a:r>
            <a:r>
              <a:rPr sz="2800" spc="-45" dirty="0">
                <a:latin typeface="Times New Roman"/>
                <a:cs typeface="Times New Roman"/>
              </a:rPr>
              <a:t>or</a:t>
            </a:r>
            <a:r>
              <a:rPr sz="2800" spc="-75" dirty="0">
                <a:latin typeface="Times New Roman"/>
                <a:cs typeface="Times New Roman"/>
              </a:rPr>
              <a:t> </a:t>
            </a:r>
            <a:r>
              <a:rPr sz="2800" spc="-135" dirty="0">
                <a:latin typeface="Times New Roman"/>
                <a:cs typeface="Times New Roman"/>
              </a:rPr>
              <a:t>slop</a:t>
            </a:r>
            <a:r>
              <a:rPr sz="2800" spc="-200" dirty="0">
                <a:latin typeface="Times New Roman"/>
                <a:cs typeface="Times New Roman"/>
              </a:rPr>
              <a:t>e</a:t>
            </a:r>
            <a:r>
              <a:rPr sz="2800" spc="114" dirty="0">
                <a:latin typeface="Times New Roman"/>
                <a:cs typeface="Times New Roman"/>
              </a:rPr>
              <a:t>.</a:t>
            </a:r>
            <a:endParaRPr sz="2800">
              <a:latin typeface="Times New Roman"/>
              <a:cs typeface="Times New Roman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215883" y="6286499"/>
            <a:ext cx="713231" cy="571498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</TotalTime>
  <Words>373</Words>
  <Application>Microsoft Office PowerPoint</Application>
  <PresentationFormat>On-screen Show (4:3)</PresentationFormat>
  <Paragraphs>34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Estimation And Quantity Surveying</vt:lpstr>
      <vt:lpstr>CONTENTS</vt:lpstr>
      <vt:lpstr>PowerPoint Presentation</vt:lpstr>
      <vt:lpstr>Detailed Specification</vt:lpstr>
      <vt:lpstr>MATERIALS</vt:lpstr>
      <vt:lpstr>PREPARATION OF SURFACE &amp; LAYING</vt:lpstr>
      <vt:lpstr>MORTAR AND BEDDING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Estimation And Quantity Surveying</dc:title>
  <cp:lastModifiedBy>Aashu</cp:lastModifiedBy>
  <cp:revision>3</cp:revision>
  <dcterms:created xsi:type="dcterms:W3CDTF">2022-02-14T14:00:53Z</dcterms:created>
  <dcterms:modified xsi:type="dcterms:W3CDTF">2022-09-06T07:43:10Z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2014-02-22T00:00:00Z</vt:filetime>
  </property>
  <property fmtid="{D5CDD505-2E9C-101B-9397-08002B2CF9AE}" pid="3" name="Creator">
    <vt:lpwstr>Microsoft® PowerPoint® 2013</vt:lpwstr>
  </property>
  <property fmtid="{D5CDD505-2E9C-101B-9397-08002B2CF9AE}" pid="4" name="LastSaved">
    <vt:filetime>2022-02-14T00:00:00Z</vt:filetime>
  </property>
</Properties>
</file>