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BC4C-38DD-401F-9B44-142ABA476B1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7E0-4668-43E6-887A-A3BBB723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8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BC4C-38DD-401F-9B44-142ABA476B1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7E0-4668-43E6-887A-A3BBB723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6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BC4C-38DD-401F-9B44-142ABA476B1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7E0-4668-43E6-887A-A3BBB723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9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BC4C-38DD-401F-9B44-142ABA476B1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7E0-4668-43E6-887A-A3BBB723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8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BC4C-38DD-401F-9B44-142ABA476B1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7E0-4668-43E6-887A-A3BBB723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BC4C-38DD-401F-9B44-142ABA476B1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7E0-4668-43E6-887A-A3BBB723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8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BC4C-38DD-401F-9B44-142ABA476B1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7E0-4668-43E6-887A-A3BBB723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3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BC4C-38DD-401F-9B44-142ABA476B1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7E0-4668-43E6-887A-A3BBB723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7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BC4C-38DD-401F-9B44-142ABA476B1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7E0-4668-43E6-887A-A3BBB723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8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BC4C-38DD-401F-9B44-142ABA476B1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7E0-4668-43E6-887A-A3BBB723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5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BC4C-38DD-401F-9B44-142ABA476B1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7E0-4668-43E6-887A-A3BBB723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9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FBC4C-38DD-401F-9B44-142ABA476B1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37E0-4668-43E6-887A-A3BBB723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50341" y="274639"/>
            <a:ext cx="8153400" cy="6354762"/>
          </a:xfrm>
        </p:spPr>
        <p:txBody>
          <a:bodyPr/>
          <a:lstStyle/>
          <a:p>
            <a:pPr eaLnBrk="1" hangingPunct="1"/>
            <a:r>
              <a:rPr lang="en-US" altLang="en-US" sz="6000" u="sng" dirty="0"/>
              <a:t>DOORS</a:t>
            </a:r>
            <a:r>
              <a:rPr lang="en-US" altLang="en-US" sz="2400" u="sng" dirty="0"/>
              <a:t/>
            </a:r>
            <a:br>
              <a:rPr lang="en-US" altLang="en-US" sz="2400" u="sng" dirty="0"/>
            </a:br>
            <a:r>
              <a:rPr lang="en-US" altLang="en-US" sz="2800" u="sng" dirty="0" smtClean="0"/>
              <a:t>Detail drawing of Panel </a:t>
            </a:r>
            <a:r>
              <a:rPr lang="en-US" altLang="en-US" sz="2800" u="sng" dirty="0"/>
              <a:t>door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192871" y="598307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 :</a:t>
            </a:r>
          </a:p>
          <a:p>
            <a:r>
              <a:rPr lang="en-US" u="sng" dirty="0"/>
              <a:t>ATUL SETYA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398" y="0"/>
            <a:ext cx="1019343" cy="12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0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848600" cy="715962"/>
          </a:xfrm>
        </p:spPr>
        <p:txBody>
          <a:bodyPr/>
          <a:lstStyle/>
          <a:p>
            <a:r>
              <a:rPr lang="en-US" altLang="en-US" sz="3200"/>
              <a:t>DOOR FIXING DETAILS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057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2819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62000"/>
            <a:ext cx="2133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38200"/>
            <a:ext cx="24955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8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glazed door n louvered door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" b="53220"/>
          <a:stretch>
            <a:fillRect/>
          </a:stretch>
        </p:blipFill>
        <p:spPr bwMode="auto">
          <a:xfrm>
            <a:off x="1524000" y="449264"/>
            <a:ext cx="9144000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5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anel door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" t="2580" b="46452"/>
          <a:stretch>
            <a:fillRect/>
          </a:stretch>
        </p:blipFill>
        <p:spPr bwMode="auto">
          <a:xfrm>
            <a:off x="1889126" y="0"/>
            <a:ext cx="877887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anel door"/>
          <p:cNvPicPr>
            <a:picLocks noChangeAspect="1" noChangeArrowheads="1"/>
          </p:cNvPicPr>
          <p:nvPr/>
        </p:nvPicPr>
        <p:blipFill>
          <a:blip r:embed="rId2">
            <a:lum bright="-1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58495" r="46400" b="861"/>
          <a:stretch>
            <a:fillRect/>
          </a:stretch>
        </p:blipFill>
        <p:spPr bwMode="auto">
          <a:xfrm>
            <a:off x="3265488" y="0"/>
            <a:ext cx="6392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8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716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1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0"/>
            <a:ext cx="5262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200"/>
              <a:t>DETAILS OF DOOR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95339"/>
            <a:ext cx="8686800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2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715962"/>
          </a:xfrm>
        </p:spPr>
        <p:txBody>
          <a:bodyPr/>
          <a:lstStyle/>
          <a:p>
            <a:pPr eaLnBrk="1" hangingPunct="1"/>
            <a:r>
              <a:rPr lang="en-US" altLang="en-US" sz="3200"/>
              <a:t>PANELLED DOOR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43001"/>
            <a:ext cx="41195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914400"/>
            <a:ext cx="51165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1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487362"/>
          </a:xfrm>
        </p:spPr>
        <p:txBody>
          <a:bodyPr/>
          <a:lstStyle/>
          <a:p>
            <a:pPr eaLnBrk="1" hangingPunct="1"/>
            <a:r>
              <a:rPr lang="en-US" altLang="en-US" sz="2800" b="1"/>
              <a:t>ARCHED PANELLED DOOR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9150"/>
            <a:ext cx="89154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9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DOORS Detail drawing of Panel door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DETAILS OF DOOR</vt:lpstr>
      <vt:lpstr>PANELLED DOOR</vt:lpstr>
      <vt:lpstr>ARCHED PANELLED DOOR</vt:lpstr>
      <vt:lpstr>DOOR FIXING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2022-02-10T16:34:30Z</dcterms:created>
  <dcterms:modified xsi:type="dcterms:W3CDTF">2022-02-14T17:32:36Z</dcterms:modified>
</cp:coreProperties>
</file>