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6" d="100"/>
          <a:sy n="96" d="100"/>
        </p:scale>
        <p:origin x="1066"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5481B9-C10C-498A-A81E-72DD716F5B57}" type="doc">
      <dgm:prSet loTypeId="urn:microsoft.com/office/officeart/2005/8/layout/cycle8" loCatId="cycle" qsTypeId="urn:microsoft.com/office/officeart/2005/8/quickstyle/simple1" qsCatId="simple" csTypeId="urn:microsoft.com/office/officeart/2005/8/colors/accent1_2" csCatId="accent1" phldr="1"/>
      <dgm:spPr/>
    </dgm:pt>
    <dgm:pt modelId="{19922999-2B26-4A99-9005-C774236E4001}">
      <dgm:prSet phldrT="[Text]"/>
      <dgm:spPr/>
      <dgm:t>
        <a:bodyPr/>
        <a:lstStyle/>
        <a:p>
          <a:r>
            <a:rPr lang="en-US" dirty="0"/>
            <a:t>People</a:t>
          </a:r>
        </a:p>
      </dgm:t>
    </dgm:pt>
    <dgm:pt modelId="{45009E7F-1B1A-4E23-B833-D37236A05E28}" type="parTrans" cxnId="{A98C5616-3622-4080-B71F-55E26BB7854F}">
      <dgm:prSet/>
      <dgm:spPr/>
      <dgm:t>
        <a:bodyPr/>
        <a:lstStyle/>
        <a:p>
          <a:endParaRPr lang="en-US"/>
        </a:p>
      </dgm:t>
    </dgm:pt>
    <dgm:pt modelId="{1426A74E-CF89-4B08-AED5-94E04B637894}" type="sibTrans" cxnId="{A98C5616-3622-4080-B71F-55E26BB7854F}">
      <dgm:prSet/>
      <dgm:spPr/>
      <dgm:t>
        <a:bodyPr/>
        <a:lstStyle/>
        <a:p>
          <a:endParaRPr lang="en-US"/>
        </a:p>
      </dgm:t>
    </dgm:pt>
    <dgm:pt modelId="{C62D5D34-778F-4519-9DF3-BEAD6D765E0F}">
      <dgm:prSet phldrT="[Text]"/>
      <dgm:spPr/>
      <dgm:t>
        <a:bodyPr/>
        <a:lstStyle/>
        <a:p>
          <a:r>
            <a:rPr lang="en-US" dirty="0"/>
            <a:t>Planet </a:t>
          </a:r>
        </a:p>
      </dgm:t>
    </dgm:pt>
    <dgm:pt modelId="{0B714811-FD31-4CB0-B728-616DDD72CC35}" type="parTrans" cxnId="{D5C30448-CB73-4583-9D4F-2194075DCAB2}">
      <dgm:prSet/>
      <dgm:spPr/>
      <dgm:t>
        <a:bodyPr/>
        <a:lstStyle/>
        <a:p>
          <a:endParaRPr lang="en-US"/>
        </a:p>
      </dgm:t>
    </dgm:pt>
    <dgm:pt modelId="{89D52A35-E8F5-42D0-B015-E0DE7BDFE5B0}" type="sibTrans" cxnId="{D5C30448-CB73-4583-9D4F-2194075DCAB2}">
      <dgm:prSet/>
      <dgm:spPr/>
      <dgm:t>
        <a:bodyPr/>
        <a:lstStyle/>
        <a:p>
          <a:endParaRPr lang="en-US"/>
        </a:p>
      </dgm:t>
    </dgm:pt>
    <dgm:pt modelId="{048060CB-9026-48A0-82C4-E271139699AA}">
      <dgm:prSet phldrT="[Text]"/>
      <dgm:spPr/>
      <dgm:t>
        <a:bodyPr/>
        <a:lstStyle/>
        <a:p>
          <a:r>
            <a:rPr lang="en-US" dirty="0"/>
            <a:t>Profit</a:t>
          </a:r>
        </a:p>
      </dgm:t>
    </dgm:pt>
    <dgm:pt modelId="{010479C2-1BAD-4D4B-900B-8B551F99EF33}" type="parTrans" cxnId="{B63C34F8-50E3-4271-A779-8146335310CA}">
      <dgm:prSet/>
      <dgm:spPr/>
      <dgm:t>
        <a:bodyPr/>
        <a:lstStyle/>
        <a:p>
          <a:endParaRPr lang="en-US"/>
        </a:p>
      </dgm:t>
    </dgm:pt>
    <dgm:pt modelId="{F7211330-A9B4-44F7-877B-E56AA677B813}" type="sibTrans" cxnId="{B63C34F8-50E3-4271-A779-8146335310CA}">
      <dgm:prSet/>
      <dgm:spPr/>
      <dgm:t>
        <a:bodyPr/>
        <a:lstStyle/>
        <a:p>
          <a:endParaRPr lang="en-US"/>
        </a:p>
      </dgm:t>
    </dgm:pt>
    <dgm:pt modelId="{2BD87E4F-C71C-4FB6-934F-4D399ED66543}" type="pres">
      <dgm:prSet presAssocID="{A05481B9-C10C-498A-A81E-72DD716F5B57}" presName="compositeShape" presStyleCnt="0">
        <dgm:presLayoutVars>
          <dgm:chMax val="7"/>
          <dgm:dir/>
          <dgm:resizeHandles val="exact"/>
        </dgm:presLayoutVars>
      </dgm:prSet>
      <dgm:spPr/>
    </dgm:pt>
    <dgm:pt modelId="{728AD1CA-655D-4CC4-9652-2BF8E7C44F9C}" type="pres">
      <dgm:prSet presAssocID="{A05481B9-C10C-498A-A81E-72DD716F5B57}" presName="wedge1" presStyleLbl="node1" presStyleIdx="0" presStyleCnt="3"/>
      <dgm:spPr/>
    </dgm:pt>
    <dgm:pt modelId="{56B6B274-B205-403C-945F-21A7A6A6AFF4}" type="pres">
      <dgm:prSet presAssocID="{A05481B9-C10C-498A-A81E-72DD716F5B57}" presName="dummy1a" presStyleCnt="0"/>
      <dgm:spPr/>
    </dgm:pt>
    <dgm:pt modelId="{F5FA82D1-3D32-40AB-926F-3A8BECBB285D}" type="pres">
      <dgm:prSet presAssocID="{A05481B9-C10C-498A-A81E-72DD716F5B57}" presName="dummy1b" presStyleCnt="0"/>
      <dgm:spPr/>
    </dgm:pt>
    <dgm:pt modelId="{C2CC1393-8011-4C85-AD55-2DA118885D1B}" type="pres">
      <dgm:prSet presAssocID="{A05481B9-C10C-498A-A81E-72DD716F5B57}" presName="wedge1Tx" presStyleLbl="node1" presStyleIdx="0" presStyleCnt="3">
        <dgm:presLayoutVars>
          <dgm:chMax val="0"/>
          <dgm:chPref val="0"/>
          <dgm:bulletEnabled val="1"/>
        </dgm:presLayoutVars>
      </dgm:prSet>
      <dgm:spPr/>
    </dgm:pt>
    <dgm:pt modelId="{E37A2F54-911A-4241-83EE-A7543F3C8BF9}" type="pres">
      <dgm:prSet presAssocID="{A05481B9-C10C-498A-A81E-72DD716F5B57}" presName="wedge2" presStyleLbl="node1" presStyleIdx="1" presStyleCnt="3"/>
      <dgm:spPr/>
    </dgm:pt>
    <dgm:pt modelId="{ADF89F0B-D426-4FB5-B4C0-C417AAC1DEB7}" type="pres">
      <dgm:prSet presAssocID="{A05481B9-C10C-498A-A81E-72DD716F5B57}" presName="dummy2a" presStyleCnt="0"/>
      <dgm:spPr/>
    </dgm:pt>
    <dgm:pt modelId="{074C6EE5-EE11-4666-BEBA-B996DD61519E}" type="pres">
      <dgm:prSet presAssocID="{A05481B9-C10C-498A-A81E-72DD716F5B57}" presName="dummy2b" presStyleCnt="0"/>
      <dgm:spPr/>
    </dgm:pt>
    <dgm:pt modelId="{D093C69B-E3D9-4B6C-9531-912FAF4E92E2}" type="pres">
      <dgm:prSet presAssocID="{A05481B9-C10C-498A-A81E-72DD716F5B57}" presName="wedge2Tx" presStyleLbl="node1" presStyleIdx="1" presStyleCnt="3">
        <dgm:presLayoutVars>
          <dgm:chMax val="0"/>
          <dgm:chPref val="0"/>
          <dgm:bulletEnabled val="1"/>
        </dgm:presLayoutVars>
      </dgm:prSet>
      <dgm:spPr/>
    </dgm:pt>
    <dgm:pt modelId="{E3FDFFD0-AA37-46FF-B8C0-135939C4CFE4}" type="pres">
      <dgm:prSet presAssocID="{A05481B9-C10C-498A-A81E-72DD716F5B57}" presName="wedge3" presStyleLbl="node1" presStyleIdx="2" presStyleCnt="3"/>
      <dgm:spPr/>
    </dgm:pt>
    <dgm:pt modelId="{69F8EEFA-3C59-4EA2-8E42-0F5E6DB7A3D2}" type="pres">
      <dgm:prSet presAssocID="{A05481B9-C10C-498A-A81E-72DD716F5B57}" presName="dummy3a" presStyleCnt="0"/>
      <dgm:spPr/>
    </dgm:pt>
    <dgm:pt modelId="{963EA425-7E7D-4171-BAEB-C0C3BC8437F3}" type="pres">
      <dgm:prSet presAssocID="{A05481B9-C10C-498A-A81E-72DD716F5B57}" presName="dummy3b" presStyleCnt="0"/>
      <dgm:spPr/>
    </dgm:pt>
    <dgm:pt modelId="{1BB9352E-FC89-412E-BD1B-F1CD8D19EE1B}" type="pres">
      <dgm:prSet presAssocID="{A05481B9-C10C-498A-A81E-72DD716F5B57}" presName="wedge3Tx" presStyleLbl="node1" presStyleIdx="2" presStyleCnt="3">
        <dgm:presLayoutVars>
          <dgm:chMax val="0"/>
          <dgm:chPref val="0"/>
          <dgm:bulletEnabled val="1"/>
        </dgm:presLayoutVars>
      </dgm:prSet>
      <dgm:spPr/>
    </dgm:pt>
    <dgm:pt modelId="{C42C767E-5D9A-4E75-87B1-93C02AE10439}" type="pres">
      <dgm:prSet presAssocID="{1426A74E-CF89-4B08-AED5-94E04B637894}" presName="arrowWedge1" presStyleLbl="fgSibTrans2D1" presStyleIdx="0" presStyleCnt="3"/>
      <dgm:spPr/>
    </dgm:pt>
    <dgm:pt modelId="{B077D1AE-1403-4FDE-B9C7-40C2659BE1C0}" type="pres">
      <dgm:prSet presAssocID="{89D52A35-E8F5-42D0-B015-E0DE7BDFE5B0}" presName="arrowWedge2" presStyleLbl="fgSibTrans2D1" presStyleIdx="1" presStyleCnt="3"/>
      <dgm:spPr/>
    </dgm:pt>
    <dgm:pt modelId="{2EB9908A-D67E-4C23-8156-A18B7C42BFD4}" type="pres">
      <dgm:prSet presAssocID="{F7211330-A9B4-44F7-877B-E56AA677B813}" presName="arrowWedge3" presStyleLbl="fgSibTrans2D1" presStyleIdx="2" presStyleCnt="3"/>
      <dgm:spPr/>
    </dgm:pt>
  </dgm:ptLst>
  <dgm:cxnLst>
    <dgm:cxn modelId="{11486809-62C5-4D3D-9A72-EE26A932F287}" type="presOf" srcId="{C62D5D34-778F-4519-9DF3-BEAD6D765E0F}" destId="{E37A2F54-911A-4241-83EE-A7543F3C8BF9}" srcOrd="0" destOrd="0" presId="urn:microsoft.com/office/officeart/2005/8/layout/cycle8"/>
    <dgm:cxn modelId="{A98C5616-3622-4080-B71F-55E26BB7854F}" srcId="{A05481B9-C10C-498A-A81E-72DD716F5B57}" destId="{19922999-2B26-4A99-9005-C774236E4001}" srcOrd="0" destOrd="0" parTransId="{45009E7F-1B1A-4E23-B833-D37236A05E28}" sibTransId="{1426A74E-CF89-4B08-AED5-94E04B637894}"/>
    <dgm:cxn modelId="{1176FD2B-4AAB-40E9-9925-25438ACA7E0A}" type="presOf" srcId="{19922999-2B26-4A99-9005-C774236E4001}" destId="{728AD1CA-655D-4CC4-9652-2BF8E7C44F9C}" srcOrd="0" destOrd="0" presId="urn:microsoft.com/office/officeart/2005/8/layout/cycle8"/>
    <dgm:cxn modelId="{0FA4905C-0F6C-459E-B5E0-E4A1A8E6516F}" type="presOf" srcId="{19922999-2B26-4A99-9005-C774236E4001}" destId="{C2CC1393-8011-4C85-AD55-2DA118885D1B}" srcOrd="1" destOrd="0" presId="urn:microsoft.com/office/officeart/2005/8/layout/cycle8"/>
    <dgm:cxn modelId="{D5C30448-CB73-4583-9D4F-2194075DCAB2}" srcId="{A05481B9-C10C-498A-A81E-72DD716F5B57}" destId="{C62D5D34-778F-4519-9DF3-BEAD6D765E0F}" srcOrd="1" destOrd="0" parTransId="{0B714811-FD31-4CB0-B728-616DDD72CC35}" sibTransId="{89D52A35-E8F5-42D0-B015-E0DE7BDFE5B0}"/>
    <dgm:cxn modelId="{1EBB3750-42E5-4997-8254-0E7FBA85B6A4}" type="presOf" srcId="{048060CB-9026-48A0-82C4-E271139699AA}" destId="{1BB9352E-FC89-412E-BD1B-F1CD8D19EE1B}" srcOrd="1" destOrd="0" presId="urn:microsoft.com/office/officeart/2005/8/layout/cycle8"/>
    <dgm:cxn modelId="{7FF93056-BE31-4366-BDC6-EBE0C625D95E}" type="presOf" srcId="{A05481B9-C10C-498A-A81E-72DD716F5B57}" destId="{2BD87E4F-C71C-4FB6-934F-4D399ED66543}" srcOrd="0" destOrd="0" presId="urn:microsoft.com/office/officeart/2005/8/layout/cycle8"/>
    <dgm:cxn modelId="{A9C936A8-046E-4976-8DF2-A578C10BBCC7}" type="presOf" srcId="{048060CB-9026-48A0-82C4-E271139699AA}" destId="{E3FDFFD0-AA37-46FF-B8C0-135939C4CFE4}" srcOrd="0" destOrd="0" presId="urn:microsoft.com/office/officeart/2005/8/layout/cycle8"/>
    <dgm:cxn modelId="{F68051CE-66B8-46F5-8E35-9C287CED66BE}" type="presOf" srcId="{C62D5D34-778F-4519-9DF3-BEAD6D765E0F}" destId="{D093C69B-E3D9-4B6C-9531-912FAF4E92E2}" srcOrd="1" destOrd="0" presId="urn:microsoft.com/office/officeart/2005/8/layout/cycle8"/>
    <dgm:cxn modelId="{B63C34F8-50E3-4271-A779-8146335310CA}" srcId="{A05481B9-C10C-498A-A81E-72DD716F5B57}" destId="{048060CB-9026-48A0-82C4-E271139699AA}" srcOrd="2" destOrd="0" parTransId="{010479C2-1BAD-4D4B-900B-8B551F99EF33}" sibTransId="{F7211330-A9B4-44F7-877B-E56AA677B813}"/>
    <dgm:cxn modelId="{FC912C0B-B4F5-415C-A04F-80A1B370DF87}" type="presParOf" srcId="{2BD87E4F-C71C-4FB6-934F-4D399ED66543}" destId="{728AD1CA-655D-4CC4-9652-2BF8E7C44F9C}" srcOrd="0" destOrd="0" presId="urn:microsoft.com/office/officeart/2005/8/layout/cycle8"/>
    <dgm:cxn modelId="{9B9B26B1-2797-46C3-9199-DB95528E5235}" type="presParOf" srcId="{2BD87E4F-C71C-4FB6-934F-4D399ED66543}" destId="{56B6B274-B205-403C-945F-21A7A6A6AFF4}" srcOrd="1" destOrd="0" presId="urn:microsoft.com/office/officeart/2005/8/layout/cycle8"/>
    <dgm:cxn modelId="{5ACAAD6E-63D6-4DFE-87F1-53EB4EC8075A}" type="presParOf" srcId="{2BD87E4F-C71C-4FB6-934F-4D399ED66543}" destId="{F5FA82D1-3D32-40AB-926F-3A8BECBB285D}" srcOrd="2" destOrd="0" presId="urn:microsoft.com/office/officeart/2005/8/layout/cycle8"/>
    <dgm:cxn modelId="{2E816297-A001-47B4-87E6-015816719E2C}" type="presParOf" srcId="{2BD87E4F-C71C-4FB6-934F-4D399ED66543}" destId="{C2CC1393-8011-4C85-AD55-2DA118885D1B}" srcOrd="3" destOrd="0" presId="urn:microsoft.com/office/officeart/2005/8/layout/cycle8"/>
    <dgm:cxn modelId="{E31AD490-5E34-4571-85E4-F2B5E009E7DC}" type="presParOf" srcId="{2BD87E4F-C71C-4FB6-934F-4D399ED66543}" destId="{E37A2F54-911A-4241-83EE-A7543F3C8BF9}" srcOrd="4" destOrd="0" presId="urn:microsoft.com/office/officeart/2005/8/layout/cycle8"/>
    <dgm:cxn modelId="{6675F2E3-2E69-4DE8-B7EF-22B14FB4281C}" type="presParOf" srcId="{2BD87E4F-C71C-4FB6-934F-4D399ED66543}" destId="{ADF89F0B-D426-4FB5-B4C0-C417AAC1DEB7}" srcOrd="5" destOrd="0" presId="urn:microsoft.com/office/officeart/2005/8/layout/cycle8"/>
    <dgm:cxn modelId="{7F03352C-0B5B-481A-9ACB-0B432ACF3029}" type="presParOf" srcId="{2BD87E4F-C71C-4FB6-934F-4D399ED66543}" destId="{074C6EE5-EE11-4666-BEBA-B996DD61519E}" srcOrd="6" destOrd="0" presId="urn:microsoft.com/office/officeart/2005/8/layout/cycle8"/>
    <dgm:cxn modelId="{A1EBE7DB-5F4F-4729-882C-44CDA379A859}" type="presParOf" srcId="{2BD87E4F-C71C-4FB6-934F-4D399ED66543}" destId="{D093C69B-E3D9-4B6C-9531-912FAF4E92E2}" srcOrd="7" destOrd="0" presId="urn:microsoft.com/office/officeart/2005/8/layout/cycle8"/>
    <dgm:cxn modelId="{4A486521-2ADA-4E9A-890F-CB1330E17537}" type="presParOf" srcId="{2BD87E4F-C71C-4FB6-934F-4D399ED66543}" destId="{E3FDFFD0-AA37-46FF-B8C0-135939C4CFE4}" srcOrd="8" destOrd="0" presId="urn:microsoft.com/office/officeart/2005/8/layout/cycle8"/>
    <dgm:cxn modelId="{83B6498A-D4A8-4D7E-8BDB-AF60F44AF457}" type="presParOf" srcId="{2BD87E4F-C71C-4FB6-934F-4D399ED66543}" destId="{69F8EEFA-3C59-4EA2-8E42-0F5E6DB7A3D2}" srcOrd="9" destOrd="0" presId="urn:microsoft.com/office/officeart/2005/8/layout/cycle8"/>
    <dgm:cxn modelId="{F7BDDFFA-DC4D-4EB0-85E7-4C72BFC08A48}" type="presParOf" srcId="{2BD87E4F-C71C-4FB6-934F-4D399ED66543}" destId="{963EA425-7E7D-4171-BAEB-C0C3BC8437F3}" srcOrd="10" destOrd="0" presId="urn:microsoft.com/office/officeart/2005/8/layout/cycle8"/>
    <dgm:cxn modelId="{D70D9ECA-3F4D-444B-8BE0-F0C75B074FAC}" type="presParOf" srcId="{2BD87E4F-C71C-4FB6-934F-4D399ED66543}" destId="{1BB9352E-FC89-412E-BD1B-F1CD8D19EE1B}" srcOrd="11" destOrd="0" presId="urn:microsoft.com/office/officeart/2005/8/layout/cycle8"/>
    <dgm:cxn modelId="{675EB5C9-F7D9-49D0-8F15-1A7DFC2E616E}" type="presParOf" srcId="{2BD87E4F-C71C-4FB6-934F-4D399ED66543}" destId="{C42C767E-5D9A-4E75-87B1-93C02AE10439}" srcOrd="12" destOrd="0" presId="urn:microsoft.com/office/officeart/2005/8/layout/cycle8"/>
    <dgm:cxn modelId="{CB7D208D-9FA0-46B2-B876-859B1E09DF81}" type="presParOf" srcId="{2BD87E4F-C71C-4FB6-934F-4D399ED66543}" destId="{B077D1AE-1403-4FDE-B9C7-40C2659BE1C0}" srcOrd="13" destOrd="0" presId="urn:microsoft.com/office/officeart/2005/8/layout/cycle8"/>
    <dgm:cxn modelId="{E77BE8AC-B105-4137-9810-68C6568195B4}" type="presParOf" srcId="{2BD87E4F-C71C-4FB6-934F-4D399ED66543}" destId="{2EB9908A-D67E-4C23-8156-A18B7C42BFD4}"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F89083C-8230-4546-9D13-90315D386F88}" type="doc">
      <dgm:prSet loTypeId="urn:microsoft.com/office/officeart/2005/8/layout/pyramid1" loCatId="pyramid" qsTypeId="urn:microsoft.com/office/officeart/2005/8/quickstyle/simple1" qsCatId="simple" csTypeId="urn:microsoft.com/office/officeart/2005/8/colors/accent1_2" csCatId="accent1"/>
      <dgm:spPr/>
      <dgm:t>
        <a:bodyPr/>
        <a:lstStyle/>
        <a:p>
          <a:endParaRPr lang="en-US"/>
        </a:p>
      </dgm:t>
    </dgm:pt>
    <dgm:pt modelId="{016E1604-98A8-460F-B9AC-B6B772562566}">
      <dgm:prSet/>
      <dgm:spPr/>
      <dgm:t>
        <a:bodyPr/>
        <a:lstStyle/>
        <a:p>
          <a:pPr rtl="0"/>
          <a:r>
            <a:rPr lang="en-US" dirty="0"/>
            <a:t>Ethical Responsibilities</a:t>
          </a:r>
        </a:p>
      </dgm:t>
    </dgm:pt>
    <dgm:pt modelId="{E7D16987-D46E-4CF2-9066-BBEB918EBECD}" type="parTrans" cxnId="{831B865A-9DCE-4B1D-BE72-6624000CD1D7}">
      <dgm:prSet/>
      <dgm:spPr/>
      <dgm:t>
        <a:bodyPr/>
        <a:lstStyle/>
        <a:p>
          <a:endParaRPr lang="en-US"/>
        </a:p>
      </dgm:t>
    </dgm:pt>
    <dgm:pt modelId="{2564BB8F-EEA4-4657-8839-6B11C05E2660}" type="sibTrans" cxnId="{831B865A-9DCE-4B1D-BE72-6624000CD1D7}">
      <dgm:prSet/>
      <dgm:spPr/>
      <dgm:t>
        <a:bodyPr/>
        <a:lstStyle/>
        <a:p>
          <a:endParaRPr lang="en-US"/>
        </a:p>
      </dgm:t>
    </dgm:pt>
    <dgm:pt modelId="{00A2BD4F-34ED-4C60-900E-4AB10BF99870}">
      <dgm:prSet custT="1"/>
      <dgm:spPr/>
      <dgm:t>
        <a:bodyPr/>
        <a:lstStyle/>
        <a:p>
          <a:pPr rtl="0"/>
          <a:r>
            <a:rPr lang="en-US" sz="2400" b="1" dirty="0">
              <a:solidFill>
                <a:schemeClr val="accent2">
                  <a:lumMod val="50000"/>
                </a:schemeClr>
              </a:solidFill>
            </a:rPr>
            <a:t>Social Responsibilities </a:t>
          </a:r>
        </a:p>
      </dgm:t>
    </dgm:pt>
    <dgm:pt modelId="{807F833E-C623-4773-A1E2-F88DB986ADFF}" type="parTrans" cxnId="{C3D0080C-92F6-4429-BA93-3447FE663FE3}">
      <dgm:prSet/>
      <dgm:spPr/>
      <dgm:t>
        <a:bodyPr/>
        <a:lstStyle/>
        <a:p>
          <a:endParaRPr lang="en-US"/>
        </a:p>
      </dgm:t>
    </dgm:pt>
    <dgm:pt modelId="{4058F8CA-1DEA-4CA8-ACF4-BB63E04CE014}" type="sibTrans" cxnId="{C3D0080C-92F6-4429-BA93-3447FE663FE3}">
      <dgm:prSet/>
      <dgm:spPr/>
      <dgm:t>
        <a:bodyPr/>
        <a:lstStyle/>
        <a:p>
          <a:endParaRPr lang="en-US"/>
        </a:p>
      </dgm:t>
    </dgm:pt>
    <dgm:pt modelId="{EED038EA-557A-4CE2-B710-C0B7A42436B9}">
      <dgm:prSet/>
      <dgm:spPr/>
      <dgm:t>
        <a:bodyPr/>
        <a:lstStyle/>
        <a:p>
          <a:pPr rtl="0"/>
          <a:r>
            <a:rPr lang="en-US" dirty="0"/>
            <a:t>Legal Responsibilities </a:t>
          </a:r>
        </a:p>
      </dgm:t>
    </dgm:pt>
    <dgm:pt modelId="{F54D54BB-F44C-4C99-B428-DEF4E7D083A6}" type="parTrans" cxnId="{20E704EE-DE17-4A33-A1E5-F49820866892}">
      <dgm:prSet/>
      <dgm:spPr/>
      <dgm:t>
        <a:bodyPr/>
        <a:lstStyle/>
        <a:p>
          <a:endParaRPr lang="en-US"/>
        </a:p>
      </dgm:t>
    </dgm:pt>
    <dgm:pt modelId="{704C18E6-D1D0-4B39-9797-0B537BBA7A36}" type="sibTrans" cxnId="{20E704EE-DE17-4A33-A1E5-F49820866892}">
      <dgm:prSet/>
      <dgm:spPr/>
      <dgm:t>
        <a:bodyPr/>
        <a:lstStyle/>
        <a:p>
          <a:endParaRPr lang="en-US"/>
        </a:p>
      </dgm:t>
    </dgm:pt>
    <dgm:pt modelId="{B7F6345B-50E1-41B2-AE06-8CDF75F110DD}">
      <dgm:prSet/>
      <dgm:spPr/>
      <dgm:t>
        <a:bodyPr/>
        <a:lstStyle/>
        <a:p>
          <a:pPr rtl="0"/>
          <a:r>
            <a:rPr lang="en-US" dirty="0"/>
            <a:t>Economic Responsibilities </a:t>
          </a:r>
        </a:p>
      </dgm:t>
    </dgm:pt>
    <dgm:pt modelId="{BDA034F6-18D3-4AC2-9C63-5D2EF41122C2}" type="parTrans" cxnId="{05A9DECB-1D60-4CB9-9009-8368CA47B2D2}">
      <dgm:prSet/>
      <dgm:spPr/>
      <dgm:t>
        <a:bodyPr/>
        <a:lstStyle/>
        <a:p>
          <a:endParaRPr lang="en-US"/>
        </a:p>
      </dgm:t>
    </dgm:pt>
    <dgm:pt modelId="{AEAD19B8-C9ED-4CAB-AA20-5E3931CE3408}" type="sibTrans" cxnId="{05A9DECB-1D60-4CB9-9009-8368CA47B2D2}">
      <dgm:prSet/>
      <dgm:spPr/>
      <dgm:t>
        <a:bodyPr/>
        <a:lstStyle/>
        <a:p>
          <a:endParaRPr lang="en-US"/>
        </a:p>
      </dgm:t>
    </dgm:pt>
    <dgm:pt modelId="{644D905E-4FF5-4585-909E-4FE221140218}" type="pres">
      <dgm:prSet presAssocID="{CF89083C-8230-4546-9D13-90315D386F88}" presName="Name0" presStyleCnt="0">
        <dgm:presLayoutVars>
          <dgm:dir/>
          <dgm:animLvl val="lvl"/>
          <dgm:resizeHandles val="exact"/>
        </dgm:presLayoutVars>
      </dgm:prSet>
      <dgm:spPr/>
    </dgm:pt>
    <dgm:pt modelId="{C342CE52-C2CD-49E9-B841-0163FF702650}" type="pres">
      <dgm:prSet presAssocID="{016E1604-98A8-460F-B9AC-B6B772562566}" presName="Name8" presStyleCnt="0"/>
      <dgm:spPr/>
    </dgm:pt>
    <dgm:pt modelId="{CF03AE6E-4156-43B0-A200-CBF14D6A6253}" type="pres">
      <dgm:prSet presAssocID="{016E1604-98A8-460F-B9AC-B6B772562566}" presName="level" presStyleLbl="node1" presStyleIdx="0" presStyleCnt="4">
        <dgm:presLayoutVars>
          <dgm:chMax val="1"/>
          <dgm:bulletEnabled val="1"/>
        </dgm:presLayoutVars>
      </dgm:prSet>
      <dgm:spPr/>
    </dgm:pt>
    <dgm:pt modelId="{EA8895A0-217F-4065-9D69-5F4999B24E47}" type="pres">
      <dgm:prSet presAssocID="{016E1604-98A8-460F-B9AC-B6B772562566}" presName="levelTx" presStyleLbl="revTx" presStyleIdx="0" presStyleCnt="0">
        <dgm:presLayoutVars>
          <dgm:chMax val="1"/>
          <dgm:bulletEnabled val="1"/>
        </dgm:presLayoutVars>
      </dgm:prSet>
      <dgm:spPr/>
    </dgm:pt>
    <dgm:pt modelId="{C2648718-175C-43DC-AB67-BF8D1D026DEA}" type="pres">
      <dgm:prSet presAssocID="{00A2BD4F-34ED-4C60-900E-4AB10BF99870}" presName="Name8" presStyleCnt="0"/>
      <dgm:spPr/>
    </dgm:pt>
    <dgm:pt modelId="{F0D1AF67-6D09-4F94-9651-455AE892E4DE}" type="pres">
      <dgm:prSet presAssocID="{00A2BD4F-34ED-4C60-900E-4AB10BF99870}" presName="level" presStyleLbl="node1" presStyleIdx="1" presStyleCnt="4">
        <dgm:presLayoutVars>
          <dgm:chMax val="1"/>
          <dgm:bulletEnabled val="1"/>
        </dgm:presLayoutVars>
      </dgm:prSet>
      <dgm:spPr/>
    </dgm:pt>
    <dgm:pt modelId="{B5CBE680-9ED6-46EA-8A1E-A6F116D1442A}" type="pres">
      <dgm:prSet presAssocID="{00A2BD4F-34ED-4C60-900E-4AB10BF99870}" presName="levelTx" presStyleLbl="revTx" presStyleIdx="0" presStyleCnt="0">
        <dgm:presLayoutVars>
          <dgm:chMax val="1"/>
          <dgm:bulletEnabled val="1"/>
        </dgm:presLayoutVars>
      </dgm:prSet>
      <dgm:spPr/>
    </dgm:pt>
    <dgm:pt modelId="{FCCD4D52-7758-4BB1-9BA8-2BCFEB857E72}" type="pres">
      <dgm:prSet presAssocID="{EED038EA-557A-4CE2-B710-C0B7A42436B9}" presName="Name8" presStyleCnt="0"/>
      <dgm:spPr/>
    </dgm:pt>
    <dgm:pt modelId="{D929CD48-9710-43E0-8120-1635AC63027B}" type="pres">
      <dgm:prSet presAssocID="{EED038EA-557A-4CE2-B710-C0B7A42436B9}" presName="level" presStyleLbl="node1" presStyleIdx="2" presStyleCnt="4">
        <dgm:presLayoutVars>
          <dgm:chMax val="1"/>
          <dgm:bulletEnabled val="1"/>
        </dgm:presLayoutVars>
      </dgm:prSet>
      <dgm:spPr/>
    </dgm:pt>
    <dgm:pt modelId="{5894CB47-8958-48A2-9ABD-FCD87E8382B0}" type="pres">
      <dgm:prSet presAssocID="{EED038EA-557A-4CE2-B710-C0B7A42436B9}" presName="levelTx" presStyleLbl="revTx" presStyleIdx="0" presStyleCnt="0">
        <dgm:presLayoutVars>
          <dgm:chMax val="1"/>
          <dgm:bulletEnabled val="1"/>
        </dgm:presLayoutVars>
      </dgm:prSet>
      <dgm:spPr/>
    </dgm:pt>
    <dgm:pt modelId="{BFD992AF-D12B-424B-978F-C9C46C8CE276}" type="pres">
      <dgm:prSet presAssocID="{B7F6345B-50E1-41B2-AE06-8CDF75F110DD}" presName="Name8" presStyleCnt="0"/>
      <dgm:spPr/>
    </dgm:pt>
    <dgm:pt modelId="{E73C96AC-B54F-448D-883A-4ACB99340363}" type="pres">
      <dgm:prSet presAssocID="{B7F6345B-50E1-41B2-AE06-8CDF75F110DD}" presName="level" presStyleLbl="node1" presStyleIdx="3" presStyleCnt="4">
        <dgm:presLayoutVars>
          <dgm:chMax val="1"/>
          <dgm:bulletEnabled val="1"/>
        </dgm:presLayoutVars>
      </dgm:prSet>
      <dgm:spPr/>
    </dgm:pt>
    <dgm:pt modelId="{1DC6B5C1-D3FF-4EBC-A6C7-D85EDE9D5FFF}" type="pres">
      <dgm:prSet presAssocID="{B7F6345B-50E1-41B2-AE06-8CDF75F110DD}" presName="levelTx" presStyleLbl="revTx" presStyleIdx="0" presStyleCnt="0">
        <dgm:presLayoutVars>
          <dgm:chMax val="1"/>
          <dgm:bulletEnabled val="1"/>
        </dgm:presLayoutVars>
      </dgm:prSet>
      <dgm:spPr/>
    </dgm:pt>
  </dgm:ptLst>
  <dgm:cxnLst>
    <dgm:cxn modelId="{C3D0080C-92F6-4429-BA93-3447FE663FE3}" srcId="{CF89083C-8230-4546-9D13-90315D386F88}" destId="{00A2BD4F-34ED-4C60-900E-4AB10BF99870}" srcOrd="1" destOrd="0" parTransId="{807F833E-C623-4773-A1E2-F88DB986ADFF}" sibTransId="{4058F8CA-1DEA-4CA8-ACF4-BB63E04CE014}"/>
    <dgm:cxn modelId="{6F191C18-9568-43EC-83F6-729E56FCD2DA}" type="presOf" srcId="{016E1604-98A8-460F-B9AC-B6B772562566}" destId="{CF03AE6E-4156-43B0-A200-CBF14D6A6253}" srcOrd="0" destOrd="0" presId="urn:microsoft.com/office/officeart/2005/8/layout/pyramid1"/>
    <dgm:cxn modelId="{B5015765-B8B8-44EE-A1C2-823C70C5541C}" type="presOf" srcId="{00A2BD4F-34ED-4C60-900E-4AB10BF99870}" destId="{B5CBE680-9ED6-46EA-8A1E-A6F116D1442A}" srcOrd="1" destOrd="0" presId="urn:microsoft.com/office/officeart/2005/8/layout/pyramid1"/>
    <dgm:cxn modelId="{BE218767-CA28-4870-901F-26D625F875B4}" type="presOf" srcId="{016E1604-98A8-460F-B9AC-B6B772562566}" destId="{EA8895A0-217F-4065-9D69-5F4999B24E47}" srcOrd="1" destOrd="0" presId="urn:microsoft.com/office/officeart/2005/8/layout/pyramid1"/>
    <dgm:cxn modelId="{25798377-5C26-46B1-A4F3-4458D502661E}" type="presOf" srcId="{CF89083C-8230-4546-9D13-90315D386F88}" destId="{644D905E-4FF5-4585-909E-4FE221140218}" srcOrd="0" destOrd="0" presId="urn:microsoft.com/office/officeart/2005/8/layout/pyramid1"/>
    <dgm:cxn modelId="{831B865A-9DCE-4B1D-BE72-6624000CD1D7}" srcId="{CF89083C-8230-4546-9D13-90315D386F88}" destId="{016E1604-98A8-460F-B9AC-B6B772562566}" srcOrd="0" destOrd="0" parTransId="{E7D16987-D46E-4CF2-9066-BBEB918EBECD}" sibTransId="{2564BB8F-EEA4-4657-8839-6B11C05E2660}"/>
    <dgm:cxn modelId="{E1E07F8B-DD35-425D-9200-BCC34F15D087}" type="presOf" srcId="{EED038EA-557A-4CE2-B710-C0B7A42436B9}" destId="{5894CB47-8958-48A2-9ABD-FCD87E8382B0}" srcOrd="1" destOrd="0" presId="urn:microsoft.com/office/officeart/2005/8/layout/pyramid1"/>
    <dgm:cxn modelId="{771F1BA4-1048-49F3-9AD6-34B018CBCC4C}" type="presOf" srcId="{B7F6345B-50E1-41B2-AE06-8CDF75F110DD}" destId="{E73C96AC-B54F-448D-883A-4ACB99340363}" srcOrd="0" destOrd="0" presId="urn:microsoft.com/office/officeart/2005/8/layout/pyramid1"/>
    <dgm:cxn modelId="{05A9DECB-1D60-4CB9-9009-8368CA47B2D2}" srcId="{CF89083C-8230-4546-9D13-90315D386F88}" destId="{B7F6345B-50E1-41B2-AE06-8CDF75F110DD}" srcOrd="3" destOrd="0" parTransId="{BDA034F6-18D3-4AC2-9C63-5D2EF41122C2}" sibTransId="{AEAD19B8-C9ED-4CAB-AA20-5E3931CE3408}"/>
    <dgm:cxn modelId="{D29D40D7-2D7E-4826-9BB2-884E08EB23AA}" type="presOf" srcId="{00A2BD4F-34ED-4C60-900E-4AB10BF99870}" destId="{F0D1AF67-6D09-4F94-9651-455AE892E4DE}" srcOrd="0" destOrd="0" presId="urn:microsoft.com/office/officeart/2005/8/layout/pyramid1"/>
    <dgm:cxn modelId="{2A9EABD7-3CE9-43C5-9591-490B14EE22AC}" type="presOf" srcId="{EED038EA-557A-4CE2-B710-C0B7A42436B9}" destId="{D929CD48-9710-43E0-8120-1635AC63027B}" srcOrd="0" destOrd="0" presId="urn:microsoft.com/office/officeart/2005/8/layout/pyramid1"/>
    <dgm:cxn modelId="{20E704EE-DE17-4A33-A1E5-F49820866892}" srcId="{CF89083C-8230-4546-9D13-90315D386F88}" destId="{EED038EA-557A-4CE2-B710-C0B7A42436B9}" srcOrd="2" destOrd="0" parTransId="{F54D54BB-F44C-4C99-B428-DEF4E7D083A6}" sibTransId="{704C18E6-D1D0-4B39-9797-0B537BBA7A36}"/>
    <dgm:cxn modelId="{990477FA-483E-4912-B43D-08AE5CD3B84C}" type="presOf" srcId="{B7F6345B-50E1-41B2-AE06-8CDF75F110DD}" destId="{1DC6B5C1-D3FF-4EBC-A6C7-D85EDE9D5FFF}" srcOrd="1" destOrd="0" presId="urn:microsoft.com/office/officeart/2005/8/layout/pyramid1"/>
    <dgm:cxn modelId="{DCE6B508-D1DC-4A76-AC5B-EBD894CA638D}" type="presParOf" srcId="{644D905E-4FF5-4585-909E-4FE221140218}" destId="{C342CE52-C2CD-49E9-B841-0163FF702650}" srcOrd="0" destOrd="0" presId="urn:microsoft.com/office/officeart/2005/8/layout/pyramid1"/>
    <dgm:cxn modelId="{3C10A8FD-F462-45E5-A8B9-911B055678FC}" type="presParOf" srcId="{C342CE52-C2CD-49E9-B841-0163FF702650}" destId="{CF03AE6E-4156-43B0-A200-CBF14D6A6253}" srcOrd="0" destOrd="0" presId="urn:microsoft.com/office/officeart/2005/8/layout/pyramid1"/>
    <dgm:cxn modelId="{A6A85757-B53E-49FB-B60D-2FB7A2DAE4C6}" type="presParOf" srcId="{C342CE52-C2CD-49E9-B841-0163FF702650}" destId="{EA8895A0-217F-4065-9D69-5F4999B24E47}" srcOrd="1" destOrd="0" presId="urn:microsoft.com/office/officeart/2005/8/layout/pyramid1"/>
    <dgm:cxn modelId="{BBD6E9F5-53BE-4EC1-A780-6E5D92419EC7}" type="presParOf" srcId="{644D905E-4FF5-4585-909E-4FE221140218}" destId="{C2648718-175C-43DC-AB67-BF8D1D026DEA}" srcOrd="1" destOrd="0" presId="urn:microsoft.com/office/officeart/2005/8/layout/pyramid1"/>
    <dgm:cxn modelId="{FDA5D644-00DB-4EB1-B1CD-0EDF0A212BCC}" type="presParOf" srcId="{C2648718-175C-43DC-AB67-BF8D1D026DEA}" destId="{F0D1AF67-6D09-4F94-9651-455AE892E4DE}" srcOrd="0" destOrd="0" presId="urn:microsoft.com/office/officeart/2005/8/layout/pyramid1"/>
    <dgm:cxn modelId="{41046CAB-D994-4897-AE4F-633151E72310}" type="presParOf" srcId="{C2648718-175C-43DC-AB67-BF8D1D026DEA}" destId="{B5CBE680-9ED6-46EA-8A1E-A6F116D1442A}" srcOrd="1" destOrd="0" presId="urn:microsoft.com/office/officeart/2005/8/layout/pyramid1"/>
    <dgm:cxn modelId="{FCFFE0F6-1468-4095-A34D-14BB55F80931}" type="presParOf" srcId="{644D905E-4FF5-4585-909E-4FE221140218}" destId="{FCCD4D52-7758-4BB1-9BA8-2BCFEB857E72}" srcOrd="2" destOrd="0" presId="urn:microsoft.com/office/officeart/2005/8/layout/pyramid1"/>
    <dgm:cxn modelId="{D07C6389-A0FE-44A6-9E1A-2708CA8ADF5B}" type="presParOf" srcId="{FCCD4D52-7758-4BB1-9BA8-2BCFEB857E72}" destId="{D929CD48-9710-43E0-8120-1635AC63027B}" srcOrd="0" destOrd="0" presId="urn:microsoft.com/office/officeart/2005/8/layout/pyramid1"/>
    <dgm:cxn modelId="{AF755C14-082E-418A-9965-FF62FACEFA5E}" type="presParOf" srcId="{FCCD4D52-7758-4BB1-9BA8-2BCFEB857E72}" destId="{5894CB47-8958-48A2-9ABD-FCD87E8382B0}" srcOrd="1" destOrd="0" presId="urn:microsoft.com/office/officeart/2005/8/layout/pyramid1"/>
    <dgm:cxn modelId="{B7D3B87A-73C9-4296-9B83-9DF564BCA40F}" type="presParOf" srcId="{644D905E-4FF5-4585-909E-4FE221140218}" destId="{BFD992AF-D12B-424B-978F-C9C46C8CE276}" srcOrd="3" destOrd="0" presId="urn:microsoft.com/office/officeart/2005/8/layout/pyramid1"/>
    <dgm:cxn modelId="{A944BF01-3E14-417D-BE07-824454683234}" type="presParOf" srcId="{BFD992AF-D12B-424B-978F-C9C46C8CE276}" destId="{E73C96AC-B54F-448D-883A-4ACB99340363}" srcOrd="0" destOrd="0" presId="urn:microsoft.com/office/officeart/2005/8/layout/pyramid1"/>
    <dgm:cxn modelId="{E8DC82E2-9B55-4264-875A-EADF4F40F2D7}" type="presParOf" srcId="{BFD992AF-D12B-424B-978F-C9C46C8CE276}" destId="{1DC6B5C1-D3FF-4EBC-A6C7-D85EDE9D5FFF}"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BD3C4DC-6167-478F-8282-C3C7DBC3196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A1CB81B3-CAE0-4100-A6C1-6BDF3EC6217C}">
      <dgm:prSet/>
      <dgm:spPr/>
      <dgm:t>
        <a:bodyPr/>
        <a:lstStyle/>
        <a:p>
          <a:pPr rtl="0"/>
          <a:r>
            <a:rPr lang="en-US" b="1" dirty="0">
              <a:solidFill>
                <a:srgbClr val="002060"/>
              </a:solidFill>
            </a:rPr>
            <a:t>1. Climate Change</a:t>
          </a:r>
        </a:p>
      </dgm:t>
    </dgm:pt>
    <dgm:pt modelId="{07B66A1F-326A-4875-9A37-F89B279A29E1}" type="parTrans" cxnId="{1D5B19A5-7912-407D-8AE3-71C3931EFFE3}">
      <dgm:prSet/>
      <dgm:spPr/>
      <dgm:t>
        <a:bodyPr/>
        <a:lstStyle/>
        <a:p>
          <a:endParaRPr lang="en-US"/>
        </a:p>
      </dgm:t>
    </dgm:pt>
    <dgm:pt modelId="{95121FB4-4E82-4620-8001-03D08B6F187D}" type="sibTrans" cxnId="{1D5B19A5-7912-407D-8AE3-71C3931EFFE3}">
      <dgm:prSet/>
      <dgm:spPr/>
      <dgm:t>
        <a:bodyPr/>
        <a:lstStyle/>
        <a:p>
          <a:endParaRPr lang="en-US"/>
        </a:p>
      </dgm:t>
    </dgm:pt>
    <dgm:pt modelId="{4C9B092F-A9F1-42FD-A7BF-369922759DC1}">
      <dgm:prSet/>
      <dgm:spPr/>
      <dgm:t>
        <a:bodyPr/>
        <a:lstStyle/>
        <a:p>
          <a:pPr rtl="0"/>
          <a:r>
            <a:rPr lang="en-US" b="1" dirty="0">
              <a:solidFill>
                <a:srgbClr val="002060"/>
              </a:solidFill>
            </a:rPr>
            <a:t>2. Transparency in business practice</a:t>
          </a:r>
        </a:p>
      </dgm:t>
    </dgm:pt>
    <dgm:pt modelId="{79574249-D60E-477D-B35E-9950C1773349}" type="parTrans" cxnId="{8DC182F7-6564-4C87-BA90-2A485C4CFE85}">
      <dgm:prSet/>
      <dgm:spPr/>
      <dgm:t>
        <a:bodyPr/>
        <a:lstStyle/>
        <a:p>
          <a:endParaRPr lang="en-US"/>
        </a:p>
      </dgm:t>
    </dgm:pt>
    <dgm:pt modelId="{F9400A47-C85D-4B03-99E4-5D0FD93B59BC}" type="sibTrans" cxnId="{8DC182F7-6564-4C87-BA90-2A485C4CFE85}">
      <dgm:prSet/>
      <dgm:spPr/>
      <dgm:t>
        <a:bodyPr/>
        <a:lstStyle/>
        <a:p>
          <a:endParaRPr lang="en-US"/>
        </a:p>
      </dgm:t>
    </dgm:pt>
    <dgm:pt modelId="{94977E59-38B8-42D6-B1E2-ECD5C39A6DD1}">
      <dgm:prSet/>
      <dgm:spPr/>
      <dgm:t>
        <a:bodyPr/>
        <a:lstStyle/>
        <a:p>
          <a:pPr rtl="0"/>
          <a:r>
            <a:rPr lang="en-US" b="1" dirty="0">
              <a:solidFill>
                <a:srgbClr val="002060"/>
              </a:solidFill>
            </a:rPr>
            <a:t>3. Ecological diversity</a:t>
          </a:r>
        </a:p>
      </dgm:t>
    </dgm:pt>
    <dgm:pt modelId="{7D605687-B766-416A-B66B-FB7BCEC966A9}" type="parTrans" cxnId="{BE71FEC2-077D-407C-8797-AAD12FD5B650}">
      <dgm:prSet/>
      <dgm:spPr/>
      <dgm:t>
        <a:bodyPr/>
        <a:lstStyle/>
        <a:p>
          <a:endParaRPr lang="en-US"/>
        </a:p>
      </dgm:t>
    </dgm:pt>
    <dgm:pt modelId="{3DFA7978-F332-439E-9088-5B4AB8B12747}" type="sibTrans" cxnId="{BE71FEC2-077D-407C-8797-AAD12FD5B650}">
      <dgm:prSet/>
      <dgm:spPr/>
      <dgm:t>
        <a:bodyPr/>
        <a:lstStyle/>
        <a:p>
          <a:endParaRPr lang="en-US"/>
        </a:p>
      </dgm:t>
    </dgm:pt>
    <dgm:pt modelId="{17627606-CE43-4F7F-A498-C6E95DCB00B5}">
      <dgm:prSet/>
      <dgm:spPr/>
      <dgm:t>
        <a:bodyPr/>
        <a:lstStyle/>
        <a:p>
          <a:pPr rtl="0"/>
          <a:r>
            <a:rPr lang="en-US" b="1" dirty="0">
              <a:solidFill>
                <a:srgbClr val="002060"/>
              </a:solidFill>
            </a:rPr>
            <a:t>4. Fair trade and fair procurement</a:t>
          </a:r>
        </a:p>
      </dgm:t>
    </dgm:pt>
    <dgm:pt modelId="{7EA9B16C-A222-4100-AA90-6B136BD22BF4}" type="parTrans" cxnId="{4C1E1A1D-7255-4BF1-8574-E4274CB95586}">
      <dgm:prSet/>
      <dgm:spPr/>
      <dgm:t>
        <a:bodyPr/>
        <a:lstStyle/>
        <a:p>
          <a:endParaRPr lang="en-US"/>
        </a:p>
      </dgm:t>
    </dgm:pt>
    <dgm:pt modelId="{70C3F323-B619-4439-A600-1738A324D86F}" type="sibTrans" cxnId="{4C1E1A1D-7255-4BF1-8574-E4274CB95586}">
      <dgm:prSet/>
      <dgm:spPr/>
      <dgm:t>
        <a:bodyPr/>
        <a:lstStyle/>
        <a:p>
          <a:endParaRPr lang="en-US"/>
        </a:p>
      </dgm:t>
    </dgm:pt>
    <dgm:pt modelId="{3576EDA7-ECDA-498E-B2D9-77F84B048DAC}">
      <dgm:prSet/>
      <dgm:spPr/>
      <dgm:t>
        <a:bodyPr/>
        <a:lstStyle/>
        <a:p>
          <a:pPr rtl="0"/>
          <a:r>
            <a:rPr lang="en-US" b="1" dirty="0">
              <a:solidFill>
                <a:srgbClr val="002060"/>
              </a:solidFill>
            </a:rPr>
            <a:t>5. Corruption prevention</a:t>
          </a:r>
        </a:p>
      </dgm:t>
    </dgm:pt>
    <dgm:pt modelId="{60C3A727-BBCE-4A7C-B2CD-6C3CB2F05DB7}" type="parTrans" cxnId="{7A5970E3-C3A9-4A0A-973E-70A2114AC205}">
      <dgm:prSet/>
      <dgm:spPr/>
      <dgm:t>
        <a:bodyPr/>
        <a:lstStyle/>
        <a:p>
          <a:endParaRPr lang="en-US"/>
        </a:p>
      </dgm:t>
    </dgm:pt>
    <dgm:pt modelId="{B4A08C04-CB2E-48F2-AB97-D9251F4C4EF5}" type="sibTrans" cxnId="{7A5970E3-C3A9-4A0A-973E-70A2114AC205}">
      <dgm:prSet/>
      <dgm:spPr/>
      <dgm:t>
        <a:bodyPr/>
        <a:lstStyle/>
        <a:p>
          <a:endParaRPr lang="en-US"/>
        </a:p>
      </dgm:t>
    </dgm:pt>
    <dgm:pt modelId="{5D4A81E0-A524-460F-8A84-91AA7997A9EA}">
      <dgm:prSet/>
      <dgm:spPr/>
      <dgm:t>
        <a:bodyPr/>
        <a:lstStyle/>
        <a:p>
          <a:pPr rtl="0"/>
          <a:r>
            <a:rPr lang="en-US" b="1" dirty="0">
              <a:solidFill>
                <a:srgbClr val="002060"/>
              </a:solidFill>
            </a:rPr>
            <a:t>6. </a:t>
          </a:r>
          <a:r>
            <a:rPr lang="en-US" b="1" dirty="0" err="1">
              <a:solidFill>
                <a:srgbClr val="002060"/>
              </a:solidFill>
            </a:rPr>
            <a:t>Labour</a:t>
          </a:r>
          <a:r>
            <a:rPr lang="en-US" b="1" dirty="0">
              <a:solidFill>
                <a:srgbClr val="002060"/>
              </a:solidFill>
            </a:rPr>
            <a:t> rights</a:t>
          </a:r>
        </a:p>
      </dgm:t>
    </dgm:pt>
    <dgm:pt modelId="{482A9851-3CB0-4742-9E46-D217B96D38B5}" type="parTrans" cxnId="{2B820332-A242-4DD0-8851-3169F7FC5919}">
      <dgm:prSet/>
      <dgm:spPr/>
      <dgm:t>
        <a:bodyPr/>
        <a:lstStyle/>
        <a:p>
          <a:endParaRPr lang="en-US"/>
        </a:p>
      </dgm:t>
    </dgm:pt>
    <dgm:pt modelId="{D7CF41EA-61CC-4018-AA29-67A70727DDBF}" type="sibTrans" cxnId="{2B820332-A242-4DD0-8851-3169F7FC5919}">
      <dgm:prSet/>
      <dgm:spPr/>
      <dgm:t>
        <a:bodyPr/>
        <a:lstStyle/>
        <a:p>
          <a:endParaRPr lang="en-US"/>
        </a:p>
      </dgm:t>
    </dgm:pt>
    <dgm:pt modelId="{CDE1CB07-AA90-49BB-B1A0-8C3F41622009}">
      <dgm:prSet/>
      <dgm:spPr/>
      <dgm:t>
        <a:bodyPr/>
        <a:lstStyle/>
        <a:p>
          <a:pPr rtl="0"/>
          <a:r>
            <a:rPr lang="en-US" b="1" dirty="0">
              <a:solidFill>
                <a:srgbClr val="002060"/>
              </a:solidFill>
            </a:rPr>
            <a:t>7. Health and Safety</a:t>
          </a:r>
        </a:p>
      </dgm:t>
    </dgm:pt>
    <dgm:pt modelId="{F8C25E23-AD4E-4278-8A29-8AD6EBBDB4C4}" type="parTrans" cxnId="{35BFD103-51D6-4180-AC9B-3760EAA637F1}">
      <dgm:prSet/>
      <dgm:spPr/>
      <dgm:t>
        <a:bodyPr/>
        <a:lstStyle/>
        <a:p>
          <a:endParaRPr lang="en-US"/>
        </a:p>
      </dgm:t>
    </dgm:pt>
    <dgm:pt modelId="{D86B7747-15C9-45FA-A6E6-C3D2B780A36C}" type="sibTrans" cxnId="{35BFD103-51D6-4180-AC9B-3760EAA637F1}">
      <dgm:prSet/>
      <dgm:spPr/>
      <dgm:t>
        <a:bodyPr/>
        <a:lstStyle/>
        <a:p>
          <a:endParaRPr lang="en-US"/>
        </a:p>
      </dgm:t>
    </dgm:pt>
    <dgm:pt modelId="{1A6125EA-90F3-4856-9D51-8D9B90230F2E}">
      <dgm:prSet/>
      <dgm:spPr/>
      <dgm:t>
        <a:bodyPr/>
        <a:lstStyle/>
        <a:p>
          <a:pPr rtl="0"/>
          <a:r>
            <a:rPr lang="en-US" b="1" dirty="0">
              <a:solidFill>
                <a:srgbClr val="002060"/>
              </a:solidFill>
            </a:rPr>
            <a:t>8. Education</a:t>
          </a:r>
        </a:p>
      </dgm:t>
    </dgm:pt>
    <dgm:pt modelId="{374D2B5B-7CD9-413D-8BC6-A317ABECA9DA}" type="parTrans" cxnId="{E9ACB0A1-174D-413B-A674-FD83EF410F61}">
      <dgm:prSet/>
      <dgm:spPr/>
      <dgm:t>
        <a:bodyPr/>
        <a:lstStyle/>
        <a:p>
          <a:endParaRPr lang="en-US"/>
        </a:p>
      </dgm:t>
    </dgm:pt>
    <dgm:pt modelId="{81A400B8-E706-4E78-B011-D56AC58D303E}" type="sibTrans" cxnId="{E9ACB0A1-174D-413B-A674-FD83EF410F61}">
      <dgm:prSet/>
      <dgm:spPr/>
      <dgm:t>
        <a:bodyPr/>
        <a:lstStyle/>
        <a:p>
          <a:endParaRPr lang="en-US"/>
        </a:p>
      </dgm:t>
    </dgm:pt>
    <dgm:pt modelId="{6994CE65-1BE9-442E-8042-348C88F51DBC}">
      <dgm:prSet/>
      <dgm:spPr/>
      <dgm:t>
        <a:bodyPr/>
        <a:lstStyle/>
        <a:p>
          <a:pPr rtl="0"/>
          <a:r>
            <a:rPr lang="en-US" b="1" dirty="0">
              <a:solidFill>
                <a:srgbClr val="002060"/>
              </a:solidFill>
            </a:rPr>
            <a:t>9. Income equality and fair wages</a:t>
          </a:r>
        </a:p>
      </dgm:t>
    </dgm:pt>
    <dgm:pt modelId="{D774BB20-6DFD-4CEC-81C6-681446237337}" type="parTrans" cxnId="{3D898FE5-427A-4573-9C4D-9634F88C0A90}">
      <dgm:prSet/>
      <dgm:spPr/>
      <dgm:t>
        <a:bodyPr/>
        <a:lstStyle/>
        <a:p>
          <a:endParaRPr lang="en-US"/>
        </a:p>
      </dgm:t>
    </dgm:pt>
    <dgm:pt modelId="{0E55C3DB-64CC-4234-AB4D-7417B097C8B0}" type="sibTrans" cxnId="{3D898FE5-427A-4573-9C4D-9634F88C0A90}">
      <dgm:prSet/>
      <dgm:spPr/>
      <dgm:t>
        <a:bodyPr/>
        <a:lstStyle/>
        <a:p>
          <a:endParaRPr lang="en-US"/>
        </a:p>
      </dgm:t>
    </dgm:pt>
    <dgm:pt modelId="{A9BB0172-5EE4-48F4-8548-B95894F3A117}">
      <dgm:prSet/>
      <dgm:spPr/>
      <dgm:t>
        <a:bodyPr/>
        <a:lstStyle/>
        <a:p>
          <a:pPr rtl="0"/>
          <a:r>
            <a:rPr lang="en-US" b="1" dirty="0">
              <a:solidFill>
                <a:srgbClr val="002060"/>
              </a:solidFill>
            </a:rPr>
            <a:t>10. Poverty</a:t>
          </a:r>
        </a:p>
      </dgm:t>
    </dgm:pt>
    <dgm:pt modelId="{72438C06-C472-4C1E-9AE7-47A371864BAB}" type="parTrans" cxnId="{E5213B74-0FD4-4816-B1EC-BFC786313920}">
      <dgm:prSet/>
      <dgm:spPr/>
      <dgm:t>
        <a:bodyPr/>
        <a:lstStyle/>
        <a:p>
          <a:endParaRPr lang="en-US"/>
        </a:p>
      </dgm:t>
    </dgm:pt>
    <dgm:pt modelId="{5E7BDA1C-51A5-432D-9999-9C81DA9C8384}" type="sibTrans" cxnId="{E5213B74-0FD4-4816-B1EC-BFC786313920}">
      <dgm:prSet/>
      <dgm:spPr/>
      <dgm:t>
        <a:bodyPr/>
        <a:lstStyle/>
        <a:p>
          <a:endParaRPr lang="en-US"/>
        </a:p>
      </dgm:t>
    </dgm:pt>
    <dgm:pt modelId="{F4D93147-CA88-4E5F-87C7-701969CF4B6F}" type="pres">
      <dgm:prSet presAssocID="{1BD3C4DC-6167-478F-8282-C3C7DBC3196D}" presName="linear" presStyleCnt="0">
        <dgm:presLayoutVars>
          <dgm:animLvl val="lvl"/>
          <dgm:resizeHandles val="exact"/>
        </dgm:presLayoutVars>
      </dgm:prSet>
      <dgm:spPr/>
    </dgm:pt>
    <dgm:pt modelId="{2042DF99-CAAC-470C-8AC0-789EDE8D0ED8}" type="pres">
      <dgm:prSet presAssocID="{A1CB81B3-CAE0-4100-A6C1-6BDF3EC6217C}" presName="parentText" presStyleLbl="node1" presStyleIdx="0" presStyleCnt="10">
        <dgm:presLayoutVars>
          <dgm:chMax val="0"/>
          <dgm:bulletEnabled val="1"/>
        </dgm:presLayoutVars>
      </dgm:prSet>
      <dgm:spPr/>
    </dgm:pt>
    <dgm:pt modelId="{1768BE91-66AA-4188-A9A6-2D922183CC9E}" type="pres">
      <dgm:prSet presAssocID="{95121FB4-4E82-4620-8001-03D08B6F187D}" presName="spacer" presStyleCnt="0"/>
      <dgm:spPr/>
    </dgm:pt>
    <dgm:pt modelId="{DB4E478C-3A46-4BBB-B6C7-1B14B499340C}" type="pres">
      <dgm:prSet presAssocID="{4C9B092F-A9F1-42FD-A7BF-369922759DC1}" presName="parentText" presStyleLbl="node1" presStyleIdx="1" presStyleCnt="10">
        <dgm:presLayoutVars>
          <dgm:chMax val="0"/>
          <dgm:bulletEnabled val="1"/>
        </dgm:presLayoutVars>
      </dgm:prSet>
      <dgm:spPr/>
    </dgm:pt>
    <dgm:pt modelId="{3501E81A-FB0B-4504-9657-6658C1C7E896}" type="pres">
      <dgm:prSet presAssocID="{F9400A47-C85D-4B03-99E4-5D0FD93B59BC}" presName="spacer" presStyleCnt="0"/>
      <dgm:spPr/>
    </dgm:pt>
    <dgm:pt modelId="{51B80F65-2B57-481D-825F-4613A7C04BA8}" type="pres">
      <dgm:prSet presAssocID="{94977E59-38B8-42D6-B1E2-ECD5C39A6DD1}" presName="parentText" presStyleLbl="node1" presStyleIdx="2" presStyleCnt="10">
        <dgm:presLayoutVars>
          <dgm:chMax val="0"/>
          <dgm:bulletEnabled val="1"/>
        </dgm:presLayoutVars>
      </dgm:prSet>
      <dgm:spPr/>
    </dgm:pt>
    <dgm:pt modelId="{0A8FAAE6-8399-4055-8DD4-19412AC7D2C5}" type="pres">
      <dgm:prSet presAssocID="{3DFA7978-F332-439E-9088-5B4AB8B12747}" presName="spacer" presStyleCnt="0"/>
      <dgm:spPr/>
    </dgm:pt>
    <dgm:pt modelId="{3857419E-6148-4D0D-9C1B-E1380A484A57}" type="pres">
      <dgm:prSet presAssocID="{17627606-CE43-4F7F-A498-C6E95DCB00B5}" presName="parentText" presStyleLbl="node1" presStyleIdx="3" presStyleCnt="10">
        <dgm:presLayoutVars>
          <dgm:chMax val="0"/>
          <dgm:bulletEnabled val="1"/>
        </dgm:presLayoutVars>
      </dgm:prSet>
      <dgm:spPr/>
    </dgm:pt>
    <dgm:pt modelId="{6038DD8E-F3D3-4F89-B972-EAD6F4FFAB95}" type="pres">
      <dgm:prSet presAssocID="{70C3F323-B619-4439-A600-1738A324D86F}" presName="spacer" presStyleCnt="0"/>
      <dgm:spPr/>
    </dgm:pt>
    <dgm:pt modelId="{61D593F3-1123-429C-BE53-B32D1AFEB754}" type="pres">
      <dgm:prSet presAssocID="{3576EDA7-ECDA-498E-B2D9-77F84B048DAC}" presName="parentText" presStyleLbl="node1" presStyleIdx="4" presStyleCnt="10">
        <dgm:presLayoutVars>
          <dgm:chMax val="0"/>
          <dgm:bulletEnabled val="1"/>
        </dgm:presLayoutVars>
      </dgm:prSet>
      <dgm:spPr/>
    </dgm:pt>
    <dgm:pt modelId="{22927FE7-B617-44B0-9FAA-B7BD45A4FD7B}" type="pres">
      <dgm:prSet presAssocID="{B4A08C04-CB2E-48F2-AB97-D9251F4C4EF5}" presName="spacer" presStyleCnt="0"/>
      <dgm:spPr/>
    </dgm:pt>
    <dgm:pt modelId="{B6A0F5F0-AF29-400A-9FDF-1C6F9B38886D}" type="pres">
      <dgm:prSet presAssocID="{5D4A81E0-A524-460F-8A84-91AA7997A9EA}" presName="parentText" presStyleLbl="node1" presStyleIdx="5" presStyleCnt="10">
        <dgm:presLayoutVars>
          <dgm:chMax val="0"/>
          <dgm:bulletEnabled val="1"/>
        </dgm:presLayoutVars>
      </dgm:prSet>
      <dgm:spPr/>
    </dgm:pt>
    <dgm:pt modelId="{31809017-35E6-48D3-9863-CF92C3663AA7}" type="pres">
      <dgm:prSet presAssocID="{D7CF41EA-61CC-4018-AA29-67A70727DDBF}" presName="spacer" presStyleCnt="0"/>
      <dgm:spPr/>
    </dgm:pt>
    <dgm:pt modelId="{60C09EE5-E679-4E33-B2EA-83B230BEE066}" type="pres">
      <dgm:prSet presAssocID="{CDE1CB07-AA90-49BB-B1A0-8C3F41622009}" presName="parentText" presStyleLbl="node1" presStyleIdx="6" presStyleCnt="10">
        <dgm:presLayoutVars>
          <dgm:chMax val="0"/>
          <dgm:bulletEnabled val="1"/>
        </dgm:presLayoutVars>
      </dgm:prSet>
      <dgm:spPr/>
    </dgm:pt>
    <dgm:pt modelId="{C15DE7F0-8ABC-415E-9A33-68A7B48997C0}" type="pres">
      <dgm:prSet presAssocID="{D86B7747-15C9-45FA-A6E6-C3D2B780A36C}" presName="spacer" presStyleCnt="0"/>
      <dgm:spPr/>
    </dgm:pt>
    <dgm:pt modelId="{6776E7F9-9FB4-4F32-B1B9-C533C05CACCD}" type="pres">
      <dgm:prSet presAssocID="{1A6125EA-90F3-4856-9D51-8D9B90230F2E}" presName="parentText" presStyleLbl="node1" presStyleIdx="7" presStyleCnt="10">
        <dgm:presLayoutVars>
          <dgm:chMax val="0"/>
          <dgm:bulletEnabled val="1"/>
        </dgm:presLayoutVars>
      </dgm:prSet>
      <dgm:spPr/>
    </dgm:pt>
    <dgm:pt modelId="{7CD20C2C-C6CB-48E2-8FD8-6A56C942EB33}" type="pres">
      <dgm:prSet presAssocID="{81A400B8-E706-4E78-B011-D56AC58D303E}" presName="spacer" presStyleCnt="0"/>
      <dgm:spPr/>
    </dgm:pt>
    <dgm:pt modelId="{5C88A2F0-4F64-4A7F-A636-6AEBA949170F}" type="pres">
      <dgm:prSet presAssocID="{6994CE65-1BE9-442E-8042-348C88F51DBC}" presName="parentText" presStyleLbl="node1" presStyleIdx="8" presStyleCnt="10">
        <dgm:presLayoutVars>
          <dgm:chMax val="0"/>
          <dgm:bulletEnabled val="1"/>
        </dgm:presLayoutVars>
      </dgm:prSet>
      <dgm:spPr/>
    </dgm:pt>
    <dgm:pt modelId="{A546A35C-66F4-4FB2-9B9C-0230AF3D67F6}" type="pres">
      <dgm:prSet presAssocID="{0E55C3DB-64CC-4234-AB4D-7417B097C8B0}" presName="spacer" presStyleCnt="0"/>
      <dgm:spPr/>
    </dgm:pt>
    <dgm:pt modelId="{3915EFF2-7AB0-48C7-A828-96191C3D21CE}" type="pres">
      <dgm:prSet presAssocID="{A9BB0172-5EE4-48F4-8548-B95894F3A117}" presName="parentText" presStyleLbl="node1" presStyleIdx="9" presStyleCnt="10">
        <dgm:presLayoutVars>
          <dgm:chMax val="0"/>
          <dgm:bulletEnabled val="1"/>
        </dgm:presLayoutVars>
      </dgm:prSet>
      <dgm:spPr/>
    </dgm:pt>
  </dgm:ptLst>
  <dgm:cxnLst>
    <dgm:cxn modelId="{39848200-2C35-4967-92E4-2BBEE1996508}" type="presOf" srcId="{94977E59-38B8-42D6-B1E2-ECD5C39A6DD1}" destId="{51B80F65-2B57-481D-825F-4613A7C04BA8}" srcOrd="0" destOrd="0" presId="urn:microsoft.com/office/officeart/2005/8/layout/vList2"/>
    <dgm:cxn modelId="{35BFD103-51D6-4180-AC9B-3760EAA637F1}" srcId="{1BD3C4DC-6167-478F-8282-C3C7DBC3196D}" destId="{CDE1CB07-AA90-49BB-B1A0-8C3F41622009}" srcOrd="6" destOrd="0" parTransId="{F8C25E23-AD4E-4278-8A29-8AD6EBBDB4C4}" sibTransId="{D86B7747-15C9-45FA-A6E6-C3D2B780A36C}"/>
    <dgm:cxn modelId="{4C1E1A1D-7255-4BF1-8574-E4274CB95586}" srcId="{1BD3C4DC-6167-478F-8282-C3C7DBC3196D}" destId="{17627606-CE43-4F7F-A498-C6E95DCB00B5}" srcOrd="3" destOrd="0" parTransId="{7EA9B16C-A222-4100-AA90-6B136BD22BF4}" sibTransId="{70C3F323-B619-4439-A600-1738A324D86F}"/>
    <dgm:cxn modelId="{2B820332-A242-4DD0-8851-3169F7FC5919}" srcId="{1BD3C4DC-6167-478F-8282-C3C7DBC3196D}" destId="{5D4A81E0-A524-460F-8A84-91AA7997A9EA}" srcOrd="5" destOrd="0" parTransId="{482A9851-3CB0-4742-9E46-D217B96D38B5}" sibTransId="{D7CF41EA-61CC-4018-AA29-67A70727DDBF}"/>
    <dgm:cxn modelId="{79136637-C7F3-4641-A794-D507442CFBB1}" type="presOf" srcId="{17627606-CE43-4F7F-A498-C6E95DCB00B5}" destId="{3857419E-6148-4D0D-9C1B-E1380A484A57}" srcOrd="0" destOrd="0" presId="urn:microsoft.com/office/officeart/2005/8/layout/vList2"/>
    <dgm:cxn modelId="{72FE0760-645C-416F-A8CB-5FEAEC83D070}" type="presOf" srcId="{4C9B092F-A9F1-42FD-A7BF-369922759DC1}" destId="{DB4E478C-3A46-4BBB-B6C7-1B14B499340C}" srcOrd="0" destOrd="0" presId="urn:microsoft.com/office/officeart/2005/8/layout/vList2"/>
    <dgm:cxn modelId="{27B7AA68-6094-48AA-A14F-5AD8099B1A31}" type="presOf" srcId="{6994CE65-1BE9-442E-8042-348C88F51DBC}" destId="{5C88A2F0-4F64-4A7F-A636-6AEBA949170F}" srcOrd="0" destOrd="0" presId="urn:microsoft.com/office/officeart/2005/8/layout/vList2"/>
    <dgm:cxn modelId="{E5213B74-0FD4-4816-B1EC-BFC786313920}" srcId="{1BD3C4DC-6167-478F-8282-C3C7DBC3196D}" destId="{A9BB0172-5EE4-48F4-8548-B95894F3A117}" srcOrd="9" destOrd="0" parTransId="{72438C06-C472-4C1E-9AE7-47A371864BAB}" sibTransId="{5E7BDA1C-51A5-432D-9999-9C81DA9C8384}"/>
    <dgm:cxn modelId="{B90E678E-0F72-4143-89DC-E6A464FFC09A}" type="presOf" srcId="{CDE1CB07-AA90-49BB-B1A0-8C3F41622009}" destId="{60C09EE5-E679-4E33-B2EA-83B230BEE066}" srcOrd="0" destOrd="0" presId="urn:microsoft.com/office/officeart/2005/8/layout/vList2"/>
    <dgm:cxn modelId="{878A0991-79A0-4E14-8259-A8C94C2A02F4}" type="presOf" srcId="{A9BB0172-5EE4-48F4-8548-B95894F3A117}" destId="{3915EFF2-7AB0-48C7-A828-96191C3D21CE}" srcOrd="0" destOrd="0" presId="urn:microsoft.com/office/officeart/2005/8/layout/vList2"/>
    <dgm:cxn modelId="{E9ACB0A1-174D-413B-A674-FD83EF410F61}" srcId="{1BD3C4DC-6167-478F-8282-C3C7DBC3196D}" destId="{1A6125EA-90F3-4856-9D51-8D9B90230F2E}" srcOrd="7" destOrd="0" parTransId="{374D2B5B-7CD9-413D-8BC6-A317ABECA9DA}" sibTransId="{81A400B8-E706-4E78-B011-D56AC58D303E}"/>
    <dgm:cxn modelId="{1D5B19A5-7912-407D-8AE3-71C3931EFFE3}" srcId="{1BD3C4DC-6167-478F-8282-C3C7DBC3196D}" destId="{A1CB81B3-CAE0-4100-A6C1-6BDF3EC6217C}" srcOrd="0" destOrd="0" parTransId="{07B66A1F-326A-4875-9A37-F89B279A29E1}" sibTransId="{95121FB4-4E82-4620-8001-03D08B6F187D}"/>
    <dgm:cxn modelId="{4C47A7B4-45EA-4069-9378-D6E8FEBFE0AA}" type="presOf" srcId="{5D4A81E0-A524-460F-8A84-91AA7997A9EA}" destId="{B6A0F5F0-AF29-400A-9FDF-1C6F9B38886D}" srcOrd="0" destOrd="0" presId="urn:microsoft.com/office/officeart/2005/8/layout/vList2"/>
    <dgm:cxn modelId="{BE71FEC2-077D-407C-8797-AAD12FD5B650}" srcId="{1BD3C4DC-6167-478F-8282-C3C7DBC3196D}" destId="{94977E59-38B8-42D6-B1E2-ECD5C39A6DD1}" srcOrd="2" destOrd="0" parTransId="{7D605687-B766-416A-B66B-FB7BCEC966A9}" sibTransId="{3DFA7978-F332-439E-9088-5B4AB8B12747}"/>
    <dgm:cxn modelId="{6B2758D2-D536-42CB-B354-FD5AB99DFC5B}" type="presOf" srcId="{1A6125EA-90F3-4856-9D51-8D9B90230F2E}" destId="{6776E7F9-9FB4-4F32-B1B9-C533C05CACCD}" srcOrd="0" destOrd="0" presId="urn:microsoft.com/office/officeart/2005/8/layout/vList2"/>
    <dgm:cxn modelId="{914092D7-7309-4F6A-97A4-D9D9969BFF63}" type="presOf" srcId="{A1CB81B3-CAE0-4100-A6C1-6BDF3EC6217C}" destId="{2042DF99-CAAC-470C-8AC0-789EDE8D0ED8}" srcOrd="0" destOrd="0" presId="urn:microsoft.com/office/officeart/2005/8/layout/vList2"/>
    <dgm:cxn modelId="{7A5970E3-C3A9-4A0A-973E-70A2114AC205}" srcId="{1BD3C4DC-6167-478F-8282-C3C7DBC3196D}" destId="{3576EDA7-ECDA-498E-B2D9-77F84B048DAC}" srcOrd="4" destOrd="0" parTransId="{60C3A727-BBCE-4A7C-B2CD-6C3CB2F05DB7}" sibTransId="{B4A08C04-CB2E-48F2-AB97-D9251F4C4EF5}"/>
    <dgm:cxn modelId="{3D898FE5-427A-4573-9C4D-9634F88C0A90}" srcId="{1BD3C4DC-6167-478F-8282-C3C7DBC3196D}" destId="{6994CE65-1BE9-442E-8042-348C88F51DBC}" srcOrd="8" destOrd="0" parTransId="{D774BB20-6DFD-4CEC-81C6-681446237337}" sibTransId="{0E55C3DB-64CC-4234-AB4D-7417B097C8B0}"/>
    <dgm:cxn modelId="{8DC182F7-6564-4C87-BA90-2A485C4CFE85}" srcId="{1BD3C4DC-6167-478F-8282-C3C7DBC3196D}" destId="{4C9B092F-A9F1-42FD-A7BF-369922759DC1}" srcOrd="1" destOrd="0" parTransId="{79574249-D60E-477D-B35E-9950C1773349}" sibTransId="{F9400A47-C85D-4B03-99E4-5D0FD93B59BC}"/>
    <dgm:cxn modelId="{23F2AEF7-C223-4639-B5B3-562ADEC751E9}" type="presOf" srcId="{1BD3C4DC-6167-478F-8282-C3C7DBC3196D}" destId="{F4D93147-CA88-4E5F-87C7-701969CF4B6F}" srcOrd="0" destOrd="0" presId="urn:microsoft.com/office/officeart/2005/8/layout/vList2"/>
    <dgm:cxn modelId="{7B9079FC-97C1-4A85-AABE-1816D955BC7C}" type="presOf" srcId="{3576EDA7-ECDA-498E-B2D9-77F84B048DAC}" destId="{61D593F3-1123-429C-BE53-B32D1AFEB754}" srcOrd="0" destOrd="0" presId="urn:microsoft.com/office/officeart/2005/8/layout/vList2"/>
    <dgm:cxn modelId="{C7D5E3E5-F08E-46EC-B7DC-E247F5B4C77C}" type="presParOf" srcId="{F4D93147-CA88-4E5F-87C7-701969CF4B6F}" destId="{2042DF99-CAAC-470C-8AC0-789EDE8D0ED8}" srcOrd="0" destOrd="0" presId="urn:microsoft.com/office/officeart/2005/8/layout/vList2"/>
    <dgm:cxn modelId="{D2A17E21-8D11-4CD6-A072-90AAB8D0F1F7}" type="presParOf" srcId="{F4D93147-CA88-4E5F-87C7-701969CF4B6F}" destId="{1768BE91-66AA-4188-A9A6-2D922183CC9E}" srcOrd="1" destOrd="0" presId="urn:microsoft.com/office/officeart/2005/8/layout/vList2"/>
    <dgm:cxn modelId="{0C87FE19-6684-47F6-8AAD-D95C0D842933}" type="presParOf" srcId="{F4D93147-CA88-4E5F-87C7-701969CF4B6F}" destId="{DB4E478C-3A46-4BBB-B6C7-1B14B499340C}" srcOrd="2" destOrd="0" presId="urn:microsoft.com/office/officeart/2005/8/layout/vList2"/>
    <dgm:cxn modelId="{DC14256A-8A9D-44EA-9E7A-F203B9BC8B89}" type="presParOf" srcId="{F4D93147-CA88-4E5F-87C7-701969CF4B6F}" destId="{3501E81A-FB0B-4504-9657-6658C1C7E896}" srcOrd="3" destOrd="0" presId="urn:microsoft.com/office/officeart/2005/8/layout/vList2"/>
    <dgm:cxn modelId="{B0DB50E5-62A9-47A9-9538-A967506A1443}" type="presParOf" srcId="{F4D93147-CA88-4E5F-87C7-701969CF4B6F}" destId="{51B80F65-2B57-481D-825F-4613A7C04BA8}" srcOrd="4" destOrd="0" presId="urn:microsoft.com/office/officeart/2005/8/layout/vList2"/>
    <dgm:cxn modelId="{DD7D54B0-C04B-418A-9FFD-37926FB46DD9}" type="presParOf" srcId="{F4D93147-CA88-4E5F-87C7-701969CF4B6F}" destId="{0A8FAAE6-8399-4055-8DD4-19412AC7D2C5}" srcOrd="5" destOrd="0" presId="urn:microsoft.com/office/officeart/2005/8/layout/vList2"/>
    <dgm:cxn modelId="{350AEACA-4DB1-47D0-BF46-5207E92047B5}" type="presParOf" srcId="{F4D93147-CA88-4E5F-87C7-701969CF4B6F}" destId="{3857419E-6148-4D0D-9C1B-E1380A484A57}" srcOrd="6" destOrd="0" presId="urn:microsoft.com/office/officeart/2005/8/layout/vList2"/>
    <dgm:cxn modelId="{7922BFD9-8AF8-465F-A1C2-E46573555768}" type="presParOf" srcId="{F4D93147-CA88-4E5F-87C7-701969CF4B6F}" destId="{6038DD8E-F3D3-4F89-B972-EAD6F4FFAB95}" srcOrd="7" destOrd="0" presId="urn:microsoft.com/office/officeart/2005/8/layout/vList2"/>
    <dgm:cxn modelId="{9C365892-0C2B-4E1B-9019-DE5D0D52F16D}" type="presParOf" srcId="{F4D93147-CA88-4E5F-87C7-701969CF4B6F}" destId="{61D593F3-1123-429C-BE53-B32D1AFEB754}" srcOrd="8" destOrd="0" presId="urn:microsoft.com/office/officeart/2005/8/layout/vList2"/>
    <dgm:cxn modelId="{E086A7BD-5B5A-4D74-9AEF-C95F47E68D7D}" type="presParOf" srcId="{F4D93147-CA88-4E5F-87C7-701969CF4B6F}" destId="{22927FE7-B617-44B0-9FAA-B7BD45A4FD7B}" srcOrd="9" destOrd="0" presId="urn:microsoft.com/office/officeart/2005/8/layout/vList2"/>
    <dgm:cxn modelId="{ADDF8439-6DC5-44C1-B69A-0D23EE51343D}" type="presParOf" srcId="{F4D93147-CA88-4E5F-87C7-701969CF4B6F}" destId="{B6A0F5F0-AF29-400A-9FDF-1C6F9B38886D}" srcOrd="10" destOrd="0" presId="urn:microsoft.com/office/officeart/2005/8/layout/vList2"/>
    <dgm:cxn modelId="{139AD211-73AA-424D-AC77-CE5359FDB203}" type="presParOf" srcId="{F4D93147-CA88-4E5F-87C7-701969CF4B6F}" destId="{31809017-35E6-48D3-9863-CF92C3663AA7}" srcOrd="11" destOrd="0" presId="urn:microsoft.com/office/officeart/2005/8/layout/vList2"/>
    <dgm:cxn modelId="{3F8EF962-A0E3-4425-98F9-A50FC8844AA8}" type="presParOf" srcId="{F4D93147-CA88-4E5F-87C7-701969CF4B6F}" destId="{60C09EE5-E679-4E33-B2EA-83B230BEE066}" srcOrd="12" destOrd="0" presId="urn:microsoft.com/office/officeart/2005/8/layout/vList2"/>
    <dgm:cxn modelId="{CC5F2280-40BE-4BA1-AA9A-928AC64B6FDA}" type="presParOf" srcId="{F4D93147-CA88-4E5F-87C7-701969CF4B6F}" destId="{C15DE7F0-8ABC-415E-9A33-68A7B48997C0}" srcOrd="13" destOrd="0" presId="urn:microsoft.com/office/officeart/2005/8/layout/vList2"/>
    <dgm:cxn modelId="{D6512A43-D98B-4563-B6A2-D121FAEBB77D}" type="presParOf" srcId="{F4D93147-CA88-4E5F-87C7-701969CF4B6F}" destId="{6776E7F9-9FB4-4F32-B1B9-C533C05CACCD}" srcOrd="14" destOrd="0" presId="urn:microsoft.com/office/officeart/2005/8/layout/vList2"/>
    <dgm:cxn modelId="{01B0BB19-E601-4B4A-8AC6-A6F779570CCD}" type="presParOf" srcId="{F4D93147-CA88-4E5F-87C7-701969CF4B6F}" destId="{7CD20C2C-C6CB-48E2-8FD8-6A56C942EB33}" srcOrd="15" destOrd="0" presId="urn:microsoft.com/office/officeart/2005/8/layout/vList2"/>
    <dgm:cxn modelId="{7BD79CB1-194D-4A57-8F71-CEB13ED8518F}" type="presParOf" srcId="{F4D93147-CA88-4E5F-87C7-701969CF4B6F}" destId="{5C88A2F0-4F64-4A7F-A636-6AEBA949170F}" srcOrd="16" destOrd="0" presId="urn:microsoft.com/office/officeart/2005/8/layout/vList2"/>
    <dgm:cxn modelId="{B756874D-80B5-4DAD-A111-D9C4AED8CF5E}" type="presParOf" srcId="{F4D93147-CA88-4E5F-87C7-701969CF4B6F}" destId="{A546A35C-66F4-4FB2-9B9C-0230AF3D67F6}" srcOrd="17" destOrd="0" presId="urn:microsoft.com/office/officeart/2005/8/layout/vList2"/>
    <dgm:cxn modelId="{719798B9-A021-47EB-BCA5-774E77EEC3C8}" type="presParOf" srcId="{F4D93147-CA88-4E5F-87C7-701969CF4B6F}" destId="{3915EFF2-7AB0-48C7-A828-96191C3D21CE}" srcOrd="1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50086CA-60E5-4E31-8715-5B80E8089B7D}" type="doc">
      <dgm:prSet loTypeId="urn:microsoft.com/office/officeart/2005/8/layout/venn1" loCatId="relationship" qsTypeId="urn:microsoft.com/office/officeart/2005/8/quickstyle/simple1" qsCatId="simple" csTypeId="urn:microsoft.com/office/officeart/2005/8/colors/accent1_2" csCatId="accent1"/>
      <dgm:spPr/>
      <dgm:t>
        <a:bodyPr/>
        <a:lstStyle/>
        <a:p>
          <a:endParaRPr lang="en-US"/>
        </a:p>
      </dgm:t>
    </dgm:pt>
    <dgm:pt modelId="{C17CC21D-397B-4183-8C01-7FE4FEA776DA}">
      <dgm:prSet/>
      <dgm:spPr/>
      <dgm:t>
        <a:bodyPr/>
        <a:lstStyle/>
        <a:p>
          <a:pPr rtl="0"/>
          <a:r>
            <a:rPr lang="en-US" dirty="0"/>
            <a:t>1. Reputation management / Goodwill Creation</a:t>
          </a:r>
        </a:p>
      </dgm:t>
    </dgm:pt>
    <dgm:pt modelId="{16F4EF7D-F37B-411E-ABD8-E894020ADD36}" type="parTrans" cxnId="{804F3FDF-1D01-4AA4-811A-BD191BCEA434}">
      <dgm:prSet/>
      <dgm:spPr/>
      <dgm:t>
        <a:bodyPr/>
        <a:lstStyle/>
        <a:p>
          <a:endParaRPr lang="en-US"/>
        </a:p>
      </dgm:t>
    </dgm:pt>
    <dgm:pt modelId="{93AB5808-57C1-4F08-AC5C-C675518E6238}" type="sibTrans" cxnId="{804F3FDF-1D01-4AA4-811A-BD191BCEA434}">
      <dgm:prSet/>
      <dgm:spPr/>
      <dgm:t>
        <a:bodyPr/>
        <a:lstStyle/>
        <a:p>
          <a:endParaRPr lang="en-US"/>
        </a:p>
      </dgm:t>
    </dgm:pt>
    <dgm:pt modelId="{C7748011-6BC6-42B4-BD69-643BAF6F276A}">
      <dgm:prSet/>
      <dgm:spPr/>
      <dgm:t>
        <a:bodyPr/>
        <a:lstStyle/>
        <a:p>
          <a:pPr rtl="0"/>
          <a:r>
            <a:rPr lang="en-US" dirty="0"/>
            <a:t>2. Employee attraction</a:t>
          </a:r>
        </a:p>
      </dgm:t>
    </dgm:pt>
    <dgm:pt modelId="{06AD7A43-C103-4D51-925A-3DBB18806947}" type="parTrans" cxnId="{4C7F64A4-9D93-4663-93C8-374FA4348223}">
      <dgm:prSet/>
      <dgm:spPr/>
      <dgm:t>
        <a:bodyPr/>
        <a:lstStyle/>
        <a:p>
          <a:endParaRPr lang="en-US"/>
        </a:p>
      </dgm:t>
    </dgm:pt>
    <dgm:pt modelId="{3B1C4547-16B7-4301-BADF-1DC9988F1E07}" type="sibTrans" cxnId="{4C7F64A4-9D93-4663-93C8-374FA4348223}">
      <dgm:prSet/>
      <dgm:spPr/>
      <dgm:t>
        <a:bodyPr/>
        <a:lstStyle/>
        <a:p>
          <a:endParaRPr lang="en-US"/>
        </a:p>
      </dgm:t>
    </dgm:pt>
    <dgm:pt modelId="{AC178BD6-8158-45B2-8600-C4C3962B6D56}">
      <dgm:prSet/>
      <dgm:spPr/>
      <dgm:t>
        <a:bodyPr/>
        <a:lstStyle/>
        <a:p>
          <a:pPr rtl="0"/>
          <a:r>
            <a:rPr lang="en-US" dirty="0"/>
            <a:t>3. Competition (in general)</a:t>
          </a:r>
        </a:p>
      </dgm:t>
    </dgm:pt>
    <dgm:pt modelId="{A12C2E8D-5E34-4CD9-9642-74867664049A}" type="parTrans" cxnId="{316FEA4B-3CB2-482D-A386-2164434A38A4}">
      <dgm:prSet/>
      <dgm:spPr/>
      <dgm:t>
        <a:bodyPr/>
        <a:lstStyle/>
        <a:p>
          <a:endParaRPr lang="en-US"/>
        </a:p>
      </dgm:t>
    </dgm:pt>
    <dgm:pt modelId="{25B72106-B20E-4F07-8AB7-7B314EC99F71}" type="sibTrans" cxnId="{316FEA4B-3CB2-482D-A386-2164434A38A4}">
      <dgm:prSet/>
      <dgm:spPr/>
      <dgm:t>
        <a:bodyPr/>
        <a:lstStyle/>
        <a:p>
          <a:endParaRPr lang="en-US"/>
        </a:p>
      </dgm:t>
    </dgm:pt>
    <dgm:pt modelId="{A6CADDB6-9B76-4EBF-B680-2FF5E5D746D8}">
      <dgm:prSet/>
      <dgm:spPr/>
      <dgm:t>
        <a:bodyPr/>
        <a:lstStyle/>
        <a:p>
          <a:pPr rtl="0"/>
          <a:r>
            <a:rPr lang="en-US" dirty="0"/>
            <a:t>4. Investor relations</a:t>
          </a:r>
        </a:p>
      </dgm:t>
    </dgm:pt>
    <dgm:pt modelId="{F7D568CA-3B80-46D6-9AE4-211927733372}" type="parTrans" cxnId="{DCB25EBF-5D88-4AF0-A5F4-452D6CA4AF25}">
      <dgm:prSet/>
      <dgm:spPr/>
      <dgm:t>
        <a:bodyPr/>
        <a:lstStyle/>
        <a:p>
          <a:endParaRPr lang="en-US"/>
        </a:p>
      </dgm:t>
    </dgm:pt>
    <dgm:pt modelId="{23D9F217-3281-4AE6-BFB7-E3144C09B9CA}" type="sibTrans" cxnId="{DCB25EBF-5D88-4AF0-A5F4-452D6CA4AF25}">
      <dgm:prSet/>
      <dgm:spPr/>
      <dgm:t>
        <a:bodyPr/>
        <a:lstStyle/>
        <a:p>
          <a:endParaRPr lang="en-US"/>
        </a:p>
      </dgm:t>
    </dgm:pt>
    <dgm:pt modelId="{F2857AB0-BCAE-424C-AF89-1411EC5F3EC9}">
      <dgm:prSet/>
      <dgm:spPr/>
      <dgm:t>
        <a:bodyPr/>
        <a:lstStyle/>
        <a:p>
          <a:pPr rtl="0"/>
          <a:r>
            <a:rPr lang="en-US" dirty="0"/>
            <a:t>5. Corporate liabilities /Legal claims</a:t>
          </a:r>
        </a:p>
      </dgm:t>
    </dgm:pt>
    <dgm:pt modelId="{EE8DF6C7-C2B0-4763-9936-9DD48DE73E36}" type="parTrans" cxnId="{8DE27075-88D6-4047-816D-9E36BBE814F7}">
      <dgm:prSet/>
      <dgm:spPr/>
      <dgm:t>
        <a:bodyPr/>
        <a:lstStyle/>
        <a:p>
          <a:endParaRPr lang="en-US"/>
        </a:p>
      </dgm:t>
    </dgm:pt>
    <dgm:pt modelId="{17FFE3C0-9C5F-4FEC-87B7-E52C98467241}" type="sibTrans" cxnId="{8DE27075-88D6-4047-816D-9E36BBE814F7}">
      <dgm:prSet/>
      <dgm:spPr/>
      <dgm:t>
        <a:bodyPr/>
        <a:lstStyle/>
        <a:p>
          <a:endParaRPr lang="en-US"/>
        </a:p>
      </dgm:t>
    </dgm:pt>
    <dgm:pt modelId="{715A3AFC-4820-4D7C-A54C-71E9F56F305E}">
      <dgm:prSet/>
      <dgm:spPr/>
      <dgm:t>
        <a:bodyPr/>
        <a:lstStyle/>
        <a:p>
          <a:pPr rtl="0"/>
          <a:r>
            <a:rPr lang="en-US" dirty="0"/>
            <a:t>6. Cost efficiency</a:t>
          </a:r>
        </a:p>
      </dgm:t>
    </dgm:pt>
    <dgm:pt modelId="{30A38A10-E72D-4388-BCED-AF04785ABC7B}" type="parTrans" cxnId="{8FC60D97-E3F8-4713-AFB7-E2478965B801}">
      <dgm:prSet/>
      <dgm:spPr/>
      <dgm:t>
        <a:bodyPr/>
        <a:lstStyle/>
        <a:p>
          <a:endParaRPr lang="en-US"/>
        </a:p>
      </dgm:t>
    </dgm:pt>
    <dgm:pt modelId="{5AC235C2-BC7E-430C-BF2B-AEB3A72B6460}" type="sibTrans" cxnId="{8FC60D97-E3F8-4713-AFB7-E2478965B801}">
      <dgm:prSet/>
      <dgm:spPr/>
      <dgm:t>
        <a:bodyPr/>
        <a:lstStyle/>
        <a:p>
          <a:endParaRPr lang="en-US"/>
        </a:p>
      </dgm:t>
    </dgm:pt>
    <dgm:pt modelId="{EDD7933D-EAC1-4285-9412-CBF0F0AA3DA8}">
      <dgm:prSet/>
      <dgm:spPr/>
      <dgm:t>
        <a:bodyPr/>
        <a:lstStyle/>
        <a:p>
          <a:pPr rtl="0"/>
          <a:r>
            <a:rPr lang="en-US" dirty="0"/>
            <a:t>7. Quality</a:t>
          </a:r>
        </a:p>
      </dgm:t>
    </dgm:pt>
    <dgm:pt modelId="{CF613A02-4BFE-4559-AA9D-CA4629214A5F}" type="parTrans" cxnId="{11F79DFD-0785-4036-8438-E37B5E1274A3}">
      <dgm:prSet/>
      <dgm:spPr/>
      <dgm:t>
        <a:bodyPr/>
        <a:lstStyle/>
        <a:p>
          <a:endParaRPr lang="en-US"/>
        </a:p>
      </dgm:t>
    </dgm:pt>
    <dgm:pt modelId="{6D36F154-C22C-4909-9F77-086BC4906252}" type="sibTrans" cxnId="{11F79DFD-0785-4036-8438-E37B5E1274A3}">
      <dgm:prSet/>
      <dgm:spPr/>
      <dgm:t>
        <a:bodyPr/>
        <a:lstStyle/>
        <a:p>
          <a:endParaRPr lang="en-US"/>
        </a:p>
      </dgm:t>
    </dgm:pt>
    <dgm:pt modelId="{137B3C78-FCE2-409D-A5FD-BA272CAA0BE7}" type="pres">
      <dgm:prSet presAssocID="{750086CA-60E5-4E31-8715-5B80E8089B7D}" presName="compositeShape" presStyleCnt="0">
        <dgm:presLayoutVars>
          <dgm:chMax val="7"/>
          <dgm:dir/>
          <dgm:resizeHandles val="exact"/>
        </dgm:presLayoutVars>
      </dgm:prSet>
      <dgm:spPr/>
    </dgm:pt>
    <dgm:pt modelId="{D4260F49-2FD9-4E5B-9303-D57C8E4CFE43}" type="pres">
      <dgm:prSet presAssocID="{C17CC21D-397B-4183-8C01-7FE4FEA776DA}" presName="circ1" presStyleLbl="vennNode1" presStyleIdx="0" presStyleCnt="7"/>
      <dgm:spPr/>
    </dgm:pt>
    <dgm:pt modelId="{8F018173-1C9A-46F0-AFCF-F9A9B4BECA1E}" type="pres">
      <dgm:prSet presAssocID="{C17CC21D-397B-4183-8C01-7FE4FEA776DA}" presName="circ1Tx" presStyleLbl="revTx" presStyleIdx="0" presStyleCnt="0">
        <dgm:presLayoutVars>
          <dgm:chMax val="0"/>
          <dgm:chPref val="0"/>
          <dgm:bulletEnabled val="1"/>
        </dgm:presLayoutVars>
      </dgm:prSet>
      <dgm:spPr/>
    </dgm:pt>
    <dgm:pt modelId="{B02AA204-5583-494F-BE16-69AB6355AE62}" type="pres">
      <dgm:prSet presAssocID="{C7748011-6BC6-42B4-BD69-643BAF6F276A}" presName="circ2" presStyleLbl="vennNode1" presStyleIdx="1" presStyleCnt="7"/>
      <dgm:spPr/>
    </dgm:pt>
    <dgm:pt modelId="{DBD6612C-2B3C-4C35-BA2A-180DF30C7B05}" type="pres">
      <dgm:prSet presAssocID="{C7748011-6BC6-42B4-BD69-643BAF6F276A}" presName="circ2Tx" presStyleLbl="revTx" presStyleIdx="0" presStyleCnt="0">
        <dgm:presLayoutVars>
          <dgm:chMax val="0"/>
          <dgm:chPref val="0"/>
          <dgm:bulletEnabled val="1"/>
        </dgm:presLayoutVars>
      </dgm:prSet>
      <dgm:spPr/>
    </dgm:pt>
    <dgm:pt modelId="{A46D1AC2-25E0-4094-8531-2FD8C7EB05E4}" type="pres">
      <dgm:prSet presAssocID="{AC178BD6-8158-45B2-8600-C4C3962B6D56}" presName="circ3" presStyleLbl="vennNode1" presStyleIdx="2" presStyleCnt="7"/>
      <dgm:spPr/>
    </dgm:pt>
    <dgm:pt modelId="{12C6A5B4-2E78-4031-A700-CA83C8141A90}" type="pres">
      <dgm:prSet presAssocID="{AC178BD6-8158-45B2-8600-C4C3962B6D56}" presName="circ3Tx" presStyleLbl="revTx" presStyleIdx="0" presStyleCnt="0">
        <dgm:presLayoutVars>
          <dgm:chMax val="0"/>
          <dgm:chPref val="0"/>
          <dgm:bulletEnabled val="1"/>
        </dgm:presLayoutVars>
      </dgm:prSet>
      <dgm:spPr/>
    </dgm:pt>
    <dgm:pt modelId="{93F2AD4B-13C3-4215-899E-20E1FE3127B0}" type="pres">
      <dgm:prSet presAssocID="{A6CADDB6-9B76-4EBF-B680-2FF5E5D746D8}" presName="circ4" presStyleLbl="vennNode1" presStyleIdx="3" presStyleCnt="7"/>
      <dgm:spPr/>
    </dgm:pt>
    <dgm:pt modelId="{C7F10C14-0CFF-41C8-876B-F9AD02415EA4}" type="pres">
      <dgm:prSet presAssocID="{A6CADDB6-9B76-4EBF-B680-2FF5E5D746D8}" presName="circ4Tx" presStyleLbl="revTx" presStyleIdx="0" presStyleCnt="0">
        <dgm:presLayoutVars>
          <dgm:chMax val="0"/>
          <dgm:chPref val="0"/>
          <dgm:bulletEnabled val="1"/>
        </dgm:presLayoutVars>
      </dgm:prSet>
      <dgm:spPr/>
    </dgm:pt>
    <dgm:pt modelId="{E84C84F2-1B96-4361-BDC4-E8927E57BFD6}" type="pres">
      <dgm:prSet presAssocID="{F2857AB0-BCAE-424C-AF89-1411EC5F3EC9}" presName="circ5" presStyleLbl="vennNode1" presStyleIdx="4" presStyleCnt="7"/>
      <dgm:spPr/>
    </dgm:pt>
    <dgm:pt modelId="{7681E1CE-8868-453E-8621-538B04A61C81}" type="pres">
      <dgm:prSet presAssocID="{F2857AB0-BCAE-424C-AF89-1411EC5F3EC9}" presName="circ5Tx" presStyleLbl="revTx" presStyleIdx="0" presStyleCnt="0">
        <dgm:presLayoutVars>
          <dgm:chMax val="0"/>
          <dgm:chPref val="0"/>
          <dgm:bulletEnabled val="1"/>
        </dgm:presLayoutVars>
      </dgm:prSet>
      <dgm:spPr/>
    </dgm:pt>
    <dgm:pt modelId="{3896469B-C634-4207-8B30-B00AABFDDEE7}" type="pres">
      <dgm:prSet presAssocID="{715A3AFC-4820-4D7C-A54C-71E9F56F305E}" presName="circ6" presStyleLbl="vennNode1" presStyleIdx="5" presStyleCnt="7"/>
      <dgm:spPr/>
    </dgm:pt>
    <dgm:pt modelId="{64D70651-DA00-4DAD-9C69-73358261A4C8}" type="pres">
      <dgm:prSet presAssocID="{715A3AFC-4820-4D7C-A54C-71E9F56F305E}" presName="circ6Tx" presStyleLbl="revTx" presStyleIdx="0" presStyleCnt="0">
        <dgm:presLayoutVars>
          <dgm:chMax val="0"/>
          <dgm:chPref val="0"/>
          <dgm:bulletEnabled val="1"/>
        </dgm:presLayoutVars>
      </dgm:prSet>
      <dgm:spPr/>
    </dgm:pt>
    <dgm:pt modelId="{71D646D1-0BED-4E5C-96F3-9F0652CEC488}" type="pres">
      <dgm:prSet presAssocID="{EDD7933D-EAC1-4285-9412-CBF0F0AA3DA8}" presName="circ7" presStyleLbl="vennNode1" presStyleIdx="6" presStyleCnt="7"/>
      <dgm:spPr/>
    </dgm:pt>
    <dgm:pt modelId="{E9B254E2-3B3B-4009-B525-4D3523351221}" type="pres">
      <dgm:prSet presAssocID="{EDD7933D-EAC1-4285-9412-CBF0F0AA3DA8}" presName="circ7Tx" presStyleLbl="revTx" presStyleIdx="0" presStyleCnt="0">
        <dgm:presLayoutVars>
          <dgm:chMax val="0"/>
          <dgm:chPref val="0"/>
          <dgm:bulletEnabled val="1"/>
        </dgm:presLayoutVars>
      </dgm:prSet>
      <dgm:spPr/>
    </dgm:pt>
  </dgm:ptLst>
  <dgm:cxnLst>
    <dgm:cxn modelId="{E375AB11-2882-4B50-972A-4FCB2A669B24}" type="presOf" srcId="{715A3AFC-4820-4D7C-A54C-71E9F56F305E}" destId="{64D70651-DA00-4DAD-9C69-73358261A4C8}" srcOrd="0" destOrd="0" presId="urn:microsoft.com/office/officeart/2005/8/layout/venn1"/>
    <dgm:cxn modelId="{F7F08F12-7F52-4634-A773-6BF41452D4AF}" type="presOf" srcId="{C7748011-6BC6-42B4-BD69-643BAF6F276A}" destId="{DBD6612C-2B3C-4C35-BA2A-180DF30C7B05}" srcOrd="0" destOrd="0" presId="urn:microsoft.com/office/officeart/2005/8/layout/venn1"/>
    <dgm:cxn modelId="{BE573534-7103-450F-9232-C2F81E225793}" type="presOf" srcId="{A6CADDB6-9B76-4EBF-B680-2FF5E5D746D8}" destId="{C7F10C14-0CFF-41C8-876B-F9AD02415EA4}" srcOrd="0" destOrd="0" presId="urn:microsoft.com/office/officeart/2005/8/layout/venn1"/>
    <dgm:cxn modelId="{0FC15867-B019-4841-A0A8-CC293D1F9E2C}" type="presOf" srcId="{EDD7933D-EAC1-4285-9412-CBF0F0AA3DA8}" destId="{E9B254E2-3B3B-4009-B525-4D3523351221}" srcOrd="0" destOrd="0" presId="urn:microsoft.com/office/officeart/2005/8/layout/venn1"/>
    <dgm:cxn modelId="{316FEA4B-3CB2-482D-A386-2164434A38A4}" srcId="{750086CA-60E5-4E31-8715-5B80E8089B7D}" destId="{AC178BD6-8158-45B2-8600-C4C3962B6D56}" srcOrd="2" destOrd="0" parTransId="{A12C2E8D-5E34-4CD9-9642-74867664049A}" sibTransId="{25B72106-B20E-4F07-8AB7-7B314EC99F71}"/>
    <dgm:cxn modelId="{8DE27075-88D6-4047-816D-9E36BBE814F7}" srcId="{750086CA-60E5-4E31-8715-5B80E8089B7D}" destId="{F2857AB0-BCAE-424C-AF89-1411EC5F3EC9}" srcOrd="4" destOrd="0" parTransId="{EE8DF6C7-C2B0-4763-9936-9DD48DE73E36}" sibTransId="{17FFE3C0-9C5F-4FEC-87B7-E52C98467241}"/>
    <dgm:cxn modelId="{7D37D88A-4F6F-4D6D-8140-3528EE1BEBA0}" type="presOf" srcId="{AC178BD6-8158-45B2-8600-C4C3962B6D56}" destId="{12C6A5B4-2E78-4031-A700-CA83C8141A90}" srcOrd="0" destOrd="0" presId="urn:microsoft.com/office/officeart/2005/8/layout/venn1"/>
    <dgm:cxn modelId="{04F4CC90-D9F8-48E3-B935-39658798D9EB}" type="presOf" srcId="{C17CC21D-397B-4183-8C01-7FE4FEA776DA}" destId="{8F018173-1C9A-46F0-AFCF-F9A9B4BECA1E}" srcOrd="0" destOrd="0" presId="urn:microsoft.com/office/officeart/2005/8/layout/venn1"/>
    <dgm:cxn modelId="{8FC60D97-E3F8-4713-AFB7-E2478965B801}" srcId="{750086CA-60E5-4E31-8715-5B80E8089B7D}" destId="{715A3AFC-4820-4D7C-A54C-71E9F56F305E}" srcOrd="5" destOrd="0" parTransId="{30A38A10-E72D-4388-BCED-AF04785ABC7B}" sibTransId="{5AC235C2-BC7E-430C-BF2B-AEB3A72B6460}"/>
    <dgm:cxn modelId="{4C7F64A4-9D93-4663-93C8-374FA4348223}" srcId="{750086CA-60E5-4E31-8715-5B80E8089B7D}" destId="{C7748011-6BC6-42B4-BD69-643BAF6F276A}" srcOrd="1" destOrd="0" parTransId="{06AD7A43-C103-4D51-925A-3DBB18806947}" sibTransId="{3B1C4547-16B7-4301-BADF-1DC9988F1E07}"/>
    <dgm:cxn modelId="{DCB25EBF-5D88-4AF0-A5F4-452D6CA4AF25}" srcId="{750086CA-60E5-4E31-8715-5B80E8089B7D}" destId="{A6CADDB6-9B76-4EBF-B680-2FF5E5D746D8}" srcOrd="3" destOrd="0" parTransId="{F7D568CA-3B80-46D6-9AE4-211927733372}" sibTransId="{23D9F217-3281-4AE6-BFB7-E3144C09B9CA}"/>
    <dgm:cxn modelId="{FB80A6CC-C4FB-4EAC-9055-D5279E0553F4}" type="presOf" srcId="{750086CA-60E5-4E31-8715-5B80E8089B7D}" destId="{137B3C78-FCE2-409D-A5FD-BA272CAA0BE7}" srcOrd="0" destOrd="0" presId="urn:microsoft.com/office/officeart/2005/8/layout/venn1"/>
    <dgm:cxn modelId="{04758DD7-70BA-4E6B-83BB-FA215C3D8930}" type="presOf" srcId="{F2857AB0-BCAE-424C-AF89-1411EC5F3EC9}" destId="{7681E1CE-8868-453E-8621-538B04A61C81}" srcOrd="0" destOrd="0" presId="urn:microsoft.com/office/officeart/2005/8/layout/venn1"/>
    <dgm:cxn modelId="{804F3FDF-1D01-4AA4-811A-BD191BCEA434}" srcId="{750086CA-60E5-4E31-8715-5B80E8089B7D}" destId="{C17CC21D-397B-4183-8C01-7FE4FEA776DA}" srcOrd="0" destOrd="0" parTransId="{16F4EF7D-F37B-411E-ABD8-E894020ADD36}" sibTransId="{93AB5808-57C1-4F08-AC5C-C675518E6238}"/>
    <dgm:cxn modelId="{11F79DFD-0785-4036-8438-E37B5E1274A3}" srcId="{750086CA-60E5-4E31-8715-5B80E8089B7D}" destId="{EDD7933D-EAC1-4285-9412-CBF0F0AA3DA8}" srcOrd="6" destOrd="0" parTransId="{CF613A02-4BFE-4559-AA9D-CA4629214A5F}" sibTransId="{6D36F154-C22C-4909-9F77-086BC4906252}"/>
    <dgm:cxn modelId="{9CE47710-A7CD-443B-A08A-2E0E3764E7B8}" type="presParOf" srcId="{137B3C78-FCE2-409D-A5FD-BA272CAA0BE7}" destId="{D4260F49-2FD9-4E5B-9303-D57C8E4CFE43}" srcOrd="0" destOrd="0" presId="urn:microsoft.com/office/officeart/2005/8/layout/venn1"/>
    <dgm:cxn modelId="{C6306D56-CB53-4107-B3B1-9DF68E4FE93E}" type="presParOf" srcId="{137B3C78-FCE2-409D-A5FD-BA272CAA0BE7}" destId="{8F018173-1C9A-46F0-AFCF-F9A9B4BECA1E}" srcOrd="1" destOrd="0" presId="urn:microsoft.com/office/officeart/2005/8/layout/venn1"/>
    <dgm:cxn modelId="{062474EE-5B1E-48E5-916C-9E06F1D9D162}" type="presParOf" srcId="{137B3C78-FCE2-409D-A5FD-BA272CAA0BE7}" destId="{B02AA204-5583-494F-BE16-69AB6355AE62}" srcOrd="2" destOrd="0" presId="urn:microsoft.com/office/officeart/2005/8/layout/venn1"/>
    <dgm:cxn modelId="{E216D478-3E9F-49C3-91BC-A3B01C2555C7}" type="presParOf" srcId="{137B3C78-FCE2-409D-A5FD-BA272CAA0BE7}" destId="{DBD6612C-2B3C-4C35-BA2A-180DF30C7B05}" srcOrd="3" destOrd="0" presId="urn:microsoft.com/office/officeart/2005/8/layout/venn1"/>
    <dgm:cxn modelId="{AFBD5CFB-D7DE-468F-BC93-3FC08CD6E059}" type="presParOf" srcId="{137B3C78-FCE2-409D-A5FD-BA272CAA0BE7}" destId="{A46D1AC2-25E0-4094-8531-2FD8C7EB05E4}" srcOrd="4" destOrd="0" presId="urn:microsoft.com/office/officeart/2005/8/layout/venn1"/>
    <dgm:cxn modelId="{899A7B0E-7FBB-4136-9AD7-9ADC813930F5}" type="presParOf" srcId="{137B3C78-FCE2-409D-A5FD-BA272CAA0BE7}" destId="{12C6A5B4-2E78-4031-A700-CA83C8141A90}" srcOrd="5" destOrd="0" presId="urn:microsoft.com/office/officeart/2005/8/layout/venn1"/>
    <dgm:cxn modelId="{1C89267E-E61D-4E10-97C0-34887D898260}" type="presParOf" srcId="{137B3C78-FCE2-409D-A5FD-BA272CAA0BE7}" destId="{93F2AD4B-13C3-4215-899E-20E1FE3127B0}" srcOrd="6" destOrd="0" presId="urn:microsoft.com/office/officeart/2005/8/layout/venn1"/>
    <dgm:cxn modelId="{C010AA80-4540-44BD-9114-B254F213FFE3}" type="presParOf" srcId="{137B3C78-FCE2-409D-A5FD-BA272CAA0BE7}" destId="{C7F10C14-0CFF-41C8-876B-F9AD02415EA4}" srcOrd="7" destOrd="0" presId="urn:microsoft.com/office/officeart/2005/8/layout/venn1"/>
    <dgm:cxn modelId="{90135226-1AA8-4BFA-A3E1-2D0B37D08C56}" type="presParOf" srcId="{137B3C78-FCE2-409D-A5FD-BA272CAA0BE7}" destId="{E84C84F2-1B96-4361-BDC4-E8927E57BFD6}" srcOrd="8" destOrd="0" presId="urn:microsoft.com/office/officeart/2005/8/layout/venn1"/>
    <dgm:cxn modelId="{6B694BAA-E5CB-4054-B1ED-B69A58DE9BBE}" type="presParOf" srcId="{137B3C78-FCE2-409D-A5FD-BA272CAA0BE7}" destId="{7681E1CE-8868-453E-8621-538B04A61C81}" srcOrd="9" destOrd="0" presId="urn:microsoft.com/office/officeart/2005/8/layout/venn1"/>
    <dgm:cxn modelId="{1F7E9009-7865-4E72-99E1-6F093C0853EE}" type="presParOf" srcId="{137B3C78-FCE2-409D-A5FD-BA272CAA0BE7}" destId="{3896469B-C634-4207-8B30-B00AABFDDEE7}" srcOrd="10" destOrd="0" presId="urn:microsoft.com/office/officeart/2005/8/layout/venn1"/>
    <dgm:cxn modelId="{239A604F-701B-42BC-A67E-22BBEFBDF5D8}" type="presParOf" srcId="{137B3C78-FCE2-409D-A5FD-BA272CAA0BE7}" destId="{64D70651-DA00-4DAD-9C69-73358261A4C8}" srcOrd="11" destOrd="0" presId="urn:microsoft.com/office/officeart/2005/8/layout/venn1"/>
    <dgm:cxn modelId="{E8346EC9-40E9-49AA-B6FA-8E44F2AF4F7B}" type="presParOf" srcId="{137B3C78-FCE2-409D-A5FD-BA272CAA0BE7}" destId="{71D646D1-0BED-4E5C-96F3-9F0652CEC488}" srcOrd="12" destOrd="0" presId="urn:microsoft.com/office/officeart/2005/8/layout/venn1"/>
    <dgm:cxn modelId="{397CDEB4-6C7C-481F-B4E0-344663F2A79C}" type="presParOf" srcId="{137B3C78-FCE2-409D-A5FD-BA272CAA0BE7}" destId="{E9B254E2-3B3B-4009-B525-4D3523351221}" srcOrd="1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8AD1CA-655D-4CC4-9652-2BF8E7C44F9C}">
      <dsp:nvSpPr>
        <dsp:cNvPr id="0" name=""/>
        <dsp:cNvSpPr/>
      </dsp:nvSpPr>
      <dsp:spPr>
        <a:xfrm>
          <a:off x="1911194" y="294187"/>
          <a:ext cx="3801808" cy="3801808"/>
        </a:xfrm>
        <a:prstGeom prst="pie">
          <a:avLst>
            <a:gd name="adj1" fmla="val 16200000"/>
            <a:gd name="adj2" fmla="val 180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kern="1200" dirty="0"/>
            <a:t>People</a:t>
          </a:r>
        </a:p>
      </dsp:txBody>
      <dsp:txXfrm>
        <a:off x="3914838" y="1099809"/>
        <a:ext cx="1357788" cy="1131490"/>
      </dsp:txXfrm>
    </dsp:sp>
    <dsp:sp modelId="{E37A2F54-911A-4241-83EE-A7543F3C8BF9}">
      <dsp:nvSpPr>
        <dsp:cNvPr id="0" name=""/>
        <dsp:cNvSpPr/>
      </dsp:nvSpPr>
      <dsp:spPr>
        <a:xfrm>
          <a:off x="1832895" y="429966"/>
          <a:ext cx="3801808" cy="3801808"/>
        </a:xfrm>
        <a:prstGeom prst="pie">
          <a:avLst>
            <a:gd name="adj1" fmla="val 1800000"/>
            <a:gd name="adj2" fmla="val 900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kern="1200" dirty="0"/>
            <a:t>Planet </a:t>
          </a:r>
        </a:p>
      </dsp:txBody>
      <dsp:txXfrm>
        <a:off x="2738088" y="2896616"/>
        <a:ext cx="2036683" cy="995711"/>
      </dsp:txXfrm>
    </dsp:sp>
    <dsp:sp modelId="{E3FDFFD0-AA37-46FF-B8C0-135939C4CFE4}">
      <dsp:nvSpPr>
        <dsp:cNvPr id="0" name=""/>
        <dsp:cNvSpPr/>
      </dsp:nvSpPr>
      <dsp:spPr>
        <a:xfrm>
          <a:off x="1754596" y="294187"/>
          <a:ext cx="3801808" cy="3801808"/>
        </a:xfrm>
        <a:prstGeom prst="pie">
          <a:avLst>
            <a:gd name="adj1" fmla="val 9000000"/>
            <a:gd name="adj2" fmla="val 1620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kern="1200" dirty="0"/>
            <a:t>Profit</a:t>
          </a:r>
        </a:p>
      </dsp:txBody>
      <dsp:txXfrm>
        <a:off x="2194972" y="1099809"/>
        <a:ext cx="1357788" cy="1131490"/>
      </dsp:txXfrm>
    </dsp:sp>
    <dsp:sp modelId="{C42C767E-5D9A-4E75-87B1-93C02AE10439}">
      <dsp:nvSpPr>
        <dsp:cNvPr id="0" name=""/>
        <dsp:cNvSpPr/>
      </dsp:nvSpPr>
      <dsp:spPr>
        <a:xfrm>
          <a:off x="1676158" y="58837"/>
          <a:ext cx="4272509" cy="4272509"/>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077D1AE-1403-4FDE-B9C7-40C2659BE1C0}">
      <dsp:nvSpPr>
        <dsp:cNvPr id="0" name=""/>
        <dsp:cNvSpPr/>
      </dsp:nvSpPr>
      <dsp:spPr>
        <a:xfrm>
          <a:off x="1597545" y="194376"/>
          <a:ext cx="4272509" cy="4272509"/>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EB9908A-D67E-4C23-8156-A18B7C42BFD4}">
      <dsp:nvSpPr>
        <dsp:cNvPr id="0" name=""/>
        <dsp:cNvSpPr/>
      </dsp:nvSpPr>
      <dsp:spPr>
        <a:xfrm>
          <a:off x="1518932" y="58837"/>
          <a:ext cx="4272509" cy="4272509"/>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03AE6E-4156-43B0-A200-CBF14D6A6253}">
      <dsp:nvSpPr>
        <dsp:cNvPr id="0" name=""/>
        <dsp:cNvSpPr/>
      </dsp:nvSpPr>
      <dsp:spPr>
        <a:xfrm>
          <a:off x="2800349" y="0"/>
          <a:ext cx="1866900" cy="1131490"/>
        </a:xfrm>
        <a:prstGeom prst="trapezoid">
          <a:avLst>
            <a:gd name="adj" fmla="val 82497"/>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rtl="0">
            <a:lnSpc>
              <a:spcPct val="90000"/>
            </a:lnSpc>
            <a:spcBef>
              <a:spcPct val="0"/>
            </a:spcBef>
            <a:spcAft>
              <a:spcPct val="35000"/>
            </a:spcAft>
            <a:buNone/>
          </a:pPr>
          <a:r>
            <a:rPr lang="en-US" sz="2000" kern="1200" dirty="0"/>
            <a:t>Ethical Responsibilities</a:t>
          </a:r>
        </a:p>
      </dsp:txBody>
      <dsp:txXfrm>
        <a:off x="2800349" y="0"/>
        <a:ext cx="1866900" cy="1131490"/>
      </dsp:txXfrm>
    </dsp:sp>
    <dsp:sp modelId="{F0D1AF67-6D09-4F94-9651-455AE892E4DE}">
      <dsp:nvSpPr>
        <dsp:cNvPr id="0" name=""/>
        <dsp:cNvSpPr/>
      </dsp:nvSpPr>
      <dsp:spPr>
        <a:xfrm>
          <a:off x="1866899" y="1131490"/>
          <a:ext cx="3733800" cy="1131490"/>
        </a:xfrm>
        <a:prstGeom prst="trapezoid">
          <a:avLst>
            <a:gd name="adj" fmla="val 82497"/>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rtl="0">
            <a:lnSpc>
              <a:spcPct val="90000"/>
            </a:lnSpc>
            <a:spcBef>
              <a:spcPct val="0"/>
            </a:spcBef>
            <a:spcAft>
              <a:spcPct val="35000"/>
            </a:spcAft>
            <a:buNone/>
          </a:pPr>
          <a:r>
            <a:rPr lang="en-US" sz="2400" b="1" kern="1200" dirty="0">
              <a:solidFill>
                <a:schemeClr val="accent2">
                  <a:lumMod val="50000"/>
                </a:schemeClr>
              </a:solidFill>
            </a:rPr>
            <a:t>Social Responsibilities </a:t>
          </a:r>
        </a:p>
      </dsp:txBody>
      <dsp:txXfrm>
        <a:off x="2520314" y="1131490"/>
        <a:ext cx="2426970" cy="1131490"/>
      </dsp:txXfrm>
    </dsp:sp>
    <dsp:sp modelId="{D929CD48-9710-43E0-8120-1635AC63027B}">
      <dsp:nvSpPr>
        <dsp:cNvPr id="0" name=""/>
        <dsp:cNvSpPr/>
      </dsp:nvSpPr>
      <dsp:spPr>
        <a:xfrm>
          <a:off x="933449" y="2262981"/>
          <a:ext cx="5600700" cy="1131490"/>
        </a:xfrm>
        <a:prstGeom prst="trapezoid">
          <a:avLst>
            <a:gd name="adj" fmla="val 82497"/>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rtl="0">
            <a:lnSpc>
              <a:spcPct val="90000"/>
            </a:lnSpc>
            <a:spcBef>
              <a:spcPct val="0"/>
            </a:spcBef>
            <a:spcAft>
              <a:spcPct val="35000"/>
            </a:spcAft>
            <a:buNone/>
          </a:pPr>
          <a:r>
            <a:rPr lang="en-US" sz="2000" kern="1200" dirty="0"/>
            <a:t>Legal Responsibilities </a:t>
          </a:r>
        </a:p>
      </dsp:txBody>
      <dsp:txXfrm>
        <a:off x="1913572" y="2262981"/>
        <a:ext cx="3640455" cy="1131490"/>
      </dsp:txXfrm>
    </dsp:sp>
    <dsp:sp modelId="{E73C96AC-B54F-448D-883A-4ACB99340363}">
      <dsp:nvSpPr>
        <dsp:cNvPr id="0" name=""/>
        <dsp:cNvSpPr/>
      </dsp:nvSpPr>
      <dsp:spPr>
        <a:xfrm>
          <a:off x="0" y="3394472"/>
          <a:ext cx="7467600" cy="1131490"/>
        </a:xfrm>
        <a:prstGeom prst="trapezoid">
          <a:avLst>
            <a:gd name="adj" fmla="val 82497"/>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rtl="0">
            <a:lnSpc>
              <a:spcPct val="90000"/>
            </a:lnSpc>
            <a:spcBef>
              <a:spcPct val="0"/>
            </a:spcBef>
            <a:spcAft>
              <a:spcPct val="35000"/>
            </a:spcAft>
            <a:buNone/>
          </a:pPr>
          <a:r>
            <a:rPr lang="en-US" sz="2000" kern="1200" dirty="0"/>
            <a:t>Economic Responsibilities </a:t>
          </a:r>
        </a:p>
      </dsp:txBody>
      <dsp:txXfrm>
        <a:off x="1306829" y="3394472"/>
        <a:ext cx="4853940" cy="113149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42DF99-CAAC-470C-8AC0-789EDE8D0ED8}">
      <dsp:nvSpPr>
        <dsp:cNvPr id="0" name=""/>
        <dsp:cNvSpPr/>
      </dsp:nvSpPr>
      <dsp:spPr>
        <a:xfrm>
          <a:off x="0" y="53661"/>
          <a:ext cx="7467600" cy="3978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rtl="0">
            <a:lnSpc>
              <a:spcPct val="90000"/>
            </a:lnSpc>
            <a:spcBef>
              <a:spcPct val="0"/>
            </a:spcBef>
            <a:spcAft>
              <a:spcPct val="35000"/>
            </a:spcAft>
            <a:buNone/>
          </a:pPr>
          <a:r>
            <a:rPr lang="en-US" sz="1700" b="1" kern="1200" dirty="0">
              <a:solidFill>
                <a:srgbClr val="002060"/>
              </a:solidFill>
            </a:rPr>
            <a:t>1. Climate Change</a:t>
          </a:r>
        </a:p>
      </dsp:txBody>
      <dsp:txXfrm>
        <a:off x="19419" y="73080"/>
        <a:ext cx="7428762" cy="358962"/>
      </dsp:txXfrm>
    </dsp:sp>
    <dsp:sp modelId="{DB4E478C-3A46-4BBB-B6C7-1B14B499340C}">
      <dsp:nvSpPr>
        <dsp:cNvPr id="0" name=""/>
        <dsp:cNvSpPr/>
      </dsp:nvSpPr>
      <dsp:spPr>
        <a:xfrm>
          <a:off x="0" y="500421"/>
          <a:ext cx="7467600" cy="3978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rtl="0">
            <a:lnSpc>
              <a:spcPct val="90000"/>
            </a:lnSpc>
            <a:spcBef>
              <a:spcPct val="0"/>
            </a:spcBef>
            <a:spcAft>
              <a:spcPct val="35000"/>
            </a:spcAft>
            <a:buNone/>
          </a:pPr>
          <a:r>
            <a:rPr lang="en-US" sz="1700" b="1" kern="1200" dirty="0">
              <a:solidFill>
                <a:srgbClr val="002060"/>
              </a:solidFill>
            </a:rPr>
            <a:t>2. Transparency in business practice</a:t>
          </a:r>
        </a:p>
      </dsp:txBody>
      <dsp:txXfrm>
        <a:off x="19419" y="519840"/>
        <a:ext cx="7428762" cy="358962"/>
      </dsp:txXfrm>
    </dsp:sp>
    <dsp:sp modelId="{51B80F65-2B57-481D-825F-4613A7C04BA8}">
      <dsp:nvSpPr>
        <dsp:cNvPr id="0" name=""/>
        <dsp:cNvSpPr/>
      </dsp:nvSpPr>
      <dsp:spPr>
        <a:xfrm>
          <a:off x="0" y="947181"/>
          <a:ext cx="7467600" cy="3978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rtl="0">
            <a:lnSpc>
              <a:spcPct val="90000"/>
            </a:lnSpc>
            <a:spcBef>
              <a:spcPct val="0"/>
            </a:spcBef>
            <a:spcAft>
              <a:spcPct val="35000"/>
            </a:spcAft>
            <a:buNone/>
          </a:pPr>
          <a:r>
            <a:rPr lang="en-US" sz="1700" b="1" kern="1200" dirty="0">
              <a:solidFill>
                <a:srgbClr val="002060"/>
              </a:solidFill>
            </a:rPr>
            <a:t>3. Ecological diversity</a:t>
          </a:r>
        </a:p>
      </dsp:txBody>
      <dsp:txXfrm>
        <a:off x="19419" y="966600"/>
        <a:ext cx="7428762" cy="358962"/>
      </dsp:txXfrm>
    </dsp:sp>
    <dsp:sp modelId="{3857419E-6148-4D0D-9C1B-E1380A484A57}">
      <dsp:nvSpPr>
        <dsp:cNvPr id="0" name=""/>
        <dsp:cNvSpPr/>
      </dsp:nvSpPr>
      <dsp:spPr>
        <a:xfrm>
          <a:off x="0" y="1393941"/>
          <a:ext cx="7467600" cy="3978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rtl="0">
            <a:lnSpc>
              <a:spcPct val="90000"/>
            </a:lnSpc>
            <a:spcBef>
              <a:spcPct val="0"/>
            </a:spcBef>
            <a:spcAft>
              <a:spcPct val="35000"/>
            </a:spcAft>
            <a:buNone/>
          </a:pPr>
          <a:r>
            <a:rPr lang="en-US" sz="1700" b="1" kern="1200" dirty="0">
              <a:solidFill>
                <a:srgbClr val="002060"/>
              </a:solidFill>
            </a:rPr>
            <a:t>4. Fair trade and fair procurement</a:t>
          </a:r>
        </a:p>
      </dsp:txBody>
      <dsp:txXfrm>
        <a:off x="19419" y="1413360"/>
        <a:ext cx="7428762" cy="358962"/>
      </dsp:txXfrm>
    </dsp:sp>
    <dsp:sp modelId="{61D593F3-1123-429C-BE53-B32D1AFEB754}">
      <dsp:nvSpPr>
        <dsp:cNvPr id="0" name=""/>
        <dsp:cNvSpPr/>
      </dsp:nvSpPr>
      <dsp:spPr>
        <a:xfrm>
          <a:off x="0" y="1840701"/>
          <a:ext cx="7467600" cy="3978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rtl="0">
            <a:lnSpc>
              <a:spcPct val="90000"/>
            </a:lnSpc>
            <a:spcBef>
              <a:spcPct val="0"/>
            </a:spcBef>
            <a:spcAft>
              <a:spcPct val="35000"/>
            </a:spcAft>
            <a:buNone/>
          </a:pPr>
          <a:r>
            <a:rPr lang="en-US" sz="1700" b="1" kern="1200" dirty="0">
              <a:solidFill>
                <a:srgbClr val="002060"/>
              </a:solidFill>
            </a:rPr>
            <a:t>5. Corruption prevention</a:t>
          </a:r>
        </a:p>
      </dsp:txBody>
      <dsp:txXfrm>
        <a:off x="19419" y="1860120"/>
        <a:ext cx="7428762" cy="358962"/>
      </dsp:txXfrm>
    </dsp:sp>
    <dsp:sp modelId="{B6A0F5F0-AF29-400A-9FDF-1C6F9B38886D}">
      <dsp:nvSpPr>
        <dsp:cNvPr id="0" name=""/>
        <dsp:cNvSpPr/>
      </dsp:nvSpPr>
      <dsp:spPr>
        <a:xfrm>
          <a:off x="0" y="2287461"/>
          <a:ext cx="7467600" cy="3978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rtl="0">
            <a:lnSpc>
              <a:spcPct val="90000"/>
            </a:lnSpc>
            <a:spcBef>
              <a:spcPct val="0"/>
            </a:spcBef>
            <a:spcAft>
              <a:spcPct val="35000"/>
            </a:spcAft>
            <a:buNone/>
          </a:pPr>
          <a:r>
            <a:rPr lang="en-US" sz="1700" b="1" kern="1200" dirty="0">
              <a:solidFill>
                <a:srgbClr val="002060"/>
              </a:solidFill>
            </a:rPr>
            <a:t>6. </a:t>
          </a:r>
          <a:r>
            <a:rPr lang="en-US" sz="1700" b="1" kern="1200" dirty="0" err="1">
              <a:solidFill>
                <a:srgbClr val="002060"/>
              </a:solidFill>
            </a:rPr>
            <a:t>Labour</a:t>
          </a:r>
          <a:r>
            <a:rPr lang="en-US" sz="1700" b="1" kern="1200" dirty="0">
              <a:solidFill>
                <a:srgbClr val="002060"/>
              </a:solidFill>
            </a:rPr>
            <a:t> rights</a:t>
          </a:r>
        </a:p>
      </dsp:txBody>
      <dsp:txXfrm>
        <a:off x="19419" y="2306880"/>
        <a:ext cx="7428762" cy="358962"/>
      </dsp:txXfrm>
    </dsp:sp>
    <dsp:sp modelId="{60C09EE5-E679-4E33-B2EA-83B230BEE066}">
      <dsp:nvSpPr>
        <dsp:cNvPr id="0" name=""/>
        <dsp:cNvSpPr/>
      </dsp:nvSpPr>
      <dsp:spPr>
        <a:xfrm>
          <a:off x="0" y="2734221"/>
          <a:ext cx="7467600" cy="3978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rtl="0">
            <a:lnSpc>
              <a:spcPct val="90000"/>
            </a:lnSpc>
            <a:spcBef>
              <a:spcPct val="0"/>
            </a:spcBef>
            <a:spcAft>
              <a:spcPct val="35000"/>
            </a:spcAft>
            <a:buNone/>
          </a:pPr>
          <a:r>
            <a:rPr lang="en-US" sz="1700" b="1" kern="1200" dirty="0">
              <a:solidFill>
                <a:srgbClr val="002060"/>
              </a:solidFill>
            </a:rPr>
            <a:t>7. Health and Safety</a:t>
          </a:r>
        </a:p>
      </dsp:txBody>
      <dsp:txXfrm>
        <a:off x="19419" y="2753640"/>
        <a:ext cx="7428762" cy="358962"/>
      </dsp:txXfrm>
    </dsp:sp>
    <dsp:sp modelId="{6776E7F9-9FB4-4F32-B1B9-C533C05CACCD}">
      <dsp:nvSpPr>
        <dsp:cNvPr id="0" name=""/>
        <dsp:cNvSpPr/>
      </dsp:nvSpPr>
      <dsp:spPr>
        <a:xfrm>
          <a:off x="0" y="3180981"/>
          <a:ext cx="7467600" cy="3978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rtl="0">
            <a:lnSpc>
              <a:spcPct val="90000"/>
            </a:lnSpc>
            <a:spcBef>
              <a:spcPct val="0"/>
            </a:spcBef>
            <a:spcAft>
              <a:spcPct val="35000"/>
            </a:spcAft>
            <a:buNone/>
          </a:pPr>
          <a:r>
            <a:rPr lang="en-US" sz="1700" b="1" kern="1200" dirty="0">
              <a:solidFill>
                <a:srgbClr val="002060"/>
              </a:solidFill>
            </a:rPr>
            <a:t>8. Education</a:t>
          </a:r>
        </a:p>
      </dsp:txBody>
      <dsp:txXfrm>
        <a:off x="19419" y="3200400"/>
        <a:ext cx="7428762" cy="358962"/>
      </dsp:txXfrm>
    </dsp:sp>
    <dsp:sp modelId="{5C88A2F0-4F64-4A7F-A636-6AEBA949170F}">
      <dsp:nvSpPr>
        <dsp:cNvPr id="0" name=""/>
        <dsp:cNvSpPr/>
      </dsp:nvSpPr>
      <dsp:spPr>
        <a:xfrm>
          <a:off x="0" y="3627741"/>
          <a:ext cx="7467600" cy="3978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rtl="0">
            <a:lnSpc>
              <a:spcPct val="90000"/>
            </a:lnSpc>
            <a:spcBef>
              <a:spcPct val="0"/>
            </a:spcBef>
            <a:spcAft>
              <a:spcPct val="35000"/>
            </a:spcAft>
            <a:buNone/>
          </a:pPr>
          <a:r>
            <a:rPr lang="en-US" sz="1700" b="1" kern="1200" dirty="0">
              <a:solidFill>
                <a:srgbClr val="002060"/>
              </a:solidFill>
            </a:rPr>
            <a:t>9. Income equality and fair wages</a:t>
          </a:r>
        </a:p>
      </dsp:txBody>
      <dsp:txXfrm>
        <a:off x="19419" y="3647160"/>
        <a:ext cx="7428762" cy="358962"/>
      </dsp:txXfrm>
    </dsp:sp>
    <dsp:sp modelId="{3915EFF2-7AB0-48C7-A828-96191C3D21CE}">
      <dsp:nvSpPr>
        <dsp:cNvPr id="0" name=""/>
        <dsp:cNvSpPr/>
      </dsp:nvSpPr>
      <dsp:spPr>
        <a:xfrm>
          <a:off x="0" y="4074501"/>
          <a:ext cx="7467600" cy="3978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rtl="0">
            <a:lnSpc>
              <a:spcPct val="90000"/>
            </a:lnSpc>
            <a:spcBef>
              <a:spcPct val="0"/>
            </a:spcBef>
            <a:spcAft>
              <a:spcPct val="35000"/>
            </a:spcAft>
            <a:buNone/>
          </a:pPr>
          <a:r>
            <a:rPr lang="en-US" sz="1700" b="1" kern="1200" dirty="0">
              <a:solidFill>
                <a:srgbClr val="002060"/>
              </a:solidFill>
            </a:rPr>
            <a:t>10. Poverty</a:t>
          </a:r>
        </a:p>
      </dsp:txBody>
      <dsp:txXfrm>
        <a:off x="19419" y="4093920"/>
        <a:ext cx="7428762" cy="35896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260F49-2FD9-4E5B-9303-D57C8E4CFE43}">
      <dsp:nvSpPr>
        <dsp:cNvPr id="0" name=""/>
        <dsp:cNvSpPr/>
      </dsp:nvSpPr>
      <dsp:spPr>
        <a:xfrm>
          <a:off x="2995705" y="1152310"/>
          <a:ext cx="1476188" cy="1476369"/>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8F018173-1C9A-46F0-AFCF-F9A9B4BECA1E}">
      <dsp:nvSpPr>
        <dsp:cNvPr id="0" name=""/>
        <dsp:cNvSpPr/>
      </dsp:nvSpPr>
      <dsp:spPr>
        <a:xfrm>
          <a:off x="2888067" y="0"/>
          <a:ext cx="1691465" cy="90519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55650" rtl="0">
            <a:lnSpc>
              <a:spcPct val="90000"/>
            </a:lnSpc>
            <a:spcBef>
              <a:spcPct val="0"/>
            </a:spcBef>
            <a:spcAft>
              <a:spcPct val="35000"/>
            </a:spcAft>
            <a:buNone/>
          </a:pPr>
          <a:r>
            <a:rPr lang="en-US" sz="1700" kern="1200" dirty="0"/>
            <a:t>1. Reputation management / Goodwill Creation</a:t>
          </a:r>
        </a:p>
      </dsp:txBody>
      <dsp:txXfrm>
        <a:off x="2888067" y="0"/>
        <a:ext cx="1691465" cy="905192"/>
      </dsp:txXfrm>
    </dsp:sp>
    <dsp:sp modelId="{B02AA204-5583-494F-BE16-69AB6355AE62}">
      <dsp:nvSpPr>
        <dsp:cNvPr id="0" name=""/>
        <dsp:cNvSpPr/>
      </dsp:nvSpPr>
      <dsp:spPr>
        <a:xfrm>
          <a:off x="3428721" y="1360504"/>
          <a:ext cx="1476188" cy="1476369"/>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DBD6612C-2B3C-4C35-BA2A-180DF30C7B05}">
      <dsp:nvSpPr>
        <dsp:cNvPr id="0" name=""/>
        <dsp:cNvSpPr/>
      </dsp:nvSpPr>
      <dsp:spPr>
        <a:xfrm>
          <a:off x="5086972" y="859932"/>
          <a:ext cx="1599203" cy="99571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55650" rtl="0">
            <a:lnSpc>
              <a:spcPct val="90000"/>
            </a:lnSpc>
            <a:spcBef>
              <a:spcPct val="0"/>
            </a:spcBef>
            <a:spcAft>
              <a:spcPct val="35000"/>
            </a:spcAft>
            <a:buNone/>
          </a:pPr>
          <a:r>
            <a:rPr lang="en-US" sz="1700" kern="1200" dirty="0"/>
            <a:t>2. Employee attraction</a:t>
          </a:r>
        </a:p>
      </dsp:txBody>
      <dsp:txXfrm>
        <a:off x="5086972" y="859932"/>
        <a:ext cx="1599203" cy="995711"/>
      </dsp:txXfrm>
    </dsp:sp>
    <dsp:sp modelId="{A46D1AC2-25E0-4094-8531-2FD8C7EB05E4}">
      <dsp:nvSpPr>
        <dsp:cNvPr id="0" name=""/>
        <dsp:cNvSpPr/>
      </dsp:nvSpPr>
      <dsp:spPr>
        <a:xfrm>
          <a:off x="3535129" y="1828941"/>
          <a:ext cx="1476188" cy="1476369"/>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12C6A5B4-2E78-4031-A700-CA83C8141A90}">
      <dsp:nvSpPr>
        <dsp:cNvPr id="0" name=""/>
        <dsp:cNvSpPr/>
      </dsp:nvSpPr>
      <dsp:spPr>
        <a:xfrm>
          <a:off x="5240742" y="2127202"/>
          <a:ext cx="1568449" cy="106360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55650" rtl="0">
            <a:lnSpc>
              <a:spcPct val="90000"/>
            </a:lnSpc>
            <a:spcBef>
              <a:spcPct val="0"/>
            </a:spcBef>
            <a:spcAft>
              <a:spcPct val="35000"/>
            </a:spcAft>
            <a:buNone/>
          </a:pPr>
          <a:r>
            <a:rPr lang="en-US" sz="1700" kern="1200" dirty="0"/>
            <a:t>3. Competition (in general)</a:t>
          </a:r>
        </a:p>
      </dsp:txBody>
      <dsp:txXfrm>
        <a:off x="5240742" y="2127202"/>
        <a:ext cx="1568449" cy="1063601"/>
      </dsp:txXfrm>
    </dsp:sp>
    <dsp:sp modelId="{93F2AD4B-13C3-4215-899E-20E1FE3127B0}">
      <dsp:nvSpPr>
        <dsp:cNvPr id="0" name=""/>
        <dsp:cNvSpPr/>
      </dsp:nvSpPr>
      <dsp:spPr>
        <a:xfrm>
          <a:off x="3235586" y="2204596"/>
          <a:ext cx="1476188" cy="1476369"/>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C7F10C14-0CFF-41C8-876B-F9AD02415EA4}">
      <dsp:nvSpPr>
        <dsp:cNvPr id="0" name=""/>
        <dsp:cNvSpPr/>
      </dsp:nvSpPr>
      <dsp:spPr>
        <a:xfrm>
          <a:off x="4564155" y="3552880"/>
          <a:ext cx="1691465" cy="97308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55650" rtl="0">
            <a:lnSpc>
              <a:spcPct val="90000"/>
            </a:lnSpc>
            <a:spcBef>
              <a:spcPct val="0"/>
            </a:spcBef>
            <a:spcAft>
              <a:spcPct val="35000"/>
            </a:spcAft>
            <a:buNone/>
          </a:pPr>
          <a:r>
            <a:rPr lang="en-US" sz="1700" kern="1200" dirty="0"/>
            <a:t>4. Investor relations</a:t>
          </a:r>
        </a:p>
      </dsp:txBody>
      <dsp:txXfrm>
        <a:off x="4564155" y="3552880"/>
        <a:ext cx="1691465" cy="973082"/>
      </dsp:txXfrm>
    </dsp:sp>
    <dsp:sp modelId="{E84C84F2-1B96-4361-BDC4-E8927E57BFD6}">
      <dsp:nvSpPr>
        <dsp:cNvPr id="0" name=""/>
        <dsp:cNvSpPr/>
      </dsp:nvSpPr>
      <dsp:spPr>
        <a:xfrm>
          <a:off x="2755825" y="2204596"/>
          <a:ext cx="1476188" cy="1476369"/>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7681E1CE-8868-453E-8621-538B04A61C81}">
      <dsp:nvSpPr>
        <dsp:cNvPr id="0" name=""/>
        <dsp:cNvSpPr/>
      </dsp:nvSpPr>
      <dsp:spPr>
        <a:xfrm>
          <a:off x="1211978" y="3552880"/>
          <a:ext cx="1691465" cy="97308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55650" rtl="0">
            <a:lnSpc>
              <a:spcPct val="90000"/>
            </a:lnSpc>
            <a:spcBef>
              <a:spcPct val="0"/>
            </a:spcBef>
            <a:spcAft>
              <a:spcPct val="35000"/>
            </a:spcAft>
            <a:buNone/>
          </a:pPr>
          <a:r>
            <a:rPr lang="en-US" sz="1700" kern="1200" dirty="0"/>
            <a:t>5. Corporate liabilities /Legal claims</a:t>
          </a:r>
        </a:p>
      </dsp:txBody>
      <dsp:txXfrm>
        <a:off x="1211978" y="3552880"/>
        <a:ext cx="1691465" cy="973082"/>
      </dsp:txXfrm>
    </dsp:sp>
    <dsp:sp modelId="{3896469B-C634-4207-8B30-B00AABFDDEE7}">
      <dsp:nvSpPr>
        <dsp:cNvPr id="0" name=""/>
        <dsp:cNvSpPr/>
      </dsp:nvSpPr>
      <dsp:spPr>
        <a:xfrm>
          <a:off x="2456282" y="1828941"/>
          <a:ext cx="1476188" cy="1476369"/>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64D70651-DA00-4DAD-9C69-73358261A4C8}">
      <dsp:nvSpPr>
        <dsp:cNvPr id="0" name=""/>
        <dsp:cNvSpPr/>
      </dsp:nvSpPr>
      <dsp:spPr>
        <a:xfrm>
          <a:off x="658408" y="2127202"/>
          <a:ext cx="1568449" cy="106360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55650" rtl="0">
            <a:lnSpc>
              <a:spcPct val="90000"/>
            </a:lnSpc>
            <a:spcBef>
              <a:spcPct val="0"/>
            </a:spcBef>
            <a:spcAft>
              <a:spcPct val="35000"/>
            </a:spcAft>
            <a:buNone/>
          </a:pPr>
          <a:r>
            <a:rPr lang="en-US" sz="1700" kern="1200" dirty="0"/>
            <a:t>6. Cost efficiency</a:t>
          </a:r>
        </a:p>
      </dsp:txBody>
      <dsp:txXfrm>
        <a:off x="658408" y="2127202"/>
        <a:ext cx="1568449" cy="1063601"/>
      </dsp:txXfrm>
    </dsp:sp>
    <dsp:sp modelId="{71D646D1-0BED-4E5C-96F3-9F0652CEC488}">
      <dsp:nvSpPr>
        <dsp:cNvPr id="0" name=""/>
        <dsp:cNvSpPr/>
      </dsp:nvSpPr>
      <dsp:spPr>
        <a:xfrm>
          <a:off x="2562690" y="1360504"/>
          <a:ext cx="1476188" cy="1476369"/>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E9B254E2-3B3B-4009-B525-4D3523351221}">
      <dsp:nvSpPr>
        <dsp:cNvPr id="0" name=""/>
        <dsp:cNvSpPr/>
      </dsp:nvSpPr>
      <dsp:spPr>
        <a:xfrm>
          <a:off x="781423" y="859932"/>
          <a:ext cx="1599203" cy="99571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55650" rtl="0">
            <a:lnSpc>
              <a:spcPct val="90000"/>
            </a:lnSpc>
            <a:spcBef>
              <a:spcPct val="0"/>
            </a:spcBef>
            <a:spcAft>
              <a:spcPct val="35000"/>
            </a:spcAft>
            <a:buNone/>
          </a:pPr>
          <a:r>
            <a:rPr lang="en-US" sz="1700" kern="1200" dirty="0"/>
            <a:t>7. Quality</a:t>
          </a:r>
        </a:p>
      </dsp:txBody>
      <dsp:txXfrm>
        <a:off x="781423" y="859932"/>
        <a:ext cx="1599203" cy="995711"/>
      </dsp:txXfrm>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0DA84E-1316-4D42-8793-F6A73228839A}" type="datetimeFigureOut">
              <a:rPr lang="en-US" smtClean="0"/>
              <a:t>1/20/2024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277E2A-6BAD-4863-8EF1-1B5F07876AA7}"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2277E2A-6BAD-4863-8EF1-1B5F07876AA7}" type="slidenum">
              <a:rPr lang="en-US" smtClean="0"/>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758883D1-4B03-47BE-96F1-ABE7F4F5B1B1}" type="datetimeFigureOut">
              <a:rPr lang="en-US" smtClean="0"/>
              <a:t>1/20/2024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F0EA242-1F4A-4662-B725-BBA586117CE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transition spd="slow">
    <p:wheel spokes="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58883D1-4B03-47BE-96F1-ABE7F4F5B1B1}" type="datetimeFigureOut">
              <a:rPr lang="en-US" smtClean="0"/>
              <a:t>1/20/2024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0EA242-1F4A-4662-B725-BBA586117CE8}" type="slidenum">
              <a:rPr lang="en-US" smtClean="0"/>
              <a:t>‹#›</a:t>
            </a:fld>
            <a:endParaRPr lang="en-US"/>
          </a:p>
        </p:txBody>
      </p:sp>
    </p:spTree>
  </p:cSld>
  <p:clrMapOvr>
    <a:masterClrMapping/>
  </p:clrMapOvr>
  <p:transition spd="slow">
    <p:wheel spokes="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58883D1-4B03-47BE-96F1-ABE7F4F5B1B1}" type="datetimeFigureOut">
              <a:rPr lang="en-US" smtClean="0"/>
              <a:t>1/20/2024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0EA242-1F4A-4662-B725-BBA586117CE8}" type="slidenum">
              <a:rPr lang="en-US" smtClean="0"/>
              <a:t>‹#›</a:t>
            </a:fld>
            <a:endParaRPr lang="en-US"/>
          </a:p>
        </p:txBody>
      </p:sp>
    </p:spTree>
  </p:cSld>
  <p:clrMapOvr>
    <a:masterClrMapping/>
  </p:clrMapOvr>
  <p:transition spd="slow">
    <p:wheel spokes="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58883D1-4B03-47BE-96F1-ABE7F4F5B1B1}" type="datetimeFigureOut">
              <a:rPr lang="en-US" smtClean="0"/>
              <a:t>1/20/2024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0EA242-1F4A-4662-B725-BBA586117CE8}" type="slidenum">
              <a:rPr lang="en-US" smtClean="0"/>
              <a:t>‹#›</a:t>
            </a:fld>
            <a:endParaRPr lang="en-US"/>
          </a:p>
        </p:txBody>
      </p:sp>
    </p:spTree>
  </p:cSld>
  <p:clrMapOvr>
    <a:masterClrMapping/>
  </p:clrMapOvr>
  <p:transition spd="slow">
    <p:wheel spokes="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58883D1-4B03-47BE-96F1-ABE7F4F5B1B1}" type="datetimeFigureOut">
              <a:rPr lang="en-US" smtClean="0"/>
              <a:t>1/20/2024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0EA242-1F4A-4662-B725-BBA586117CE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transition spd="slow">
    <p:wheel spokes="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58883D1-4B03-47BE-96F1-ABE7F4F5B1B1}" type="datetimeFigureOut">
              <a:rPr lang="en-US" smtClean="0"/>
              <a:t>1/20/2024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0EA242-1F4A-4662-B725-BBA586117CE8}" type="slidenum">
              <a:rPr lang="en-US" smtClean="0"/>
              <a:t>‹#›</a:t>
            </a:fld>
            <a:endParaRPr lang="en-US"/>
          </a:p>
        </p:txBody>
      </p:sp>
    </p:spTree>
  </p:cSld>
  <p:clrMapOvr>
    <a:masterClrMapping/>
  </p:clrMapOvr>
  <p:transition spd="slow">
    <p:wheel spokes="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758883D1-4B03-47BE-96F1-ABE7F4F5B1B1}" type="datetimeFigureOut">
              <a:rPr lang="en-US" smtClean="0"/>
              <a:t>1/20/2024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0EA242-1F4A-4662-B725-BBA586117CE8}" type="slidenum">
              <a:rPr lang="en-US" smtClean="0"/>
              <a:t>‹#›</a:t>
            </a:fld>
            <a:endParaRPr lang="en-US"/>
          </a:p>
        </p:txBody>
      </p:sp>
    </p:spTree>
  </p:cSld>
  <p:clrMapOvr>
    <a:masterClrMapping/>
  </p:clrMapOvr>
  <p:transition spd="slow">
    <p:wheel spokes="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a:t>Click to edit Master title style</a:t>
            </a:r>
          </a:p>
        </p:txBody>
      </p:sp>
      <p:sp>
        <p:nvSpPr>
          <p:cNvPr id="7" name="Date Placeholder 6"/>
          <p:cNvSpPr>
            <a:spLocks noGrp="1"/>
          </p:cNvSpPr>
          <p:nvPr>
            <p:ph type="dt" sz="half" idx="10"/>
          </p:nvPr>
        </p:nvSpPr>
        <p:spPr/>
        <p:txBody>
          <a:bodyPr/>
          <a:lstStyle/>
          <a:p>
            <a:fld id="{758883D1-4B03-47BE-96F1-ABE7F4F5B1B1}" type="datetimeFigureOut">
              <a:rPr lang="en-US" smtClean="0"/>
              <a:t>1/20/2024</a:t>
            </a:fld>
            <a:endParaRPr lang="en-US"/>
          </a:p>
        </p:txBody>
      </p:sp>
      <p:sp>
        <p:nvSpPr>
          <p:cNvPr id="8" name="Slide Number Placeholder 7"/>
          <p:cNvSpPr>
            <a:spLocks noGrp="1"/>
          </p:cNvSpPr>
          <p:nvPr>
            <p:ph type="sldNum" sz="quarter" idx="11"/>
          </p:nvPr>
        </p:nvSpPr>
        <p:spPr/>
        <p:txBody>
          <a:bodyPr/>
          <a:lstStyle/>
          <a:p>
            <a:fld id="{BF0EA242-1F4A-4662-B725-BBA586117CE8}"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transition spd="slow">
    <p:wheel spokes="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8883D1-4B03-47BE-96F1-ABE7F4F5B1B1}" type="datetimeFigureOut">
              <a:rPr lang="en-US" smtClean="0"/>
              <a:t>1/20/2024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0EA242-1F4A-4662-B725-BBA586117CE8}" type="slidenum">
              <a:rPr lang="en-US" smtClean="0"/>
              <a:t>‹#›</a:t>
            </a:fld>
            <a:endParaRPr lang="en-US"/>
          </a:p>
        </p:txBody>
      </p:sp>
    </p:spTree>
  </p:cSld>
  <p:clrMapOvr>
    <a:masterClrMapping/>
  </p:clrMapOvr>
  <p:transition spd="slow">
    <p:wheel spokes="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a:t>Click to edit Master title style</a:t>
            </a:r>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58883D1-4B03-47BE-96F1-ABE7F4F5B1B1}" type="datetimeFigureOut">
              <a:rPr lang="en-US" smtClean="0"/>
              <a:t>1/20/2024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BF0EA242-1F4A-4662-B725-BBA586117CE8}" type="slidenum">
              <a:rPr lang="en-US" smtClean="0"/>
              <a:t>‹#›</a:t>
            </a:fld>
            <a:endParaRPr lang="en-US"/>
          </a:p>
        </p:txBody>
      </p:sp>
    </p:spTree>
  </p:cSld>
  <p:clrMapOvr>
    <a:masterClrMapping/>
  </p:clrMapOvr>
  <p:transition spd="slow">
    <p:wheel spokes="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a:t>Click to edit Master title style</a:t>
            </a:r>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758883D1-4B03-47BE-96F1-ABE7F4F5B1B1}" type="datetimeFigureOut">
              <a:rPr lang="en-US" smtClean="0"/>
              <a:t>1/20/2024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0EA242-1F4A-4662-B725-BBA586117CE8}" type="slidenum">
              <a:rPr lang="en-US" smtClean="0"/>
              <a:t>‹#›</a:t>
            </a:fld>
            <a:endParaRPr lang="en-US"/>
          </a:p>
        </p:txBody>
      </p:sp>
    </p:spTree>
  </p:cSld>
  <p:clrMapOvr>
    <a:masterClrMapping/>
  </p:clrMapOvr>
  <p:transition spd="slow">
    <p:wheel spokes="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a:t>Click to edit Master title style</a:t>
            </a:r>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758883D1-4B03-47BE-96F1-ABE7F4F5B1B1}" type="datetimeFigureOut">
              <a:rPr lang="en-US" smtClean="0"/>
              <a:t>1/20/2024</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BF0EA242-1F4A-4662-B725-BBA586117CE8}"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p:wheel spokes="1"/>
  </p:transition>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1828801"/>
            <a:ext cx="6629400" cy="3581400"/>
          </a:xfrm>
        </p:spPr>
        <p:txBody>
          <a:bodyPr/>
          <a:lstStyle/>
          <a:p>
            <a:r>
              <a:rPr lang="en-US" dirty="0"/>
              <a:t>Presentation on </a:t>
            </a:r>
            <a:br>
              <a:rPr lang="en-US" dirty="0"/>
            </a:br>
            <a:endParaRPr lang="en-US" dirty="0"/>
          </a:p>
        </p:txBody>
      </p:sp>
      <p:sp>
        <p:nvSpPr>
          <p:cNvPr id="5" name="Text Placeholder 4"/>
          <p:cNvSpPr>
            <a:spLocks noGrp="1"/>
          </p:cNvSpPr>
          <p:nvPr>
            <p:ph type="body" idx="1"/>
          </p:nvPr>
        </p:nvSpPr>
        <p:spPr/>
        <p:txBody>
          <a:bodyPr/>
          <a:lstStyle/>
          <a:p>
            <a:endParaRPr lang="en-US"/>
          </a:p>
        </p:txBody>
      </p:sp>
      <p:sp>
        <p:nvSpPr>
          <p:cNvPr id="6" name="Rectangle 5"/>
          <p:cNvSpPr/>
          <p:nvPr/>
        </p:nvSpPr>
        <p:spPr>
          <a:xfrm>
            <a:off x="-609600" y="2967335"/>
            <a:ext cx="13481437" cy="1754326"/>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Corporate Social </a:t>
            </a:r>
          </a:p>
          <a:p>
            <a:pPr algn="ctr"/>
            <a:r>
              <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Responsibility</a:t>
            </a:r>
          </a:p>
        </p:txBody>
      </p:sp>
    </p:spTree>
  </p:cSld>
  <p:clrMapOvr>
    <a:masterClrMapping/>
  </p:clrMapOvr>
  <p:transition spd="slow">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FF00"/>
                </a:solidFill>
              </a:rPr>
              <a:t>CSR – Tax Angle </a:t>
            </a:r>
          </a:p>
        </p:txBody>
      </p:sp>
      <p:sp>
        <p:nvSpPr>
          <p:cNvPr id="3" name="Content Placeholder 2"/>
          <p:cNvSpPr>
            <a:spLocks noGrp="1"/>
          </p:cNvSpPr>
          <p:nvPr>
            <p:ph sz="half" idx="1"/>
          </p:nvPr>
        </p:nvSpPr>
        <p:spPr/>
        <p:txBody>
          <a:bodyPr>
            <a:normAutofit fontScale="92500" lnSpcReduction="20000"/>
          </a:bodyPr>
          <a:lstStyle/>
          <a:p>
            <a:r>
              <a:rPr lang="en-US" dirty="0"/>
              <a:t>Sec. 10 of Income Tax Act</a:t>
            </a:r>
          </a:p>
          <a:p>
            <a:endParaRPr lang="en-US" sz="800" dirty="0"/>
          </a:p>
          <a:p>
            <a:r>
              <a:rPr lang="en-US" dirty="0"/>
              <a:t>Income Tax Exemption for activities like </a:t>
            </a:r>
          </a:p>
          <a:p>
            <a:endParaRPr lang="en-US" sz="800" dirty="0"/>
          </a:p>
          <a:p>
            <a:r>
              <a:rPr lang="en-US" dirty="0"/>
              <a:t>Research &amp; Development </a:t>
            </a:r>
          </a:p>
          <a:p>
            <a:r>
              <a:rPr lang="en-US" dirty="0"/>
              <a:t>Education Activity</a:t>
            </a:r>
          </a:p>
          <a:p>
            <a:r>
              <a:rPr lang="en-US" dirty="0"/>
              <a:t>Health Activity </a:t>
            </a:r>
          </a:p>
          <a:p>
            <a:r>
              <a:rPr lang="en-US" dirty="0"/>
              <a:t>MAT credits available</a:t>
            </a:r>
          </a:p>
          <a:p>
            <a:endParaRPr lang="en-US" dirty="0"/>
          </a:p>
        </p:txBody>
      </p:sp>
      <p:sp>
        <p:nvSpPr>
          <p:cNvPr id="4" name="Content Placeholder 3"/>
          <p:cNvSpPr>
            <a:spLocks noGrp="1"/>
          </p:cNvSpPr>
          <p:nvPr>
            <p:ph sz="half" idx="2"/>
          </p:nvPr>
        </p:nvSpPr>
        <p:spPr/>
        <p:txBody>
          <a:bodyPr>
            <a:normAutofit fontScale="92500" lnSpcReduction="20000"/>
          </a:bodyPr>
          <a:lstStyle/>
          <a:p>
            <a:r>
              <a:rPr lang="en-US" dirty="0"/>
              <a:t>Sec. 80 of Income Tax Act</a:t>
            </a:r>
          </a:p>
          <a:p>
            <a:r>
              <a:rPr lang="en-US" dirty="0"/>
              <a:t>Income Tax Deduction  for activities like </a:t>
            </a:r>
          </a:p>
          <a:p>
            <a:endParaRPr lang="en-US" sz="900" dirty="0"/>
          </a:p>
          <a:p>
            <a:r>
              <a:rPr lang="en-US" dirty="0"/>
              <a:t>Contribution to Relief Funds </a:t>
            </a:r>
          </a:p>
          <a:p>
            <a:r>
              <a:rPr lang="en-US" dirty="0"/>
              <a:t>Contribution to Employees funds </a:t>
            </a:r>
          </a:p>
          <a:p>
            <a:r>
              <a:rPr lang="en-US" dirty="0"/>
              <a:t>Staff Training </a:t>
            </a:r>
          </a:p>
          <a:p>
            <a:r>
              <a:rPr lang="en-US" dirty="0"/>
              <a:t>Society Welfare activities </a:t>
            </a:r>
          </a:p>
          <a:p>
            <a:r>
              <a:rPr lang="en-US" dirty="0"/>
              <a:t>Other Benefits </a:t>
            </a:r>
          </a:p>
          <a:p>
            <a:endParaRPr lang="en-US" dirty="0"/>
          </a:p>
        </p:txBody>
      </p:sp>
    </p:spTree>
  </p:cSld>
  <p:clrMapOvr>
    <a:masterClrMapping/>
  </p:clrMapOvr>
  <p:transition spd="slow">
    <p:wheel spokes="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dirty="0">
                <a:solidFill>
                  <a:srgbClr val="FFFF00"/>
                </a:solidFill>
              </a:rPr>
              <a:t>Top Indian Companies in CSR </a:t>
            </a:r>
            <a:br>
              <a:rPr lang="en-US" dirty="0">
                <a:solidFill>
                  <a:srgbClr val="FFFF00"/>
                </a:solidFill>
              </a:rPr>
            </a:br>
            <a:endParaRPr lang="en-US" sz="2000" dirty="0">
              <a:solidFill>
                <a:srgbClr val="FFFF00"/>
              </a:solidFill>
            </a:endParaRPr>
          </a:p>
        </p:txBody>
      </p:sp>
      <p:sp>
        <p:nvSpPr>
          <p:cNvPr id="3" name="Content Placeholder 2"/>
          <p:cNvSpPr>
            <a:spLocks noGrp="1"/>
          </p:cNvSpPr>
          <p:nvPr>
            <p:ph idx="1"/>
          </p:nvPr>
        </p:nvSpPr>
        <p:spPr/>
        <p:txBody>
          <a:bodyPr>
            <a:normAutofit fontScale="70000" lnSpcReduction="20000"/>
          </a:bodyPr>
          <a:lstStyle/>
          <a:p>
            <a:r>
              <a:rPr lang="en-US" dirty="0"/>
              <a:t>Tata Group </a:t>
            </a:r>
          </a:p>
          <a:p>
            <a:r>
              <a:rPr lang="en-US" dirty="0"/>
              <a:t>BHEL</a:t>
            </a:r>
          </a:p>
          <a:p>
            <a:r>
              <a:rPr lang="en-US" dirty="0"/>
              <a:t>Wipro</a:t>
            </a:r>
          </a:p>
          <a:p>
            <a:r>
              <a:rPr lang="en-US" dirty="0"/>
              <a:t>Bajaj Auto Limited </a:t>
            </a:r>
          </a:p>
          <a:p>
            <a:r>
              <a:rPr lang="en-US" dirty="0"/>
              <a:t>Larson &amp; Toubro </a:t>
            </a:r>
          </a:p>
          <a:p>
            <a:r>
              <a:rPr lang="en-US" dirty="0"/>
              <a:t>Otis Elevator Company </a:t>
            </a:r>
          </a:p>
          <a:p>
            <a:r>
              <a:rPr lang="en-US" dirty="0"/>
              <a:t>ACC</a:t>
            </a:r>
          </a:p>
          <a:p>
            <a:r>
              <a:rPr lang="en-US" dirty="0"/>
              <a:t>Asian Paints </a:t>
            </a:r>
          </a:p>
          <a:p>
            <a:r>
              <a:rPr lang="en-US" dirty="0"/>
              <a:t>SAIL</a:t>
            </a:r>
          </a:p>
          <a:p>
            <a:r>
              <a:rPr lang="en-US" dirty="0"/>
              <a:t>Colgate Palmolive</a:t>
            </a:r>
          </a:p>
          <a:p>
            <a:r>
              <a:rPr lang="en-US" dirty="0"/>
              <a:t>ITC</a:t>
            </a:r>
          </a:p>
          <a:p>
            <a:r>
              <a:rPr lang="en-US" dirty="0"/>
              <a:t>Sahara Group </a:t>
            </a:r>
          </a:p>
          <a:p>
            <a:r>
              <a:rPr lang="en-US" dirty="0" err="1"/>
              <a:t>Ashoka</a:t>
            </a:r>
            <a:r>
              <a:rPr lang="en-US" dirty="0"/>
              <a:t> Leyland</a:t>
            </a:r>
          </a:p>
        </p:txBody>
      </p:sp>
    </p:spTree>
  </p:cSld>
  <p:clrMapOvr>
    <a:masterClrMapping/>
  </p:clrMapOvr>
  <p:transition spd="slow">
    <p:wheel spokes="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FF00"/>
                </a:solidFill>
              </a:rPr>
              <a:t>CSR Activities in India</a:t>
            </a:r>
          </a:p>
        </p:txBody>
      </p:sp>
      <p:sp>
        <p:nvSpPr>
          <p:cNvPr id="3" name="Content Placeholder 2"/>
          <p:cNvSpPr>
            <a:spLocks noGrp="1"/>
          </p:cNvSpPr>
          <p:nvPr>
            <p:ph idx="1"/>
          </p:nvPr>
        </p:nvSpPr>
        <p:spPr/>
        <p:txBody>
          <a:bodyPr>
            <a:normAutofit fontScale="77500" lnSpcReduction="20000"/>
          </a:bodyPr>
          <a:lstStyle/>
          <a:p>
            <a:r>
              <a:rPr lang="en-US" dirty="0"/>
              <a:t> Starting social trusts</a:t>
            </a:r>
          </a:p>
          <a:p>
            <a:r>
              <a:rPr lang="en-US" dirty="0"/>
              <a:t> Anti pollution measures</a:t>
            </a:r>
          </a:p>
          <a:p>
            <a:r>
              <a:rPr lang="en-US" dirty="0"/>
              <a:t> Adopting villages</a:t>
            </a:r>
          </a:p>
          <a:p>
            <a:r>
              <a:rPr lang="en-US" dirty="0"/>
              <a:t> Family planning clinics</a:t>
            </a:r>
          </a:p>
          <a:p>
            <a:r>
              <a:rPr lang="en-US" dirty="0"/>
              <a:t> Training unemployed youth</a:t>
            </a:r>
          </a:p>
          <a:p>
            <a:r>
              <a:rPr lang="en-US" dirty="0"/>
              <a:t> Community development activities</a:t>
            </a:r>
          </a:p>
          <a:p>
            <a:r>
              <a:rPr lang="en-US" dirty="0"/>
              <a:t> Conducted social audits on a voluntary basis</a:t>
            </a:r>
          </a:p>
          <a:p>
            <a:r>
              <a:rPr lang="en-US" dirty="0"/>
              <a:t> Provide medical</a:t>
            </a:r>
          </a:p>
          <a:p>
            <a:r>
              <a:rPr lang="en-US" dirty="0"/>
              <a:t> Recreational facilities</a:t>
            </a:r>
          </a:p>
          <a:p>
            <a:r>
              <a:rPr lang="en-US" dirty="0"/>
              <a:t> To develop sports, </a:t>
            </a:r>
          </a:p>
          <a:p>
            <a:r>
              <a:rPr lang="en-US" dirty="0"/>
              <a:t>Undertake consumer education campaigns etc.</a:t>
            </a:r>
          </a:p>
        </p:txBody>
      </p:sp>
    </p:spTree>
  </p:cSld>
  <p:clrMapOvr>
    <a:masterClrMapping/>
  </p:clrMapOvr>
  <p:transition spd="slow">
    <p:wheel spokes="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FF00"/>
                </a:solidFill>
              </a:rPr>
              <a:t>CSR Initiative is India</a:t>
            </a:r>
            <a:r>
              <a:rPr lang="en-US" dirty="0"/>
              <a:t>	</a:t>
            </a:r>
          </a:p>
        </p:txBody>
      </p:sp>
      <p:sp>
        <p:nvSpPr>
          <p:cNvPr id="3" name="Content Placeholder 2"/>
          <p:cNvSpPr>
            <a:spLocks noGrp="1"/>
          </p:cNvSpPr>
          <p:nvPr>
            <p:ph idx="1"/>
          </p:nvPr>
        </p:nvSpPr>
        <p:spPr/>
        <p:txBody>
          <a:bodyPr/>
          <a:lstStyle/>
          <a:p>
            <a:r>
              <a:rPr lang="en-US" dirty="0"/>
              <a:t>Tata Group – TIFR , TISS , Tata Cancer Hospital, </a:t>
            </a:r>
            <a:r>
              <a:rPr lang="en-US" dirty="0" err="1"/>
              <a:t>Ratan</a:t>
            </a:r>
            <a:r>
              <a:rPr lang="en-US" dirty="0"/>
              <a:t> Tata Institute , JRD Tata Lecture Series – Awards. Nationalization of Tata enterprises </a:t>
            </a:r>
          </a:p>
          <a:p>
            <a:pPr>
              <a:buNone/>
            </a:pPr>
            <a:endParaRPr lang="en-US" dirty="0"/>
          </a:p>
          <a:p>
            <a:r>
              <a:rPr lang="en-US" dirty="0" err="1"/>
              <a:t>Ambuja</a:t>
            </a:r>
            <a:r>
              <a:rPr lang="en-US" dirty="0"/>
              <a:t> Cement receives International Reorganization for Di- </a:t>
            </a:r>
            <a:r>
              <a:rPr lang="en-US" dirty="0" err="1"/>
              <a:t>Salianation</a:t>
            </a:r>
            <a:r>
              <a:rPr lang="en-US" dirty="0"/>
              <a:t> Project in Costal Gujarat </a:t>
            </a:r>
          </a:p>
        </p:txBody>
      </p:sp>
    </p:spTree>
  </p:cSld>
  <p:clrMapOvr>
    <a:masterClrMapping/>
  </p:clrMapOvr>
  <p:transition spd="slow">
    <p:wheel spokes="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FF00"/>
                </a:solidFill>
              </a:rPr>
              <a:t>CSR Initiative is India</a:t>
            </a:r>
            <a:endParaRPr lang="en-US" dirty="0"/>
          </a:p>
        </p:txBody>
      </p:sp>
      <p:sp>
        <p:nvSpPr>
          <p:cNvPr id="3" name="Content Placeholder 2"/>
          <p:cNvSpPr>
            <a:spLocks noGrp="1"/>
          </p:cNvSpPr>
          <p:nvPr>
            <p:ph idx="1"/>
          </p:nvPr>
        </p:nvSpPr>
        <p:spPr/>
        <p:txBody>
          <a:bodyPr/>
          <a:lstStyle/>
          <a:p>
            <a:r>
              <a:rPr lang="en-US" dirty="0"/>
              <a:t>Wipro – Donation of 1/4</a:t>
            </a:r>
            <a:r>
              <a:rPr lang="en-US" baseline="30000" dirty="0"/>
              <a:t>th</a:t>
            </a:r>
            <a:r>
              <a:rPr lang="en-US" dirty="0"/>
              <a:t> of Personal Worth’s by Owners for Social Cause </a:t>
            </a:r>
          </a:p>
          <a:p>
            <a:r>
              <a:rPr lang="en-US" dirty="0"/>
              <a:t>JSW Steel in </a:t>
            </a:r>
            <a:r>
              <a:rPr lang="en-US" dirty="0" err="1"/>
              <a:t>Dolvi</a:t>
            </a:r>
            <a:r>
              <a:rPr lang="en-US" dirty="0"/>
              <a:t> – Pen , Maharashtra Provides free electricity to nearby villages through surplus of captive unit</a:t>
            </a:r>
          </a:p>
          <a:p>
            <a:r>
              <a:rPr lang="en-US" dirty="0"/>
              <a:t>Indian Automobile industry promotes use of CNG for Public Transport </a:t>
            </a:r>
          </a:p>
          <a:p>
            <a:r>
              <a:rPr lang="en-US" dirty="0"/>
              <a:t>Solar Energy Street Lightning by various corporate </a:t>
            </a:r>
          </a:p>
        </p:txBody>
      </p:sp>
    </p:spTree>
  </p:cSld>
  <p:clrMapOvr>
    <a:masterClrMapping/>
  </p:clrMapOvr>
  <p:transition spd="slow">
    <p:wheel spokes="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5066" y="2057400"/>
            <a:ext cx="4346334" cy="1253808"/>
          </a:xfrm>
        </p:spPr>
        <p:txBody>
          <a:bodyPr>
            <a:noAutofit/>
          </a:bodyPr>
          <a:lstStyle/>
          <a:p>
            <a:r>
              <a:rPr lang="en-US" sz="5000" dirty="0">
                <a:latin typeface="Algerian" panose="04020705040A02060702" pitchFamily="82" charset="0"/>
              </a:rPr>
              <a:t>Thank You </a:t>
            </a:r>
          </a:p>
        </p:txBody>
      </p:sp>
      <p:sp>
        <p:nvSpPr>
          <p:cNvPr id="4" name="Text Placeholder 3"/>
          <p:cNvSpPr>
            <a:spLocks noGrp="1"/>
          </p:cNvSpPr>
          <p:nvPr>
            <p:ph type="body" sz="half" idx="2"/>
          </p:nvPr>
        </p:nvSpPr>
        <p:spPr>
          <a:xfrm>
            <a:off x="6324600" y="5867400"/>
            <a:ext cx="3053866" cy="2663482"/>
          </a:xfrm>
        </p:spPr>
        <p:txBody>
          <a:bodyPr/>
          <a:lstStyle/>
          <a:p>
            <a:endParaRPr lang="en-US" sz="1800" dirty="0"/>
          </a:p>
        </p:txBody>
      </p:sp>
    </p:spTree>
  </p:cSld>
  <p:clrMapOvr>
    <a:masterClrMapping/>
  </p:clrMapOvr>
  <p:transition spd="slow">
    <p:wheel spokes="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FF00"/>
                </a:solidFill>
              </a:rPr>
              <a:t>Definition of CSR	</a:t>
            </a:r>
            <a:r>
              <a:rPr lang="en-US" dirty="0"/>
              <a:t>	</a:t>
            </a:r>
          </a:p>
        </p:txBody>
      </p:sp>
      <p:sp>
        <p:nvSpPr>
          <p:cNvPr id="3" name="Content Placeholder 2"/>
          <p:cNvSpPr>
            <a:spLocks noGrp="1"/>
          </p:cNvSpPr>
          <p:nvPr>
            <p:ph idx="1"/>
          </p:nvPr>
        </p:nvSpPr>
        <p:spPr/>
        <p:txBody>
          <a:bodyPr>
            <a:normAutofit/>
          </a:bodyPr>
          <a:lstStyle/>
          <a:p>
            <a:pPr algn="just"/>
            <a:r>
              <a:rPr lang="en-US" b="1" dirty="0"/>
              <a:t>Corporate Social Responsibility (CSR) is a </a:t>
            </a:r>
            <a:r>
              <a:rPr lang="en-US" dirty="0"/>
              <a:t>concept whereby organizations consider the interests of society, based on the impact of their activities on customers, employees, shareholders, communities and the environment, for all aspects of their operations.</a:t>
            </a:r>
          </a:p>
        </p:txBody>
      </p:sp>
    </p:spTree>
  </p:cSld>
  <p:clrMapOvr>
    <a:masterClrMapping/>
  </p:clrMapOvr>
  <p:transition spd="slow">
    <p:wheel spokes="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solidFill>
                  <a:srgbClr val="FFFF00"/>
                </a:solidFill>
              </a:rPr>
              <a:t>CSR as per World Business Council </a:t>
            </a:r>
          </a:p>
        </p:txBody>
      </p:sp>
      <p:sp>
        <p:nvSpPr>
          <p:cNvPr id="3" name="Content Placeholder 2"/>
          <p:cNvSpPr>
            <a:spLocks noGrp="1"/>
          </p:cNvSpPr>
          <p:nvPr>
            <p:ph idx="1"/>
          </p:nvPr>
        </p:nvSpPr>
        <p:spPr/>
        <p:txBody>
          <a:bodyPr>
            <a:normAutofit/>
          </a:bodyPr>
          <a:lstStyle/>
          <a:p>
            <a:pPr algn="just"/>
            <a:r>
              <a:rPr lang="en-US" dirty="0"/>
              <a:t>“The continuing  commitment by business to behave ethically and contribute to economic development, while improving the quality of life of the workforce and their families as well as of the local community and society at large”.</a:t>
            </a:r>
          </a:p>
          <a:p>
            <a:pPr algn="just">
              <a:buNone/>
            </a:pPr>
            <a:endParaRPr lang="en-US" dirty="0"/>
          </a:p>
        </p:txBody>
      </p:sp>
    </p:spTree>
  </p:cSld>
  <p:clrMapOvr>
    <a:masterClrMapping/>
  </p:clrMapOvr>
  <p:transition spd="slow">
    <p:wheel spokes="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solidFill>
                  <a:srgbClr val="FFFF00"/>
                </a:solidFill>
              </a:rPr>
              <a:t>Triple Bottom Line of CSR </a:t>
            </a:r>
            <a:br>
              <a:rPr lang="en-US" dirty="0">
                <a:solidFill>
                  <a:srgbClr val="FFFF00"/>
                </a:solidFill>
              </a:rPr>
            </a:br>
            <a:endParaRPr lang="en-US" dirty="0">
              <a:solidFill>
                <a:srgbClr val="FFFF00"/>
              </a:solidFill>
            </a:endParaRPr>
          </a:p>
        </p:txBody>
      </p:sp>
      <p:graphicFrame>
        <p:nvGraphicFramePr>
          <p:cNvPr id="4" name="Content Placeholder 3"/>
          <p:cNvGraphicFramePr>
            <a:graphicFrameLocks noGrp="1"/>
          </p:cNvGraphicFramePr>
          <p:nvPr>
            <p:ph idx="1"/>
          </p:nvPr>
        </p:nvGraphicFramePr>
        <p:xfrm>
          <a:off x="457200" y="1600200"/>
          <a:ext cx="7467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wheel spokes="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solidFill>
                  <a:srgbClr val="FFFF00"/>
                </a:solidFill>
              </a:rPr>
              <a:t>Responsibility Pyramid in Business</a:t>
            </a:r>
          </a:p>
        </p:txBody>
      </p:sp>
      <p:graphicFrame>
        <p:nvGraphicFramePr>
          <p:cNvPr id="4" name="Content Placeholder 3"/>
          <p:cNvGraphicFramePr>
            <a:graphicFrameLocks noGrp="1"/>
          </p:cNvGraphicFramePr>
          <p:nvPr>
            <p:ph idx="1"/>
          </p:nvPr>
        </p:nvGraphicFramePr>
        <p:xfrm>
          <a:off x="457200" y="1600200"/>
          <a:ext cx="7467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wheel spokes="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FF00"/>
                </a:solidFill>
              </a:rPr>
              <a:t>CSR Prime Factors </a:t>
            </a:r>
            <a:r>
              <a:rPr lang="en-US" dirty="0"/>
              <a:t>	</a:t>
            </a:r>
          </a:p>
        </p:txBody>
      </p:sp>
      <p:graphicFrame>
        <p:nvGraphicFramePr>
          <p:cNvPr id="4" name="Content Placeholder 3"/>
          <p:cNvGraphicFramePr>
            <a:graphicFrameLocks noGrp="1"/>
          </p:cNvGraphicFramePr>
          <p:nvPr>
            <p:ph idx="1"/>
          </p:nvPr>
        </p:nvGraphicFramePr>
        <p:xfrm>
          <a:off x="457200" y="1600200"/>
          <a:ext cx="7467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wheel spokes="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accent2">
                    <a:lumMod val="60000"/>
                    <a:lumOff val="40000"/>
                  </a:schemeClr>
                </a:solidFill>
              </a:rPr>
              <a:t>Need of CSR</a:t>
            </a:r>
          </a:p>
        </p:txBody>
      </p:sp>
      <p:graphicFrame>
        <p:nvGraphicFramePr>
          <p:cNvPr id="5" name="Content Placeholder 4"/>
          <p:cNvGraphicFramePr>
            <a:graphicFrameLocks noGrp="1"/>
          </p:cNvGraphicFramePr>
          <p:nvPr>
            <p:ph idx="1"/>
          </p:nvPr>
        </p:nvGraphicFramePr>
        <p:xfrm>
          <a:off x="457200" y="1600200"/>
          <a:ext cx="7467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wheel spokes="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accent2">
                    <a:lumMod val="60000"/>
                    <a:lumOff val="40000"/>
                  </a:schemeClr>
                </a:solidFill>
              </a:rPr>
              <a:t>Argument over CSR</a:t>
            </a:r>
          </a:p>
        </p:txBody>
      </p:sp>
      <p:sp>
        <p:nvSpPr>
          <p:cNvPr id="3" name="Content Placeholder 2"/>
          <p:cNvSpPr>
            <a:spLocks noGrp="1"/>
          </p:cNvSpPr>
          <p:nvPr>
            <p:ph idx="1"/>
          </p:nvPr>
        </p:nvSpPr>
        <p:spPr/>
        <p:txBody>
          <a:bodyPr>
            <a:normAutofit lnSpcReduction="10000"/>
          </a:bodyPr>
          <a:lstStyle/>
          <a:p>
            <a:pPr algn="just"/>
            <a:r>
              <a:rPr lang="en-US" dirty="0">
                <a:solidFill>
                  <a:schemeClr val="accent3">
                    <a:lumMod val="40000"/>
                    <a:lumOff val="60000"/>
                  </a:schemeClr>
                </a:solidFill>
              </a:rPr>
              <a:t>Businesses do not have an unquestioned right to operate in society</a:t>
            </a:r>
          </a:p>
          <a:p>
            <a:pPr algn="just"/>
            <a:r>
              <a:rPr lang="en-US" dirty="0">
                <a:solidFill>
                  <a:schemeClr val="accent3">
                    <a:lumMod val="40000"/>
                    <a:lumOff val="60000"/>
                  </a:schemeClr>
                </a:solidFill>
              </a:rPr>
              <a:t>Those managing business should recognize that they depend on society</a:t>
            </a:r>
          </a:p>
          <a:p>
            <a:pPr algn="just"/>
            <a:r>
              <a:rPr lang="en-US" dirty="0">
                <a:solidFill>
                  <a:schemeClr val="accent3">
                    <a:lumMod val="40000"/>
                    <a:lumOff val="60000"/>
                  </a:schemeClr>
                </a:solidFill>
              </a:rPr>
              <a:t>Business relies on inputs from society and on socially created institutions</a:t>
            </a:r>
          </a:p>
          <a:p>
            <a:pPr algn="just"/>
            <a:r>
              <a:rPr lang="en-US" dirty="0">
                <a:solidFill>
                  <a:schemeClr val="accent3">
                    <a:lumMod val="40000"/>
                    <a:lumOff val="60000"/>
                  </a:schemeClr>
                </a:solidFill>
              </a:rPr>
              <a:t>There is a social contract between business and society involving mutual obligations that society and business recognize that they have to each other</a:t>
            </a:r>
          </a:p>
          <a:p>
            <a:endParaRPr lang="en-US" dirty="0"/>
          </a:p>
        </p:txBody>
      </p:sp>
    </p:spTree>
  </p:cSld>
  <p:clrMapOvr>
    <a:masterClrMapping/>
  </p:clrMapOvr>
  <p:transition spd="slow">
    <p:wheel spokes="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FF00"/>
                </a:solidFill>
              </a:rPr>
              <a:t>CSR V/s Business</a:t>
            </a:r>
          </a:p>
        </p:txBody>
      </p:sp>
      <p:sp>
        <p:nvSpPr>
          <p:cNvPr id="3" name="Content Placeholder 2"/>
          <p:cNvSpPr>
            <a:spLocks noGrp="1"/>
          </p:cNvSpPr>
          <p:nvPr>
            <p:ph idx="1"/>
          </p:nvPr>
        </p:nvSpPr>
        <p:spPr/>
        <p:txBody>
          <a:bodyPr>
            <a:normAutofit lnSpcReduction="10000"/>
          </a:bodyPr>
          <a:lstStyle/>
          <a:p>
            <a:r>
              <a:rPr lang="en-US" dirty="0"/>
              <a:t>CSR should not be at Cost of Business</a:t>
            </a:r>
          </a:p>
          <a:p>
            <a:r>
              <a:rPr lang="en-US" dirty="0"/>
              <a:t>CSR should not affect Profitability of Business </a:t>
            </a:r>
          </a:p>
          <a:p>
            <a:r>
              <a:rPr lang="en-US" dirty="0"/>
              <a:t>CSR should be a Profit Center &amp; not a cost component </a:t>
            </a:r>
          </a:p>
          <a:p>
            <a:r>
              <a:rPr lang="en-US" dirty="0"/>
              <a:t>CSR should only when business is prospering </a:t>
            </a:r>
          </a:p>
          <a:p>
            <a:r>
              <a:rPr lang="en-US" dirty="0"/>
              <a:t>CSR should be Meaning full </a:t>
            </a:r>
          </a:p>
          <a:p>
            <a:r>
              <a:rPr lang="en-US" dirty="0"/>
              <a:t>CSR is not a use as sword of ego </a:t>
            </a:r>
          </a:p>
        </p:txBody>
      </p:sp>
    </p:spTree>
  </p:cSld>
  <p:clrMapOvr>
    <a:masterClrMapping/>
  </p:clrMapOvr>
  <p:transition spd="slow">
    <p:wheel spokes="1"/>
  </p:transition>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72</TotalTime>
  <Words>556</Words>
  <Application>Microsoft Office PowerPoint</Application>
  <PresentationFormat>On-screen Show (4:3)</PresentationFormat>
  <Paragraphs>101</Paragraphs>
  <Slides>15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Algerian</vt:lpstr>
      <vt:lpstr>Arial</vt:lpstr>
      <vt:lpstr>Calibri</vt:lpstr>
      <vt:lpstr>Franklin Gothic Book</vt:lpstr>
      <vt:lpstr>Wingdings 2</vt:lpstr>
      <vt:lpstr>Technic</vt:lpstr>
      <vt:lpstr>Presentation on  </vt:lpstr>
      <vt:lpstr>Definition of CSR  </vt:lpstr>
      <vt:lpstr>CSR as per World Business Council </vt:lpstr>
      <vt:lpstr>Triple Bottom Line of CSR  </vt:lpstr>
      <vt:lpstr>Responsibility Pyramid in Business</vt:lpstr>
      <vt:lpstr>CSR Prime Factors  </vt:lpstr>
      <vt:lpstr>Need of CSR</vt:lpstr>
      <vt:lpstr>Argument over CSR</vt:lpstr>
      <vt:lpstr>CSR V/s Business</vt:lpstr>
      <vt:lpstr>CSR – Tax Angle </vt:lpstr>
      <vt:lpstr>Top Indian Companies in CSR  </vt:lpstr>
      <vt:lpstr>CSR Activities in India</vt:lpstr>
      <vt:lpstr>CSR Initiative is India </vt:lpstr>
      <vt:lpstr>CSR Initiative is India</vt:lpstr>
      <vt:lpstr>Thank You </vt:lpstr>
    </vt:vector>
  </TitlesOfParts>
  <Company>Swanand International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on  </dc:title>
  <dc:creator>Swanand Dhondse</dc:creator>
  <cp:lastModifiedBy>Gaurav Singh</cp:lastModifiedBy>
  <cp:revision>24</cp:revision>
  <dcterms:created xsi:type="dcterms:W3CDTF">2012-08-14T04:08:28Z</dcterms:created>
  <dcterms:modified xsi:type="dcterms:W3CDTF">2024-01-20T09:48:44Z</dcterms:modified>
</cp:coreProperties>
</file>