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199" y="761999"/>
            <a:ext cx="8229600" cy="5364480"/>
          </a:xfrm>
          <a:custGeom>
            <a:avLst/>
            <a:gdLst/>
            <a:ahLst/>
            <a:cxnLst/>
            <a:rect l="l" t="t" r="r" b="b"/>
            <a:pathLst>
              <a:path w="8229600" h="5364480">
                <a:moveTo>
                  <a:pt x="0" y="5364480"/>
                </a:moveTo>
                <a:lnTo>
                  <a:pt x="8229600" y="5364480"/>
                </a:lnTo>
                <a:lnTo>
                  <a:pt x="8229600" y="0"/>
                </a:lnTo>
                <a:lnTo>
                  <a:pt x="0" y="0"/>
                </a:lnTo>
                <a:lnTo>
                  <a:pt x="0" y="5364480"/>
                </a:lnTo>
                <a:close/>
              </a:path>
            </a:pathLst>
          </a:custGeom>
          <a:ln w="9144">
            <a:solidFill>
              <a:srgbClr val="205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3063" y="2295511"/>
            <a:ext cx="7353300" cy="81802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30851" y="2667761"/>
            <a:ext cx="122428" cy="144780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6949948" y="2564892"/>
            <a:ext cx="167640" cy="255270"/>
          </a:xfrm>
          <a:custGeom>
            <a:avLst/>
            <a:gdLst/>
            <a:ahLst/>
            <a:cxnLst/>
            <a:rect l="l" t="t" r="r" b="b"/>
            <a:pathLst>
              <a:path w="167640" h="255269">
                <a:moveTo>
                  <a:pt x="74802" y="0"/>
                </a:moveTo>
                <a:lnTo>
                  <a:pt x="27558" y="13081"/>
                </a:lnTo>
                <a:lnTo>
                  <a:pt x="0" y="37973"/>
                </a:lnTo>
                <a:lnTo>
                  <a:pt x="0" y="213613"/>
                </a:lnTo>
                <a:lnTo>
                  <a:pt x="15313" y="231636"/>
                </a:lnTo>
                <a:lnTo>
                  <a:pt x="33258" y="244538"/>
                </a:lnTo>
                <a:lnTo>
                  <a:pt x="53846" y="252297"/>
                </a:lnTo>
                <a:lnTo>
                  <a:pt x="77088" y="254888"/>
                </a:lnTo>
                <a:lnTo>
                  <a:pt x="97756" y="252509"/>
                </a:lnTo>
                <a:lnTo>
                  <a:pt x="131613" y="233511"/>
                </a:lnTo>
                <a:lnTo>
                  <a:pt x="154707" y="197365"/>
                </a:lnTo>
                <a:lnTo>
                  <a:pt x="166086" y="148978"/>
                </a:lnTo>
                <a:lnTo>
                  <a:pt x="167512" y="120142"/>
                </a:lnTo>
                <a:lnTo>
                  <a:pt x="165941" y="94184"/>
                </a:lnTo>
                <a:lnTo>
                  <a:pt x="153368" y="50508"/>
                </a:lnTo>
                <a:lnTo>
                  <a:pt x="128720" y="18430"/>
                </a:lnTo>
                <a:lnTo>
                  <a:pt x="74802" y="0"/>
                </a:lnTo>
                <a:close/>
              </a:path>
            </a:pathLst>
          </a:custGeom>
          <a:ln w="18288">
            <a:solidFill>
              <a:srgbClr val="D639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371460" y="2529332"/>
            <a:ext cx="146685" cy="129540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336664" y="2529332"/>
            <a:ext cx="146685" cy="129540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935227" y="2325624"/>
            <a:ext cx="7284084" cy="737870"/>
          </a:xfrm>
          <a:custGeom>
            <a:avLst/>
            <a:gdLst/>
            <a:ahLst/>
            <a:cxnLst/>
            <a:rect l="l" t="t" r="r" b="b"/>
            <a:pathLst>
              <a:path w="7284084" h="737869">
                <a:moveTo>
                  <a:pt x="2610993" y="204977"/>
                </a:moveTo>
                <a:lnTo>
                  <a:pt x="2578582" y="213334"/>
                </a:lnTo>
                <a:lnTo>
                  <a:pt x="2555446" y="238394"/>
                </a:lnTo>
                <a:lnTo>
                  <a:pt x="2541573" y="280148"/>
                </a:lnTo>
                <a:lnTo>
                  <a:pt x="2536952" y="338581"/>
                </a:lnTo>
                <a:lnTo>
                  <a:pt x="2540273" y="400365"/>
                </a:lnTo>
                <a:lnTo>
                  <a:pt x="2550233" y="448409"/>
                </a:lnTo>
                <a:lnTo>
                  <a:pt x="2566825" y="482718"/>
                </a:lnTo>
                <a:lnTo>
                  <a:pt x="2590044" y="503299"/>
                </a:lnTo>
                <a:lnTo>
                  <a:pt x="2619883" y="510159"/>
                </a:lnTo>
                <a:lnTo>
                  <a:pt x="2643433" y="506591"/>
                </a:lnTo>
                <a:lnTo>
                  <a:pt x="2676390" y="478119"/>
                </a:lnTo>
                <a:lnTo>
                  <a:pt x="2689036" y="437330"/>
                </a:lnTo>
                <a:lnTo>
                  <a:pt x="2693162" y="377698"/>
                </a:lnTo>
                <a:lnTo>
                  <a:pt x="2691899" y="334672"/>
                </a:lnTo>
                <a:lnTo>
                  <a:pt x="2681803" y="268291"/>
                </a:lnTo>
                <a:lnTo>
                  <a:pt x="2661463" y="227480"/>
                </a:lnTo>
                <a:lnTo>
                  <a:pt x="2610993" y="204977"/>
                </a:lnTo>
                <a:close/>
              </a:path>
              <a:path w="7284084" h="737869">
                <a:moveTo>
                  <a:pt x="1992757" y="180466"/>
                </a:moveTo>
                <a:lnTo>
                  <a:pt x="2007377" y="180967"/>
                </a:lnTo>
                <a:lnTo>
                  <a:pt x="2027427" y="181324"/>
                </a:lnTo>
                <a:lnTo>
                  <a:pt x="2052907" y="181538"/>
                </a:lnTo>
                <a:lnTo>
                  <a:pt x="2083815" y="181610"/>
                </a:lnTo>
                <a:lnTo>
                  <a:pt x="2113657" y="181538"/>
                </a:lnTo>
                <a:lnTo>
                  <a:pt x="2140521" y="181324"/>
                </a:lnTo>
                <a:lnTo>
                  <a:pt x="2164433" y="180967"/>
                </a:lnTo>
                <a:lnTo>
                  <a:pt x="2185416" y="180466"/>
                </a:lnTo>
                <a:lnTo>
                  <a:pt x="2189226" y="184150"/>
                </a:lnTo>
                <a:lnTo>
                  <a:pt x="2189226" y="206501"/>
                </a:lnTo>
                <a:lnTo>
                  <a:pt x="2185416" y="210185"/>
                </a:lnTo>
                <a:lnTo>
                  <a:pt x="2166893" y="211157"/>
                </a:lnTo>
                <a:lnTo>
                  <a:pt x="2153634" y="214058"/>
                </a:lnTo>
                <a:lnTo>
                  <a:pt x="2145661" y="218864"/>
                </a:lnTo>
                <a:lnTo>
                  <a:pt x="2142998" y="225551"/>
                </a:lnTo>
                <a:lnTo>
                  <a:pt x="2142998" y="229997"/>
                </a:lnTo>
                <a:lnTo>
                  <a:pt x="2144267" y="235458"/>
                </a:lnTo>
                <a:lnTo>
                  <a:pt x="2146808" y="241935"/>
                </a:lnTo>
                <a:lnTo>
                  <a:pt x="2150163" y="251481"/>
                </a:lnTo>
                <a:lnTo>
                  <a:pt x="2154316" y="263159"/>
                </a:lnTo>
                <a:lnTo>
                  <a:pt x="2159255" y="276957"/>
                </a:lnTo>
                <a:lnTo>
                  <a:pt x="2164969" y="292862"/>
                </a:lnTo>
                <a:lnTo>
                  <a:pt x="2219325" y="436499"/>
                </a:lnTo>
                <a:lnTo>
                  <a:pt x="2252091" y="358013"/>
                </a:lnTo>
                <a:lnTo>
                  <a:pt x="2273093" y="306478"/>
                </a:lnTo>
                <a:lnTo>
                  <a:pt x="2288095" y="266922"/>
                </a:lnTo>
                <a:lnTo>
                  <a:pt x="2297096" y="239319"/>
                </a:lnTo>
                <a:lnTo>
                  <a:pt x="2300097" y="223647"/>
                </a:lnTo>
                <a:lnTo>
                  <a:pt x="2297386" y="217793"/>
                </a:lnTo>
                <a:lnTo>
                  <a:pt x="2289270" y="213582"/>
                </a:lnTo>
                <a:lnTo>
                  <a:pt x="2275772" y="211038"/>
                </a:lnTo>
                <a:lnTo>
                  <a:pt x="2256916" y="210185"/>
                </a:lnTo>
                <a:lnTo>
                  <a:pt x="2253107" y="206501"/>
                </a:lnTo>
                <a:lnTo>
                  <a:pt x="2253107" y="184150"/>
                </a:lnTo>
                <a:lnTo>
                  <a:pt x="2257298" y="180466"/>
                </a:lnTo>
                <a:lnTo>
                  <a:pt x="2269920" y="180967"/>
                </a:lnTo>
                <a:lnTo>
                  <a:pt x="2286269" y="181324"/>
                </a:lnTo>
                <a:lnTo>
                  <a:pt x="2306357" y="181538"/>
                </a:lnTo>
                <a:lnTo>
                  <a:pt x="2330196" y="181610"/>
                </a:lnTo>
                <a:lnTo>
                  <a:pt x="2344840" y="181538"/>
                </a:lnTo>
                <a:lnTo>
                  <a:pt x="2359818" y="181324"/>
                </a:lnTo>
                <a:lnTo>
                  <a:pt x="2375130" y="180967"/>
                </a:lnTo>
                <a:lnTo>
                  <a:pt x="2390775" y="180466"/>
                </a:lnTo>
                <a:lnTo>
                  <a:pt x="2394966" y="184150"/>
                </a:lnTo>
                <a:lnTo>
                  <a:pt x="2394966" y="206883"/>
                </a:lnTo>
                <a:lnTo>
                  <a:pt x="2391537" y="210185"/>
                </a:lnTo>
                <a:lnTo>
                  <a:pt x="2380245" y="211085"/>
                </a:lnTo>
                <a:lnTo>
                  <a:pt x="2370931" y="213772"/>
                </a:lnTo>
                <a:lnTo>
                  <a:pt x="2341437" y="258181"/>
                </a:lnTo>
                <a:lnTo>
                  <a:pt x="2308383" y="330384"/>
                </a:lnTo>
                <a:lnTo>
                  <a:pt x="2287142" y="378380"/>
                </a:lnTo>
                <a:lnTo>
                  <a:pt x="2267997" y="423019"/>
                </a:lnTo>
                <a:lnTo>
                  <a:pt x="2250948" y="464312"/>
                </a:lnTo>
                <a:lnTo>
                  <a:pt x="2191004" y="612393"/>
                </a:lnTo>
                <a:lnTo>
                  <a:pt x="2176835" y="644374"/>
                </a:lnTo>
                <a:lnTo>
                  <a:pt x="2146927" y="693332"/>
                </a:lnTo>
                <a:lnTo>
                  <a:pt x="2115228" y="722219"/>
                </a:lnTo>
                <a:lnTo>
                  <a:pt x="2078358" y="735796"/>
                </a:lnTo>
                <a:lnTo>
                  <a:pt x="2057400" y="737488"/>
                </a:lnTo>
                <a:lnTo>
                  <a:pt x="2043783" y="736677"/>
                </a:lnTo>
                <a:lnTo>
                  <a:pt x="2030380" y="734234"/>
                </a:lnTo>
                <a:lnTo>
                  <a:pt x="2017216" y="730148"/>
                </a:lnTo>
                <a:lnTo>
                  <a:pt x="2004314" y="724408"/>
                </a:lnTo>
                <a:lnTo>
                  <a:pt x="2007481" y="709910"/>
                </a:lnTo>
                <a:lnTo>
                  <a:pt x="2010695" y="692721"/>
                </a:lnTo>
                <a:lnTo>
                  <a:pt x="2013958" y="672865"/>
                </a:lnTo>
                <a:lnTo>
                  <a:pt x="2017267" y="650366"/>
                </a:lnTo>
                <a:lnTo>
                  <a:pt x="2026920" y="648588"/>
                </a:lnTo>
                <a:lnTo>
                  <a:pt x="2037490" y="660590"/>
                </a:lnTo>
                <a:lnTo>
                  <a:pt x="2049764" y="669163"/>
                </a:lnTo>
                <a:lnTo>
                  <a:pt x="2063728" y="674306"/>
                </a:lnTo>
                <a:lnTo>
                  <a:pt x="2079371" y="676021"/>
                </a:lnTo>
                <a:lnTo>
                  <a:pt x="2098514" y="671258"/>
                </a:lnTo>
                <a:lnTo>
                  <a:pt x="2116883" y="656971"/>
                </a:lnTo>
                <a:lnTo>
                  <a:pt x="2134467" y="633158"/>
                </a:lnTo>
                <a:lnTo>
                  <a:pt x="2151253" y="599821"/>
                </a:lnTo>
                <a:lnTo>
                  <a:pt x="2166492" y="564134"/>
                </a:lnTo>
                <a:lnTo>
                  <a:pt x="2045970" y="250825"/>
                </a:lnTo>
                <a:lnTo>
                  <a:pt x="2026792" y="217170"/>
                </a:lnTo>
                <a:lnTo>
                  <a:pt x="1992376" y="210185"/>
                </a:lnTo>
                <a:lnTo>
                  <a:pt x="1988565" y="206501"/>
                </a:lnTo>
                <a:lnTo>
                  <a:pt x="1988565" y="184150"/>
                </a:lnTo>
                <a:lnTo>
                  <a:pt x="1992757" y="180466"/>
                </a:lnTo>
                <a:close/>
              </a:path>
              <a:path w="7284084" h="737869">
                <a:moveTo>
                  <a:pt x="6530594" y="171196"/>
                </a:moveTo>
                <a:lnTo>
                  <a:pt x="6589617" y="180752"/>
                </a:lnTo>
                <a:lnTo>
                  <a:pt x="6633591" y="209550"/>
                </a:lnTo>
                <a:lnTo>
                  <a:pt x="6661531" y="257635"/>
                </a:lnTo>
                <a:lnTo>
                  <a:pt x="6670802" y="322961"/>
                </a:lnTo>
                <a:lnTo>
                  <a:pt x="6670802" y="327151"/>
                </a:lnTo>
                <a:lnTo>
                  <a:pt x="6639802" y="353052"/>
                </a:lnTo>
                <a:lnTo>
                  <a:pt x="6574738" y="359719"/>
                </a:lnTo>
                <a:lnTo>
                  <a:pt x="6536182" y="360552"/>
                </a:lnTo>
                <a:lnTo>
                  <a:pt x="6527994" y="360596"/>
                </a:lnTo>
                <a:lnTo>
                  <a:pt x="6517925" y="360711"/>
                </a:lnTo>
                <a:lnTo>
                  <a:pt x="6505999" y="360874"/>
                </a:lnTo>
                <a:lnTo>
                  <a:pt x="6492240" y="361061"/>
                </a:lnTo>
                <a:lnTo>
                  <a:pt x="6478474" y="361320"/>
                </a:lnTo>
                <a:lnTo>
                  <a:pt x="6466506" y="361521"/>
                </a:lnTo>
                <a:lnTo>
                  <a:pt x="6456324" y="361650"/>
                </a:lnTo>
                <a:lnTo>
                  <a:pt x="6447917" y="361696"/>
                </a:lnTo>
                <a:lnTo>
                  <a:pt x="6450893" y="387844"/>
                </a:lnTo>
                <a:lnTo>
                  <a:pt x="6467848" y="433044"/>
                </a:lnTo>
                <a:lnTo>
                  <a:pt x="6499641" y="468882"/>
                </a:lnTo>
                <a:lnTo>
                  <a:pt x="6542797" y="488070"/>
                </a:lnTo>
                <a:lnTo>
                  <a:pt x="6568186" y="490474"/>
                </a:lnTo>
                <a:lnTo>
                  <a:pt x="6586853" y="488928"/>
                </a:lnTo>
                <a:lnTo>
                  <a:pt x="6607222" y="484298"/>
                </a:lnTo>
                <a:lnTo>
                  <a:pt x="6629282" y="476597"/>
                </a:lnTo>
                <a:lnTo>
                  <a:pt x="6653022" y="465836"/>
                </a:lnTo>
                <a:lnTo>
                  <a:pt x="6661912" y="476630"/>
                </a:lnTo>
                <a:lnTo>
                  <a:pt x="6645529" y="513461"/>
                </a:lnTo>
                <a:lnTo>
                  <a:pt x="6588871" y="539464"/>
                </a:lnTo>
                <a:lnTo>
                  <a:pt x="6527546" y="548131"/>
                </a:lnTo>
                <a:lnTo>
                  <a:pt x="6488062" y="545179"/>
                </a:lnTo>
                <a:lnTo>
                  <a:pt x="6423050" y="521557"/>
                </a:lnTo>
                <a:lnTo>
                  <a:pt x="6377255" y="474743"/>
                </a:lnTo>
                <a:lnTo>
                  <a:pt x="6354153" y="407358"/>
                </a:lnTo>
                <a:lnTo>
                  <a:pt x="6351270" y="366140"/>
                </a:lnTo>
                <a:lnTo>
                  <a:pt x="6354363" y="318325"/>
                </a:lnTo>
                <a:lnTo>
                  <a:pt x="6363636" y="278701"/>
                </a:lnTo>
                <a:lnTo>
                  <a:pt x="6400673" y="224027"/>
                </a:lnTo>
                <a:lnTo>
                  <a:pt x="6434510" y="200931"/>
                </a:lnTo>
                <a:lnTo>
                  <a:pt x="6499471" y="174503"/>
                </a:lnTo>
                <a:lnTo>
                  <a:pt x="6530594" y="171196"/>
                </a:lnTo>
                <a:close/>
              </a:path>
              <a:path w="7284084" h="737869">
                <a:moveTo>
                  <a:pt x="5495798" y="171196"/>
                </a:moveTo>
                <a:lnTo>
                  <a:pt x="5554821" y="180752"/>
                </a:lnTo>
                <a:lnTo>
                  <a:pt x="5598795" y="209550"/>
                </a:lnTo>
                <a:lnTo>
                  <a:pt x="5626735" y="257635"/>
                </a:lnTo>
                <a:lnTo>
                  <a:pt x="5636006" y="322961"/>
                </a:lnTo>
                <a:lnTo>
                  <a:pt x="5636006" y="327151"/>
                </a:lnTo>
                <a:lnTo>
                  <a:pt x="5605006" y="353052"/>
                </a:lnTo>
                <a:lnTo>
                  <a:pt x="5539942" y="359719"/>
                </a:lnTo>
                <a:lnTo>
                  <a:pt x="5501386" y="360552"/>
                </a:lnTo>
                <a:lnTo>
                  <a:pt x="5493198" y="360596"/>
                </a:lnTo>
                <a:lnTo>
                  <a:pt x="5483129" y="360711"/>
                </a:lnTo>
                <a:lnTo>
                  <a:pt x="5471203" y="360874"/>
                </a:lnTo>
                <a:lnTo>
                  <a:pt x="5457444" y="361061"/>
                </a:lnTo>
                <a:lnTo>
                  <a:pt x="5443678" y="361320"/>
                </a:lnTo>
                <a:lnTo>
                  <a:pt x="5431710" y="361521"/>
                </a:lnTo>
                <a:lnTo>
                  <a:pt x="5421528" y="361650"/>
                </a:lnTo>
                <a:lnTo>
                  <a:pt x="5413121" y="361696"/>
                </a:lnTo>
                <a:lnTo>
                  <a:pt x="5416097" y="387844"/>
                </a:lnTo>
                <a:lnTo>
                  <a:pt x="5433052" y="433044"/>
                </a:lnTo>
                <a:lnTo>
                  <a:pt x="5464845" y="468882"/>
                </a:lnTo>
                <a:lnTo>
                  <a:pt x="5508001" y="488070"/>
                </a:lnTo>
                <a:lnTo>
                  <a:pt x="5533390" y="490474"/>
                </a:lnTo>
                <a:lnTo>
                  <a:pt x="5552057" y="488928"/>
                </a:lnTo>
                <a:lnTo>
                  <a:pt x="5572426" y="484298"/>
                </a:lnTo>
                <a:lnTo>
                  <a:pt x="5594486" y="476597"/>
                </a:lnTo>
                <a:lnTo>
                  <a:pt x="5618226" y="465836"/>
                </a:lnTo>
                <a:lnTo>
                  <a:pt x="5627116" y="476630"/>
                </a:lnTo>
                <a:lnTo>
                  <a:pt x="5610733" y="513461"/>
                </a:lnTo>
                <a:lnTo>
                  <a:pt x="5554075" y="539464"/>
                </a:lnTo>
                <a:lnTo>
                  <a:pt x="5492750" y="548131"/>
                </a:lnTo>
                <a:lnTo>
                  <a:pt x="5453266" y="545179"/>
                </a:lnTo>
                <a:lnTo>
                  <a:pt x="5388254" y="521557"/>
                </a:lnTo>
                <a:lnTo>
                  <a:pt x="5342459" y="474743"/>
                </a:lnTo>
                <a:lnTo>
                  <a:pt x="5319357" y="407358"/>
                </a:lnTo>
                <a:lnTo>
                  <a:pt x="5316474" y="366140"/>
                </a:lnTo>
                <a:lnTo>
                  <a:pt x="5319567" y="318325"/>
                </a:lnTo>
                <a:lnTo>
                  <a:pt x="5328840" y="278701"/>
                </a:lnTo>
                <a:lnTo>
                  <a:pt x="5365877" y="224027"/>
                </a:lnTo>
                <a:lnTo>
                  <a:pt x="5399714" y="200931"/>
                </a:lnTo>
                <a:lnTo>
                  <a:pt x="5464675" y="174503"/>
                </a:lnTo>
                <a:lnTo>
                  <a:pt x="5495798" y="171196"/>
                </a:lnTo>
                <a:close/>
              </a:path>
              <a:path w="7284084" h="737869">
                <a:moveTo>
                  <a:pt x="3673983" y="169672"/>
                </a:moveTo>
                <a:lnTo>
                  <a:pt x="3736768" y="179276"/>
                </a:lnTo>
                <a:lnTo>
                  <a:pt x="3778504" y="208025"/>
                </a:lnTo>
                <a:lnTo>
                  <a:pt x="3795537" y="243347"/>
                </a:lnTo>
                <a:lnTo>
                  <a:pt x="3801237" y="293624"/>
                </a:lnTo>
                <a:lnTo>
                  <a:pt x="3801165" y="301744"/>
                </a:lnTo>
                <a:lnTo>
                  <a:pt x="3800951" y="312007"/>
                </a:lnTo>
                <a:lnTo>
                  <a:pt x="3800594" y="324413"/>
                </a:lnTo>
                <a:lnTo>
                  <a:pt x="3800094" y="338963"/>
                </a:lnTo>
                <a:lnTo>
                  <a:pt x="3799260" y="362874"/>
                </a:lnTo>
                <a:lnTo>
                  <a:pt x="3798665" y="382428"/>
                </a:lnTo>
                <a:lnTo>
                  <a:pt x="3798308" y="397648"/>
                </a:lnTo>
                <a:lnTo>
                  <a:pt x="3798189" y="408559"/>
                </a:lnTo>
                <a:lnTo>
                  <a:pt x="3798308" y="434109"/>
                </a:lnTo>
                <a:lnTo>
                  <a:pt x="3800094" y="480187"/>
                </a:lnTo>
                <a:lnTo>
                  <a:pt x="3829966" y="503977"/>
                </a:lnTo>
                <a:lnTo>
                  <a:pt x="3841750" y="504571"/>
                </a:lnTo>
                <a:lnTo>
                  <a:pt x="3845560" y="508635"/>
                </a:lnTo>
                <a:lnTo>
                  <a:pt x="3845560" y="529463"/>
                </a:lnTo>
                <a:lnTo>
                  <a:pt x="3841369" y="533526"/>
                </a:lnTo>
                <a:lnTo>
                  <a:pt x="3825174" y="532766"/>
                </a:lnTo>
                <a:lnTo>
                  <a:pt x="3807825" y="532209"/>
                </a:lnTo>
                <a:lnTo>
                  <a:pt x="3789308" y="531866"/>
                </a:lnTo>
                <a:lnTo>
                  <a:pt x="3769614" y="531749"/>
                </a:lnTo>
                <a:lnTo>
                  <a:pt x="3753967" y="531866"/>
                </a:lnTo>
                <a:lnTo>
                  <a:pt x="3738641" y="532209"/>
                </a:lnTo>
                <a:lnTo>
                  <a:pt x="3723626" y="532766"/>
                </a:lnTo>
                <a:lnTo>
                  <a:pt x="3708908" y="533526"/>
                </a:lnTo>
                <a:lnTo>
                  <a:pt x="3705606" y="529463"/>
                </a:lnTo>
                <a:lnTo>
                  <a:pt x="3708908" y="479678"/>
                </a:lnTo>
                <a:lnTo>
                  <a:pt x="3636772" y="534670"/>
                </a:lnTo>
                <a:lnTo>
                  <a:pt x="3632031" y="537525"/>
                </a:lnTo>
                <a:lnTo>
                  <a:pt x="3602990" y="543305"/>
                </a:lnTo>
                <a:lnTo>
                  <a:pt x="3597275" y="543305"/>
                </a:lnTo>
                <a:lnTo>
                  <a:pt x="3546161" y="529214"/>
                </a:lnTo>
                <a:lnTo>
                  <a:pt x="3517328" y="488632"/>
                </a:lnTo>
                <a:lnTo>
                  <a:pt x="3511804" y="449452"/>
                </a:lnTo>
                <a:lnTo>
                  <a:pt x="3514093" y="422594"/>
                </a:lnTo>
                <a:lnTo>
                  <a:pt x="3532485" y="381498"/>
                </a:lnTo>
                <a:lnTo>
                  <a:pt x="3573587" y="354377"/>
                </a:lnTo>
                <a:lnTo>
                  <a:pt x="3653736" y="330565"/>
                </a:lnTo>
                <a:lnTo>
                  <a:pt x="3708908" y="319659"/>
                </a:lnTo>
                <a:lnTo>
                  <a:pt x="3706955" y="292488"/>
                </a:lnTo>
                <a:lnTo>
                  <a:pt x="3691334" y="252864"/>
                </a:lnTo>
                <a:lnTo>
                  <a:pt x="3656901" y="231155"/>
                </a:lnTo>
                <a:lnTo>
                  <a:pt x="3632327" y="228091"/>
                </a:lnTo>
                <a:lnTo>
                  <a:pt x="3618537" y="228832"/>
                </a:lnTo>
                <a:lnTo>
                  <a:pt x="3606307" y="231060"/>
                </a:lnTo>
                <a:lnTo>
                  <a:pt x="3595625" y="234789"/>
                </a:lnTo>
                <a:lnTo>
                  <a:pt x="3586480" y="240029"/>
                </a:lnTo>
                <a:lnTo>
                  <a:pt x="3572383" y="274574"/>
                </a:lnTo>
                <a:lnTo>
                  <a:pt x="3567557" y="277240"/>
                </a:lnTo>
                <a:lnTo>
                  <a:pt x="3548634" y="272796"/>
                </a:lnTo>
                <a:lnTo>
                  <a:pt x="3545967" y="267588"/>
                </a:lnTo>
                <a:lnTo>
                  <a:pt x="3547872" y="223647"/>
                </a:lnTo>
                <a:lnTo>
                  <a:pt x="3601592" y="188134"/>
                </a:lnTo>
                <a:lnTo>
                  <a:pt x="3640074" y="172338"/>
                </a:lnTo>
                <a:lnTo>
                  <a:pt x="3664077" y="169838"/>
                </a:lnTo>
                <a:lnTo>
                  <a:pt x="3673983" y="169672"/>
                </a:lnTo>
                <a:close/>
              </a:path>
              <a:path w="7284084" h="737869">
                <a:moveTo>
                  <a:pt x="6882130" y="167893"/>
                </a:moveTo>
                <a:lnTo>
                  <a:pt x="6936708" y="172878"/>
                </a:lnTo>
                <a:lnTo>
                  <a:pt x="6981190" y="187960"/>
                </a:lnTo>
                <a:lnTo>
                  <a:pt x="6984492" y="193928"/>
                </a:lnTo>
                <a:lnTo>
                  <a:pt x="6982588" y="205521"/>
                </a:lnTo>
                <a:lnTo>
                  <a:pt x="6980888" y="223710"/>
                </a:lnTo>
                <a:lnTo>
                  <a:pt x="6979402" y="248471"/>
                </a:lnTo>
                <a:lnTo>
                  <a:pt x="6978142" y="279780"/>
                </a:lnTo>
                <a:lnTo>
                  <a:pt x="6974078" y="283590"/>
                </a:lnTo>
                <a:lnTo>
                  <a:pt x="6952869" y="283590"/>
                </a:lnTo>
                <a:lnTo>
                  <a:pt x="6948805" y="279780"/>
                </a:lnTo>
                <a:lnTo>
                  <a:pt x="6947902" y="267047"/>
                </a:lnTo>
                <a:lnTo>
                  <a:pt x="6946725" y="255539"/>
                </a:lnTo>
                <a:lnTo>
                  <a:pt x="6914848" y="213947"/>
                </a:lnTo>
                <a:lnTo>
                  <a:pt x="6875526" y="206501"/>
                </a:lnTo>
                <a:lnTo>
                  <a:pt x="6861619" y="207385"/>
                </a:lnTo>
                <a:lnTo>
                  <a:pt x="6819733" y="228324"/>
                </a:lnTo>
                <a:lnTo>
                  <a:pt x="6809232" y="257810"/>
                </a:lnTo>
                <a:lnTo>
                  <a:pt x="6811208" y="272030"/>
                </a:lnTo>
                <a:lnTo>
                  <a:pt x="6840855" y="299212"/>
                </a:lnTo>
                <a:lnTo>
                  <a:pt x="6895973" y="311785"/>
                </a:lnTo>
                <a:lnTo>
                  <a:pt x="6924569" y="318192"/>
                </a:lnTo>
                <a:lnTo>
                  <a:pt x="6965856" y="332341"/>
                </a:lnTo>
                <a:lnTo>
                  <a:pt x="7001954" y="371268"/>
                </a:lnTo>
                <a:lnTo>
                  <a:pt x="7009765" y="414909"/>
                </a:lnTo>
                <a:lnTo>
                  <a:pt x="7006951" y="443384"/>
                </a:lnTo>
                <a:lnTo>
                  <a:pt x="6984368" y="491668"/>
                </a:lnTo>
                <a:lnTo>
                  <a:pt x="6940240" y="527450"/>
                </a:lnTo>
                <a:lnTo>
                  <a:pt x="6881185" y="545826"/>
                </a:lnTo>
                <a:lnTo>
                  <a:pt x="6846443" y="548131"/>
                </a:lnTo>
                <a:lnTo>
                  <a:pt x="6820154" y="546729"/>
                </a:lnTo>
                <a:lnTo>
                  <a:pt x="6792912" y="542528"/>
                </a:lnTo>
                <a:lnTo>
                  <a:pt x="6764718" y="535541"/>
                </a:lnTo>
                <a:lnTo>
                  <a:pt x="6735572" y="525779"/>
                </a:lnTo>
                <a:lnTo>
                  <a:pt x="6731508" y="520191"/>
                </a:lnTo>
                <a:lnTo>
                  <a:pt x="6732982" y="504019"/>
                </a:lnTo>
                <a:lnTo>
                  <a:pt x="6734159" y="489775"/>
                </a:lnTo>
                <a:lnTo>
                  <a:pt x="6735026" y="477436"/>
                </a:lnTo>
                <a:lnTo>
                  <a:pt x="6735572" y="466978"/>
                </a:lnTo>
                <a:lnTo>
                  <a:pt x="6737477" y="420115"/>
                </a:lnTo>
                <a:lnTo>
                  <a:pt x="6741160" y="416051"/>
                </a:lnTo>
                <a:lnTo>
                  <a:pt x="6763131" y="416051"/>
                </a:lnTo>
                <a:lnTo>
                  <a:pt x="6767576" y="420115"/>
                </a:lnTo>
                <a:lnTo>
                  <a:pt x="6768359" y="438814"/>
                </a:lnTo>
                <a:lnTo>
                  <a:pt x="6769179" y="453215"/>
                </a:lnTo>
                <a:lnTo>
                  <a:pt x="6787927" y="486953"/>
                </a:lnTo>
                <a:lnTo>
                  <a:pt x="6829456" y="507234"/>
                </a:lnTo>
                <a:lnTo>
                  <a:pt x="6853936" y="509777"/>
                </a:lnTo>
                <a:lnTo>
                  <a:pt x="6869489" y="508777"/>
                </a:lnTo>
                <a:lnTo>
                  <a:pt x="6906387" y="493775"/>
                </a:lnTo>
                <a:lnTo>
                  <a:pt x="6926072" y="450976"/>
                </a:lnTo>
                <a:lnTo>
                  <a:pt x="6924214" y="435451"/>
                </a:lnTo>
                <a:lnTo>
                  <a:pt x="6896354" y="406018"/>
                </a:lnTo>
                <a:lnTo>
                  <a:pt x="6846062" y="393318"/>
                </a:lnTo>
                <a:lnTo>
                  <a:pt x="6817917" y="386586"/>
                </a:lnTo>
                <a:lnTo>
                  <a:pt x="6776821" y="371691"/>
                </a:lnTo>
                <a:lnTo>
                  <a:pt x="6740175" y="332200"/>
                </a:lnTo>
                <a:lnTo>
                  <a:pt x="6732270" y="288798"/>
                </a:lnTo>
                <a:lnTo>
                  <a:pt x="6734700" y="263100"/>
                </a:lnTo>
                <a:lnTo>
                  <a:pt x="6754183" y="219753"/>
                </a:lnTo>
                <a:lnTo>
                  <a:pt x="6793547" y="187074"/>
                </a:lnTo>
                <a:lnTo>
                  <a:pt x="6848982" y="170017"/>
                </a:lnTo>
                <a:lnTo>
                  <a:pt x="6882130" y="167893"/>
                </a:lnTo>
                <a:close/>
              </a:path>
              <a:path w="7284084" h="737869">
                <a:moveTo>
                  <a:pt x="1170178" y="167893"/>
                </a:moveTo>
                <a:lnTo>
                  <a:pt x="1224756" y="172878"/>
                </a:lnTo>
                <a:lnTo>
                  <a:pt x="1269238" y="187960"/>
                </a:lnTo>
                <a:lnTo>
                  <a:pt x="1272540" y="193928"/>
                </a:lnTo>
                <a:lnTo>
                  <a:pt x="1270636" y="205521"/>
                </a:lnTo>
                <a:lnTo>
                  <a:pt x="1268936" y="223710"/>
                </a:lnTo>
                <a:lnTo>
                  <a:pt x="1267450" y="248471"/>
                </a:lnTo>
                <a:lnTo>
                  <a:pt x="1266190" y="279780"/>
                </a:lnTo>
                <a:lnTo>
                  <a:pt x="1262126" y="283590"/>
                </a:lnTo>
                <a:lnTo>
                  <a:pt x="1240917" y="283590"/>
                </a:lnTo>
                <a:lnTo>
                  <a:pt x="1236853" y="279780"/>
                </a:lnTo>
                <a:lnTo>
                  <a:pt x="1235950" y="267047"/>
                </a:lnTo>
                <a:lnTo>
                  <a:pt x="1234773" y="255539"/>
                </a:lnTo>
                <a:lnTo>
                  <a:pt x="1202896" y="213947"/>
                </a:lnTo>
                <a:lnTo>
                  <a:pt x="1163573" y="206501"/>
                </a:lnTo>
                <a:lnTo>
                  <a:pt x="1149667" y="207385"/>
                </a:lnTo>
                <a:lnTo>
                  <a:pt x="1107781" y="228324"/>
                </a:lnTo>
                <a:lnTo>
                  <a:pt x="1097280" y="257810"/>
                </a:lnTo>
                <a:lnTo>
                  <a:pt x="1099256" y="272030"/>
                </a:lnTo>
                <a:lnTo>
                  <a:pt x="1128903" y="299212"/>
                </a:lnTo>
                <a:lnTo>
                  <a:pt x="1184021" y="311785"/>
                </a:lnTo>
                <a:lnTo>
                  <a:pt x="1212617" y="318192"/>
                </a:lnTo>
                <a:lnTo>
                  <a:pt x="1253904" y="332341"/>
                </a:lnTo>
                <a:lnTo>
                  <a:pt x="1290002" y="371268"/>
                </a:lnTo>
                <a:lnTo>
                  <a:pt x="1297813" y="414909"/>
                </a:lnTo>
                <a:lnTo>
                  <a:pt x="1294999" y="443384"/>
                </a:lnTo>
                <a:lnTo>
                  <a:pt x="1272416" y="491668"/>
                </a:lnTo>
                <a:lnTo>
                  <a:pt x="1228288" y="527450"/>
                </a:lnTo>
                <a:lnTo>
                  <a:pt x="1169233" y="545826"/>
                </a:lnTo>
                <a:lnTo>
                  <a:pt x="1134491" y="548131"/>
                </a:lnTo>
                <a:lnTo>
                  <a:pt x="1108202" y="546729"/>
                </a:lnTo>
                <a:lnTo>
                  <a:pt x="1080960" y="542528"/>
                </a:lnTo>
                <a:lnTo>
                  <a:pt x="1052766" y="535541"/>
                </a:lnTo>
                <a:lnTo>
                  <a:pt x="1023620" y="525779"/>
                </a:lnTo>
                <a:lnTo>
                  <a:pt x="1019555" y="520191"/>
                </a:lnTo>
                <a:lnTo>
                  <a:pt x="1021030" y="504019"/>
                </a:lnTo>
                <a:lnTo>
                  <a:pt x="1022207" y="489775"/>
                </a:lnTo>
                <a:lnTo>
                  <a:pt x="1023074" y="477436"/>
                </a:lnTo>
                <a:lnTo>
                  <a:pt x="1023620" y="466978"/>
                </a:lnTo>
                <a:lnTo>
                  <a:pt x="1025524" y="420115"/>
                </a:lnTo>
                <a:lnTo>
                  <a:pt x="1029208" y="416051"/>
                </a:lnTo>
                <a:lnTo>
                  <a:pt x="1051179" y="416051"/>
                </a:lnTo>
                <a:lnTo>
                  <a:pt x="1055623" y="420115"/>
                </a:lnTo>
                <a:lnTo>
                  <a:pt x="1056407" y="438814"/>
                </a:lnTo>
                <a:lnTo>
                  <a:pt x="1057227" y="453215"/>
                </a:lnTo>
                <a:lnTo>
                  <a:pt x="1075975" y="486953"/>
                </a:lnTo>
                <a:lnTo>
                  <a:pt x="1117504" y="507234"/>
                </a:lnTo>
                <a:lnTo>
                  <a:pt x="1141984" y="509777"/>
                </a:lnTo>
                <a:lnTo>
                  <a:pt x="1157537" y="508777"/>
                </a:lnTo>
                <a:lnTo>
                  <a:pt x="1194435" y="493775"/>
                </a:lnTo>
                <a:lnTo>
                  <a:pt x="1214120" y="450976"/>
                </a:lnTo>
                <a:lnTo>
                  <a:pt x="1212262" y="435451"/>
                </a:lnTo>
                <a:lnTo>
                  <a:pt x="1184402" y="406018"/>
                </a:lnTo>
                <a:lnTo>
                  <a:pt x="1134110" y="393318"/>
                </a:lnTo>
                <a:lnTo>
                  <a:pt x="1105965" y="386586"/>
                </a:lnTo>
                <a:lnTo>
                  <a:pt x="1064869" y="371691"/>
                </a:lnTo>
                <a:lnTo>
                  <a:pt x="1028223" y="332200"/>
                </a:lnTo>
                <a:lnTo>
                  <a:pt x="1020317" y="288798"/>
                </a:lnTo>
                <a:lnTo>
                  <a:pt x="1022748" y="263100"/>
                </a:lnTo>
                <a:lnTo>
                  <a:pt x="1042231" y="219753"/>
                </a:lnTo>
                <a:lnTo>
                  <a:pt x="1081595" y="187074"/>
                </a:lnTo>
                <a:lnTo>
                  <a:pt x="1137030" y="170017"/>
                </a:lnTo>
                <a:lnTo>
                  <a:pt x="1170178" y="167893"/>
                </a:lnTo>
                <a:close/>
              </a:path>
              <a:path w="7284084" h="737869">
                <a:moveTo>
                  <a:pt x="2990342" y="167512"/>
                </a:moveTo>
                <a:lnTo>
                  <a:pt x="2998597" y="172338"/>
                </a:lnTo>
                <a:lnTo>
                  <a:pt x="2996449" y="202626"/>
                </a:lnTo>
                <a:lnTo>
                  <a:pt x="2994945" y="231759"/>
                </a:lnTo>
                <a:lnTo>
                  <a:pt x="2994060" y="259724"/>
                </a:lnTo>
                <a:lnTo>
                  <a:pt x="2993771" y="286512"/>
                </a:lnTo>
                <a:lnTo>
                  <a:pt x="2993771" y="359028"/>
                </a:lnTo>
                <a:lnTo>
                  <a:pt x="2994564" y="401970"/>
                </a:lnTo>
                <a:lnTo>
                  <a:pt x="3003375" y="448246"/>
                </a:lnTo>
                <a:lnTo>
                  <a:pt x="3041050" y="473356"/>
                </a:lnTo>
                <a:lnTo>
                  <a:pt x="3052191" y="474090"/>
                </a:lnTo>
                <a:lnTo>
                  <a:pt x="3066238" y="472924"/>
                </a:lnTo>
                <a:lnTo>
                  <a:pt x="3103118" y="455422"/>
                </a:lnTo>
                <a:lnTo>
                  <a:pt x="3125089" y="413003"/>
                </a:lnTo>
                <a:lnTo>
                  <a:pt x="3125851" y="393318"/>
                </a:lnTo>
                <a:lnTo>
                  <a:pt x="3125851" y="390271"/>
                </a:lnTo>
                <a:lnTo>
                  <a:pt x="3125851" y="323723"/>
                </a:lnTo>
                <a:lnTo>
                  <a:pt x="3124438" y="265874"/>
                </a:lnTo>
                <a:lnTo>
                  <a:pt x="3104642" y="228853"/>
                </a:lnTo>
                <a:lnTo>
                  <a:pt x="3071876" y="226949"/>
                </a:lnTo>
                <a:lnTo>
                  <a:pt x="3067812" y="223265"/>
                </a:lnTo>
                <a:lnTo>
                  <a:pt x="3067812" y="202437"/>
                </a:lnTo>
                <a:lnTo>
                  <a:pt x="3071876" y="198374"/>
                </a:lnTo>
                <a:lnTo>
                  <a:pt x="3107380" y="194069"/>
                </a:lnTo>
                <a:lnTo>
                  <a:pt x="3143218" y="187467"/>
                </a:lnTo>
                <a:lnTo>
                  <a:pt x="3179389" y="178603"/>
                </a:lnTo>
                <a:lnTo>
                  <a:pt x="3215894" y="167512"/>
                </a:lnTo>
                <a:lnTo>
                  <a:pt x="3223641" y="172338"/>
                </a:lnTo>
                <a:lnTo>
                  <a:pt x="3221547" y="200394"/>
                </a:lnTo>
                <a:lnTo>
                  <a:pt x="3220037" y="228758"/>
                </a:lnTo>
                <a:lnTo>
                  <a:pt x="3219122" y="257456"/>
                </a:lnTo>
                <a:lnTo>
                  <a:pt x="3218815" y="286512"/>
                </a:lnTo>
                <a:lnTo>
                  <a:pt x="3218815" y="403351"/>
                </a:lnTo>
                <a:lnTo>
                  <a:pt x="3219942" y="464851"/>
                </a:lnTo>
                <a:lnTo>
                  <a:pt x="3236519" y="500249"/>
                </a:lnTo>
                <a:lnTo>
                  <a:pt x="3269488" y="503427"/>
                </a:lnTo>
                <a:lnTo>
                  <a:pt x="3273552" y="507111"/>
                </a:lnTo>
                <a:lnTo>
                  <a:pt x="3273552" y="529843"/>
                </a:lnTo>
                <a:lnTo>
                  <a:pt x="3269869" y="533526"/>
                </a:lnTo>
                <a:lnTo>
                  <a:pt x="3244534" y="532766"/>
                </a:lnTo>
                <a:lnTo>
                  <a:pt x="3224355" y="532209"/>
                </a:lnTo>
                <a:lnTo>
                  <a:pt x="3209343" y="531866"/>
                </a:lnTo>
                <a:lnTo>
                  <a:pt x="3199511" y="531749"/>
                </a:lnTo>
                <a:lnTo>
                  <a:pt x="3192601" y="531798"/>
                </a:lnTo>
                <a:lnTo>
                  <a:pt x="3184239" y="531955"/>
                </a:lnTo>
                <a:lnTo>
                  <a:pt x="3174400" y="532231"/>
                </a:lnTo>
                <a:lnTo>
                  <a:pt x="3163062" y="532638"/>
                </a:lnTo>
                <a:lnTo>
                  <a:pt x="3151729" y="533044"/>
                </a:lnTo>
                <a:lnTo>
                  <a:pt x="3141932" y="533320"/>
                </a:lnTo>
                <a:lnTo>
                  <a:pt x="3133683" y="533477"/>
                </a:lnTo>
                <a:lnTo>
                  <a:pt x="3126994" y="533526"/>
                </a:lnTo>
                <a:lnTo>
                  <a:pt x="3123946" y="530605"/>
                </a:lnTo>
                <a:lnTo>
                  <a:pt x="3125279" y="515536"/>
                </a:lnTo>
                <a:lnTo>
                  <a:pt x="3126231" y="500824"/>
                </a:lnTo>
                <a:lnTo>
                  <a:pt x="3126803" y="486493"/>
                </a:lnTo>
                <a:lnTo>
                  <a:pt x="3126994" y="472566"/>
                </a:lnTo>
                <a:lnTo>
                  <a:pt x="3115468" y="481853"/>
                </a:lnTo>
                <a:lnTo>
                  <a:pt x="3100324" y="495236"/>
                </a:lnTo>
                <a:lnTo>
                  <a:pt x="3081559" y="512714"/>
                </a:lnTo>
                <a:lnTo>
                  <a:pt x="3059176" y="534288"/>
                </a:lnTo>
                <a:lnTo>
                  <a:pt x="3046884" y="538362"/>
                </a:lnTo>
                <a:lnTo>
                  <a:pt x="3034188" y="541258"/>
                </a:lnTo>
                <a:lnTo>
                  <a:pt x="3021064" y="542986"/>
                </a:lnTo>
                <a:lnTo>
                  <a:pt x="3007487" y="543560"/>
                </a:lnTo>
                <a:lnTo>
                  <a:pt x="2983674" y="541865"/>
                </a:lnTo>
                <a:lnTo>
                  <a:pt x="2944050" y="528236"/>
                </a:lnTo>
                <a:lnTo>
                  <a:pt x="2915570" y="501114"/>
                </a:lnTo>
                <a:lnTo>
                  <a:pt x="2901092" y="461783"/>
                </a:lnTo>
                <a:lnTo>
                  <a:pt x="2899283" y="437641"/>
                </a:lnTo>
                <a:lnTo>
                  <a:pt x="2899310" y="433544"/>
                </a:lnTo>
                <a:lnTo>
                  <a:pt x="2899410" y="427720"/>
                </a:lnTo>
                <a:lnTo>
                  <a:pt x="2899604" y="420157"/>
                </a:lnTo>
                <a:lnTo>
                  <a:pt x="2899918" y="410845"/>
                </a:lnTo>
                <a:lnTo>
                  <a:pt x="2900251" y="400673"/>
                </a:lnTo>
                <a:lnTo>
                  <a:pt x="2900489" y="390715"/>
                </a:lnTo>
                <a:lnTo>
                  <a:pt x="2900632" y="380948"/>
                </a:lnTo>
                <a:lnTo>
                  <a:pt x="2900680" y="371348"/>
                </a:lnTo>
                <a:lnTo>
                  <a:pt x="2900680" y="323723"/>
                </a:lnTo>
                <a:lnTo>
                  <a:pt x="2899314" y="265493"/>
                </a:lnTo>
                <a:lnTo>
                  <a:pt x="2879090" y="228853"/>
                </a:lnTo>
                <a:lnTo>
                  <a:pt x="2846451" y="226949"/>
                </a:lnTo>
                <a:lnTo>
                  <a:pt x="2842641" y="223265"/>
                </a:lnTo>
                <a:lnTo>
                  <a:pt x="2842641" y="202437"/>
                </a:lnTo>
                <a:lnTo>
                  <a:pt x="2846451" y="198374"/>
                </a:lnTo>
                <a:lnTo>
                  <a:pt x="2882078" y="194069"/>
                </a:lnTo>
                <a:lnTo>
                  <a:pt x="2917920" y="187467"/>
                </a:lnTo>
                <a:lnTo>
                  <a:pt x="2954000" y="178603"/>
                </a:lnTo>
                <a:lnTo>
                  <a:pt x="2990342" y="167512"/>
                </a:lnTo>
                <a:close/>
              </a:path>
              <a:path w="7284084" h="737869">
                <a:moveTo>
                  <a:pt x="901572" y="167512"/>
                </a:moveTo>
                <a:lnTo>
                  <a:pt x="909447" y="172338"/>
                </a:lnTo>
                <a:lnTo>
                  <a:pt x="907280" y="204841"/>
                </a:lnTo>
                <a:lnTo>
                  <a:pt x="905732" y="234711"/>
                </a:lnTo>
                <a:lnTo>
                  <a:pt x="904803" y="261939"/>
                </a:lnTo>
                <a:lnTo>
                  <a:pt x="904494" y="286512"/>
                </a:lnTo>
                <a:lnTo>
                  <a:pt x="904494" y="405256"/>
                </a:lnTo>
                <a:lnTo>
                  <a:pt x="905994" y="457835"/>
                </a:lnTo>
                <a:lnTo>
                  <a:pt x="910335" y="496315"/>
                </a:lnTo>
                <a:lnTo>
                  <a:pt x="959611" y="504189"/>
                </a:lnTo>
                <a:lnTo>
                  <a:pt x="963676" y="507873"/>
                </a:lnTo>
                <a:lnTo>
                  <a:pt x="963676" y="530605"/>
                </a:lnTo>
                <a:lnTo>
                  <a:pt x="959992" y="534288"/>
                </a:lnTo>
                <a:lnTo>
                  <a:pt x="940343" y="533195"/>
                </a:lnTo>
                <a:lnTo>
                  <a:pt x="916812" y="532399"/>
                </a:lnTo>
                <a:lnTo>
                  <a:pt x="889377" y="531913"/>
                </a:lnTo>
                <a:lnTo>
                  <a:pt x="858011" y="531749"/>
                </a:lnTo>
                <a:lnTo>
                  <a:pt x="826724" y="531913"/>
                </a:lnTo>
                <a:lnTo>
                  <a:pt x="799353" y="532399"/>
                </a:lnTo>
                <a:lnTo>
                  <a:pt x="775912" y="533195"/>
                </a:lnTo>
                <a:lnTo>
                  <a:pt x="756411" y="534288"/>
                </a:lnTo>
                <a:lnTo>
                  <a:pt x="752729" y="530605"/>
                </a:lnTo>
                <a:lnTo>
                  <a:pt x="752729" y="507873"/>
                </a:lnTo>
                <a:lnTo>
                  <a:pt x="756411" y="504189"/>
                </a:lnTo>
                <a:lnTo>
                  <a:pt x="772606" y="503406"/>
                </a:lnTo>
                <a:lnTo>
                  <a:pt x="785383" y="502205"/>
                </a:lnTo>
                <a:lnTo>
                  <a:pt x="810083" y="456070"/>
                </a:lnTo>
                <a:lnTo>
                  <a:pt x="811365" y="404203"/>
                </a:lnTo>
                <a:lnTo>
                  <a:pt x="811529" y="376936"/>
                </a:lnTo>
                <a:lnTo>
                  <a:pt x="811529" y="323723"/>
                </a:lnTo>
                <a:lnTo>
                  <a:pt x="810117" y="266255"/>
                </a:lnTo>
                <a:lnTo>
                  <a:pt x="789940" y="228853"/>
                </a:lnTo>
                <a:lnTo>
                  <a:pt x="757554" y="226949"/>
                </a:lnTo>
                <a:lnTo>
                  <a:pt x="753872" y="223265"/>
                </a:lnTo>
                <a:lnTo>
                  <a:pt x="753872" y="202437"/>
                </a:lnTo>
                <a:lnTo>
                  <a:pt x="757554" y="198374"/>
                </a:lnTo>
                <a:lnTo>
                  <a:pt x="793345" y="194069"/>
                </a:lnTo>
                <a:lnTo>
                  <a:pt x="829278" y="187467"/>
                </a:lnTo>
                <a:lnTo>
                  <a:pt x="865354" y="178603"/>
                </a:lnTo>
                <a:lnTo>
                  <a:pt x="901572" y="167512"/>
                </a:lnTo>
                <a:close/>
              </a:path>
              <a:path w="7284084" h="737869">
                <a:moveTo>
                  <a:pt x="2620264" y="165988"/>
                </a:moveTo>
                <a:lnTo>
                  <a:pt x="2674604" y="171130"/>
                </a:lnTo>
                <a:lnTo>
                  <a:pt x="2718942" y="186547"/>
                </a:lnTo>
                <a:lnTo>
                  <a:pt x="2753280" y="212226"/>
                </a:lnTo>
                <a:lnTo>
                  <a:pt x="2777617" y="248158"/>
                </a:lnTo>
                <a:lnTo>
                  <a:pt x="2791618" y="292639"/>
                </a:lnTo>
                <a:lnTo>
                  <a:pt x="2796286" y="347217"/>
                </a:lnTo>
                <a:lnTo>
                  <a:pt x="2790759" y="407723"/>
                </a:lnTo>
                <a:lnTo>
                  <a:pt x="2774172" y="457596"/>
                </a:lnTo>
                <a:lnTo>
                  <a:pt x="2746511" y="496825"/>
                </a:lnTo>
                <a:lnTo>
                  <a:pt x="2707767" y="525399"/>
                </a:lnTo>
                <a:lnTo>
                  <a:pt x="2661475" y="542432"/>
                </a:lnTo>
                <a:lnTo>
                  <a:pt x="2609088" y="548131"/>
                </a:lnTo>
                <a:lnTo>
                  <a:pt x="2568866" y="545036"/>
                </a:lnTo>
                <a:lnTo>
                  <a:pt x="2503664" y="520271"/>
                </a:lnTo>
                <a:lnTo>
                  <a:pt x="2459063" y="471169"/>
                </a:lnTo>
                <a:lnTo>
                  <a:pt x="2436635" y="400303"/>
                </a:lnTo>
                <a:lnTo>
                  <a:pt x="2433828" y="356870"/>
                </a:lnTo>
                <a:lnTo>
                  <a:pt x="2439279" y="298384"/>
                </a:lnTo>
                <a:lnTo>
                  <a:pt x="2455624" y="250555"/>
                </a:lnTo>
                <a:lnTo>
                  <a:pt x="2482851" y="213369"/>
                </a:lnTo>
                <a:lnTo>
                  <a:pt x="2520950" y="186816"/>
                </a:lnTo>
                <a:lnTo>
                  <a:pt x="2567178" y="171211"/>
                </a:lnTo>
                <a:lnTo>
                  <a:pt x="2620264" y="165988"/>
                </a:lnTo>
                <a:close/>
              </a:path>
              <a:path w="7284084" h="737869">
                <a:moveTo>
                  <a:pt x="7193407" y="42037"/>
                </a:moveTo>
                <a:lnTo>
                  <a:pt x="7203058" y="49529"/>
                </a:lnTo>
                <a:lnTo>
                  <a:pt x="7200959" y="71983"/>
                </a:lnTo>
                <a:lnTo>
                  <a:pt x="7199217" y="93233"/>
                </a:lnTo>
                <a:lnTo>
                  <a:pt x="7197808" y="113270"/>
                </a:lnTo>
                <a:lnTo>
                  <a:pt x="7196708" y="132079"/>
                </a:lnTo>
                <a:lnTo>
                  <a:pt x="7193407" y="196468"/>
                </a:lnTo>
                <a:lnTo>
                  <a:pt x="7205599" y="196468"/>
                </a:lnTo>
                <a:lnTo>
                  <a:pt x="7225194" y="196304"/>
                </a:lnTo>
                <a:lnTo>
                  <a:pt x="7243397" y="195818"/>
                </a:lnTo>
                <a:lnTo>
                  <a:pt x="7260195" y="195022"/>
                </a:lnTo>
                <a:lnTo>
                  <a:pt x="7275576" y="193928"/>
                </a:lnTo>
                <a:lnTo>
                  <a:pt x="7279640" y="197992"/>
                </a:lnTo>
                <a:lnTo>
                  <a:pt x="7274433" y="241553"/>
                </a:lnTo>
                <a:lnTo>
                  <a:pt x="7270750" y="245237"/>
                </a:lnTo>
                <a:lnTo>
                  <a:pt x="7193407" y="245237"/>
                </a:lnTo>
                <a:lnTo>
                  <a:pt x="7193407" y="371348"/>
                </a:lnTo>
                <a:lnTo>
                  <a:pt x="7193724" y="419528"/>
                </a:lnTo>
                <a:lnTo>
                  <a:pt x="7202965" y="462905"/>
                </a:lnTo>
                <a:lnTo>
                  <a:pt x="7238746" y="477774"/>
                </a:lnTo>
                <a:lnTo>
                  <a:pt x="7246768" y="477252"/>
                </a:lnTo>
                <a:lnTo>
                  <a:pt x="7255589" y="475694"/>
                </a:lnTo>
                <a:lnTo>
                  <a:pt x="7265195" y="473112"/>
                </a:lnTo>
                <a:lnTo>
                  <a:pt x="7275576" y="469518"/>
                </a:lnTo>
                <a:lnTo>
                  <a:pt x="7283704" y="482980"/>
                </a:lnTo>
                <a:lnTo>
                  <a:pt x="7282053" y="485013"/>
                </a:lnTo>
                <a:lnTo>
                  <a:pt x="7276719" y="490220"/>
                </a:lnTo>
                <a:lnTo>
                  <a:pt x="7267702" y="498601"/>
                </a:lnTo>
                <a:lnTo>
                  <a:pt x="7257151" y="508767"/>
                </a:lnTo>
                <a:lnTo>
                  <a:pt x="7247397" y="518493"/>
                </a:lnTo>
                <a:lnTo>
                  <a:pt x="7238430" y="527766"/>
                </a:lnTo>
                <a:lnTo>
                  <a:pt x="7230237" y="536575"/>
                </a:lnTo>
                <a:lnTo>
                  <a:pt x="7221071" y="539168"/>
                </a:lnTo>
                <a:lnTo>
                  <a:pt x="7211869" y="541035"/>
                </a:lnTo>
                <a:lnTo>
                  <a:pt x="7202644" y="542164"/>
                </a:lnTo>
                <a:lnTo>
                  <a:pt x="7193407" y="542543"/>
                </a:lnTo>
                <a:lnTo>
                  <a:pt x="7169259" y="540660"/>
                </a:lnTo>
                <a:lnTo>
                  <a:pt x="7131488" y="525559"/>
                </a:lnTo>
                <a:lnTo>
                  <a:pt x="7106501" y="490529"/>
                </a:lnTo>
                <a:lnTo>
                  <a:pt x="7101147" y="444410"/>
                </a:lnTo>
                <a:lnTo>
                  <a:pt x="7101078" y="428625"/>
                </a:lnTo>
                <a:lnTo>
                  <a:pt x="7102221" y="339725"/>
                </a:lnTo>
                <a:lnTo>
                  <a:pt x="7102221" y="246761"/>
                </a:lnTo>
                <a:lnTo>
                  <a:pt x="7092188" y="246761"/>
                </a:lnTo>
                <a:lnTo>
                  <a:pt x="7072376" y="247396"/>
                </a:lnTo>
                <a:lnTo>
                  <a:pt x="7057136" y="247396"/>
                </a:lnTo>
                <a:lnTo>
                  <a:pt x="7053072" y="244093"/>
                </a:lnTo>
                <a:lnTo>
                  <a:pt x="7053072" y="234441"/>
                </a:lnTo>
                <a:lnTo>
                  <a:pt x="7055993" y="228853"/>
                </a:lnTo>
                <a:lnTo>
                  <a:pt x="7060565" y="225933"/>
                </a:lnTo>
                <a:lnTo>
                  <a:pt x="7067423" y="221361"/>
                </a:lnTo>
                <a:lnTo>
                  <a:pt x="7102221" y="197992"/>
                </a:lnTo>
                <a:lnTo>
                  <a:pt x="7102221" y="147320"/>
                </a:lnTo>
                <a:lnTo>
                  <a:pt x="7102030" y="131290"/>
                </a:lnTo>
                <a:lnTo>
                  <a:pt x="7101459" y="114807"/>
                </a:lnTo>
                <a:lnTo>
                  <a:pt x="7100506" y="97849"/>
                </a:lnTo>
                <a:lnTo>
                  <a:pt x="7099173" y="80390"/>
                </a:lnTo>
                <a:lnTo>
                  <a:pt x="7112488" y="76055"/>
                </a:lnTo>
                <a:lnTo>
                  <a:pt x="7153937" y="60592"/>
                </a:lnTo>
                <a:lnTo>
                  <a:pt x="7178424" y="49301"/>
                </a:lnTo>
                <a:lnTo>
                  <a:pt x="7193407" y="42037"/>
                </a:lnTo>
                <a:close/>
              </a:path>
              <a:path w="7284084" h="737869">
                <a:moveTo>
                  <a:pt x="4719955" y="42037"/>
                </a:moveTo>
                <a:lnTo>
                  <a:pt x="4729607" y="49529"/>
                </a:lnTo>
                <a:lnTo>
                  <a:pt x="4727507" y="71983"/>
                </a:lnTo>
                <a:lnTo>
                  <a:pt x="4725765" y="93233"/>
                </a:lnTo>
                <a:lnTo>
                  <a:pt x="4724356" y="113270"/>
                </a:lnTo>
                <a:lnTo>
                  <a:pt x="4723257" y="132079"/>
                </a:lnTo>
                <a:lnTo>
                  <a:pt x="4719955" y="196468"/>
                </a:lnTo>
                <a:lnTo>
                  <a:pt x="4732147" y="196468"/>
                </a:lnTo>
                <a:lnTo>
                  <a:pt x="4751742" y="196304"/>
                </a:lnTo>
                <a:lnTo>
                  <a:pt x="4769945" y="195818"/>
                </a:lnTo>
                <a:lnTo>
                  <a:pt x="4786743" y="195022"/>
                </a:lnTo>
                <a:lnTo>
                  <a:pt x="4802124" y="193928"/>
                </a:lnTo>
                <a:lnTo>
                  <a:pt x="4806188" y="197992"/>
                </a:lnTo>
                <a:lnTo>
                  <a:pt x="4800981" y="241553"/>
                </a:lnTo>
                <a:lnTo>
                  <a:pt x="4797298" y="245237"/>
                </a:lnTo>
                <a:lnTo>
                  <a:pt x="4719955" y="245237"/>
                </a:lnTo>
                <a:lnTo>
                  <a:pt x="4719955" y="371348"/>
                </a:lnTo>
                <a:lnTo>
                  <a:pt x="4720272" y="419528"/>
                </a:lnTo>
                <a:lnTo>
                  <a:pt x="4729513" y="462905"/>
                </a:lnTo>
                <a:lnTo>
                  <a:pt x="4765294" y="477774"/>
                </a:lnTo>
                <a:lnTo>
                  <a:pt x="4773316" y="477252"/>
                </a:lnTo>
                <a:lnTo>
                  <a:pt x="4782137" y="475694"/>
                </a:lnTo>
                <a:lnTo>
                  <a:pt x="4791743" y="473112"/>
                </a:lnTo>
                <a:lnTo>
                  <a:pt x="4802124" y="469518"/>
                </a:lnTo>
                <a:lnTo>
                  <a:pt x="4810252" y="482980"/>
                </a:lnTo>
                <a:lnTo>
                  <a:pt x="4808601" y="485013"/>
                </a:lnTo>
                <a:lnTo>
                  <a:pt x="4803267" y="490220"/>
                </a:lnTo>
                <a:lnTo>
                  <a:pt x="4794250" y="498601"/>
                </a:lnTo>
                <a:lnTo>
                  <a:pt x="4783699" y="508767"/>
                </a:lnTo>
                <a:lnTo>
                  <a:pt x="4773945" y="518493"/>
                </a:lnTo>
                <a:lnTo>
                  <a:pt x="4764978" y="527766"/>
                </a:lnTo>
                <a:lnTo>
                  <a:pt x="4756785" y="536575"/>
                </a:lnTo>
                <a:lnTo>
                  <a:pt x="4747619" y="539168"/>
                </a:lnTo>
                <a:lnTo>
                  <a:pt x="4738417" y="541035"/>
                </a:lnTo>
                <a:lnTo>
                  <a:pt x="4729192" y="542164"/>
                </a:lnTo>
                <a:lnTo>
                  <a:pt x="4719955" y="542543"/>
                </a:lnTo>
                <a:lnTo>
                  <a:pt x="4695807" y="540660"/>
                </a:lnTo>
                <a:lnTo>
                  <a:pt x="4658036" y="525559"/>
                </a:lnTo>
                <a:lnTo>
                  <a:pt x="4633049" y="490529"/>
                </a:lnTo>
                <a:lnTo>
                  <a:pt x="4627695" y="444410"/>
                </a:lnTo>
                <a:lnTo>
                  <a:pt x="4627626" y="428625"/>
                </a:lnTo>
                <a:lnTo>
                  <a:pt x="4628769" y="339725"/>
                </a:lnTo>
                <a:lnTo>
                  <a:pt x="4628769" y="246761"/>
                </a:lnTo>
                <a:lnTo>
                  <a:pt x="4618736" y="246761"/>
                </a:lnTo>
                <a:lnTo>
                  <a:pt x="4598924" y="247396"/>
                </a:lnTo>
                <a:lnTo>
                  <a:pt x="4583684" y="247396"/>
                </a:lnTo>
                <a:lnTo>
                  <a:pt x="4579620" y="244093"/>
                </a:lnTo>
                <a:lnTo>
                  <a:pt x="4579620" y="234441"/>
                </a:lnTo>
                <a:lnTo>
                  <a:pt x="4582541" y="228853"/>
                </a:lnTo>
                <a:lnTo>
                  <a:pt x="4587113" y="225933"/>
                </a:lnTo>
                <a:lnTo>
                  <a:pt x="4593971" y="221361"/>
                </a:lnTo>
                <a:lnTo>
                  <a:pt x="4628769" y="197992"/>
                </a:lnTo>
                <a:lnTo>
                  <a:pt x="4628769" y="147320"/>
                </a:lnTo>
                <a:lnTo>
                  <a:pt x="4628578" y="131290"/>
                </a:lnTo>
                <a:lnTo>
                  <a:pt x="4628007" y="114807"/>
                </a:lnTo>
                <a:lnTo>
                  <a:pt x="4627054" y="97849"/>
                </a:lnTo>
                <a:lnTo>
                  <a:pt x="4625721" y="80390"/>
                </a:lnTo>
                <a:lnTo>
                  <a:pt x="4639036" y="76055"/>
                </a:lnTo>
                <a:lnTo>
                  <a:pt x="4680485" y="60592"/>
                </a:lnTo>
                <a:lnTo>
                  <a:pt x="4704972" y="49301"/>
                </a:lnTo>
                <a:lnTo>
                  <a:pt x="4719955" y="42037"/>
                </a:lnTo>
                <a:close/>
              </a:path>
              <a:path w="7284084" h="737869">
                <a:moveTo>
                  <a:pt x="383921" y="0"/>
                </a:moveTo>
                <a:lnTo>
                  <a:pt x="418210" y="0"/>
                </a:lnTo>
                <a:lnTo>
                  <a:pt x="428712" y="29146"/>
                </a:lnTo>
                <a:lnTo>
                  <a:pt x="441261" y="62960"/>
                </a:lnTo>
                <a:lnTo>
                  <a:pt x="455858" y="101441"/>
                </a:lnTo>
                <a:lnTo>
                  <a:pt x="472503" y="144589"/>
                </a:lnTo>
                <a:lnTo>
                  <a:pt x="491196" y="192404"/>
                </a:lnTo>
                <a:lnTo>
                  <a:pt x="511937" y="244887"/>
                </a:lnTo>
                <a:lnTo>
                  <a:pt x="534725" y="302037"/>
                </a:lnTo>
                <a:lnTo>
                  <a:pt x="559562" y="363854"/>
                </a:lnTo>
                <a:lnTo>
                  <a:pt x="625475" y="100075"/>
                </a:lnTo>
                <a:lnTo>
                  <a:pt x="628715" y="85762"/>
                </a:lnTo>
                <a:lnTo>
                  <a:pt x="631015" y="74437"/>
                </a:lnTo>
                <a:lnTo>
                  <a:pt x="632386" y="66089"/>
                </a:lnTo>
                <a:lnTo>
                  <a:pt x="632841" y="60705"/>
                </a:lnTo>
                <a:lnTo>
                  <a:pt x="631765" y="53205"/>
                </a:lnTo>
                <a:lnTo>
                  <a:pt x="590635" y="39042"/>
                </a:lnTo>
                <a:lnTo>
                  <a:pt x="575563" y="37973"/>
                </a:lnTo>
                <a:lnTo>
                  <a:pt x="571881" y="34289"/>
                </a:lnTo>
                <a:lnTo>
                  <a:pt x="571881" y="10795"/>
                </a:lnTo>
                <a:lnTo>
                  <a:pt x="575944" y="6730"/>
                </a:lnTo>
                <a:lnTo>
                  <a:pt x="604593" y="7856"/>
                </a:lnTo>
                <a:lnTo>
                  <a:pt x="626538" y="8588"/>
                </a:lnTo>
                <a:lnTo>
                  <a:pt x="641792" y="8963"/>
                </a:lnTo>
                <a:lnTo>
                  <a:pt x="650366" y="9016"/>
                </a:lnTo>
                <a:lnTo>
                  <a:pt x="736727" y="6730"/>
                </a:lnTo>
                <a:lnTo>
                  <a:pt x="740410" y="10413"/>
                </a:lnTo>
                <a:lnTo>
                  <a:pt x="740410" y="34671"/>
                </a:lnTo>
                <a:lnTo>
                  <a:pt x="736727" y="37973"/>
                </a:lnTo>
                <a:lnTo>
                  <a:pt x="725042" y="38480"/>
                </a:lnTo>
                <a:lnTo>
                  <a:pt x="718311" y="38862"/>
                </a:lnTo>
                <a:lnTo>
                  <a:pt x="716660" y="39115"/>
                </a:lnTo>
                <a:lnTo>
                  <a:pt x="708405" y="40639"/>
                </a:lnTo>
                <a:lnTo>
                  <a:pt x="702310" y="43434"/>
                </a:lnTo>
                <a:lnTo>
                  <a:pt x="698372" y="47498"/>
                </a:lnTo>
                <a:lnTo>
                  <a:pt x="694435" y="51562"/>
                </a:lnTo>
                <a:lnTo>
                  <a:pt x="675195" y="106108"/>
                </a:lnTo>
                <a:lnTo>
                  <a:pt x="654812" y="176402"/>
                </a:lnTo>
                <a:lnTo>
                  <a:pt x="640064" y="230298"/>
                </a:lnTo>
                <a:lnTo>
                  <a:pt x="620268" y="305815"/>
                </a:lnTo>
                <a:lnTo>
                  <a:pt x="586740" y="434593"/>
                </a:lnTo>
                <a:lnTo>
                  <a:pt x="577480" y="470834"/>
                </a:lnTo>
                <a:lnTo>
                  <a:pt x="570484" y="499919"/>
                </a:lnTo>
                <a:lnTo>
                  <a:pt x="565773" y="521837"/>
                </a:lnTo>
                <a:lnTo>
                  <a:pt x="563372" y="536575"/>
                </a:lnTo>
                <a:lnTo>
                  <a:pt x="506349" y="536575"/>
                </a:lnTo>
                <a:lnTo>
                  <a:pt x="487425" y="485266"/>
                </a:lnTo>
                <a:lnTo>
                  <a:pt x="468818" y="435433"/>
                </a:lnTo>
                <a:lnTo>
                  <a:pt x="450797" y="387739"/>
                </a:lnTo>
                <a:lnTo>
                  <a:pt x="433366" y="342190"/>
                </a:lnTo>
                <a:lnTo>
                  <a:pt x="416533" y="298794"/>
                </a:lnTo>
                <a:lnTo>
                  <a:pt x="400303" y="257555"/>
                </a:lnTo>
                <a:lnTo>
                  <a:pt x="379094" y="204342"/>
                </a:lnTo>
                <a:lnTo>
                  <a:pt x="375546" y="195058"/>
                </a:lnTo>
                <a:lnTo>
                  <a:pt x="371951" y="185499"/>
                </a:lnTo>
                <a:lnTo>
                  <a:pt x="368307" y="175678"/>
                </a:lnTo>
                <a:lnTo>
                  <a:pt x="364616" y="165608"/>
                </a:lnTo>
                <a:lnTo>
                  <a:pt x="267525" y="395859"/>
                </a:lnTo>
                <a:lnTo>
                  <a:pt x="259546" y="414956"/>
                </a:lnTo>
                <a:lnTo>
                  <a:pt x="250124" y="437959"/>
                </a:lnTo>
                <a:lnTo>
                  <a:pt x="239263" y="464867"/>
                </a:lnTo>
                <a:lnTo>
                  <a:pt x="226961" y="495680"/>
                </a:lnTo>
                <a:lnTo>
                  <a:pt x="210591" y="536575"/>
                </a:lnTo>
                <a:lnTo>
                  <a:pt x="156273" y="536575"/>
                </a:lnTo>
                <a:lnTo>
                  <a:pt x="64363" y="109727"/>
                </a:lnTo>
                <a:lnTo>
                  <a:pt x="61062" y="94827"/>
                </a:lnTo>
                <a:lnTo>
                  <a:pt x="49837" y="56606"/>
                </a:lnTo>
                <a:lnTo>
                  <a:pt x="14048" y="38353"/>
                </a:lnTo>
                <a:lnTo>
                  <a:pt x="3721" y="37591"/>
                </a:lnTo>
                <a:lnTo>
                  <a:pt x="0" y="34289"/>
                </a:lnTo>
                <a:lnTo>
                  <a:pt x="0" y="10795"/>
                </a:lnTo>
                <a:lnTo>
                  <a:pt x="4089" y="6730"/>
                </a:lnTo>
                <a:lnTo>
                  <a:pt x="35019" y="7731"/>
                </a:lnTo>
                <a:lnTo>
                  <a:pt x="61950" y="8445"/>
                </a:lnTo>
                <a:lnTo>
                  <a:pt x="84881" y="8874"/>
                </a:lnTo>
                <a:lnTo>
                  <a:pt x="103809" y="9016"/>
                </a:lnTo>
                <a:lnTo>
                  <a:pt x="126224" y="8874"/>
                </a:lnTo>
                <a:lnTo>
                  <a:pt x="153292" y="8445"/>
                </a:lnTo>
                <a:lnTo>
                  <a:pt x="185012" y="7731"/>
                </a:lnTo>
                <a:lnTo>
                  <a:pt x="221386" y="6730"/>
                </a:lnTo>
                <a:lnTo>
                  <a:pt x="225475" y="10413"/>
                </a:lnTo>
                <a:lnTo>
                  <a:pt x="225475" y="34289"/>
                </a:lnTo>
                <a:lnTo>
                  <a:pt x="221754" y="37591"/>
                </a:lnTo>
                <a:lnTo>
                  <a:pt x="210477" y="38115"/>
                </a:lnTo>
                <a:lnTo>
                  <a:pt x="201942" y="38544"/>
                </a:lnTo>
                <a:lnTo>
                  <a:pt x="170040" y="52197"/>
                </a:lnTo>
                <a:lnTo>
                  <a:pt x="170040" y="58420"/>
                </a:lnTo>
                <a:lnTo>
                  <a:pt x="177101" y="104901"/>
                </a:lnTo>
                <a:lnTo>
                  <a:pt x="189763" y="173100"/>
                </a:lnTo>
                <a:lnTo>
                  <a:pt x="197480" y="211486"/>
                </a:lnTo>
                <a:lnTo>
                  <a:pt x="209473" y="267970"/>
                </a:lnTo>
                <a:lnTo>
                  <a:pt x="231432" y="368808"/>
                </a:lnTo>
                <a:lnTo>
                  <a:pt x="278307" y="256031"/>
                </a:lnTo>
                <a:lnTo>
                  <a:pt x="286260" y="237150"/>
                </a:lnTo>
                <a:lnTo>
                  <a:pt x="295983" y="214042"/>
                </a:lnTo>
                <a:lnTo>
                  <a:pt x="307472" y="186719"/>
                </a:lnTo>
                <a:lnTo>
                  <a:pt x="320725" y="155193"/>
                </a:lnTo>
                <a:lnTo>
                  <a:pt x="364616" y="48767"/>
                </a:lnTo>
                <a:lnTo>
                  <a:pt x="370455" y="34718"/>
                </a:lnTo>
                <a:lnTo>
                  <a:pt x="375602" y="21907"/>
                </a:lnTo>
                <a:lnTo>
                  <a:pt x="380083" y="10334"/>
                </a:lnTo>
                <a:lnTo>
                  <a:pt x="383921" y="0"/>
                </a:lnTo>
                <a:close/>
              </a:path>
            </a:pathLst>
          </a:custGeom>
          <a:ln w="18288">
            <a:solidFill>
              <a:srgbClr val="D639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24278" y="2303525"/>
            <a:ext cx="132460" cy="133985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275585" y="2303017"/>
            <a:ext cx="4937760" cy="570865"/>
          </a:xfrm>
          <a:custGeom>
            <a:avLst/>
            <a:gdLst/>
            <a:ahLst/>
            <a:cxnLst/>
            <a:rect l="l" t="t" r="r" b="b"/>
            <a:pathLst>
              <a:path w="4937759" h="570864">
                <a:moveTo>
                  <a:pt x="4671060" y="0"/>
                </a:moveTo>
                <a:lnTo>
                  <a:pt x="4679315" y="4445"/>
                </a:lnTo>
                <a:lnTo>
                  <a:pt x="4677148" y="70068"/>
                </a:lnTo>
                <a:lnTo>
                  <a:pt x="4675600" y="127857"/>
                </a:lnTo>
                <a:lnTo>
                  <a:pt x="4674671" y="177788"/>
                </a:lnTo>
                <a:lnTo>
                  <a:pt x="4674362" y="219837"/>
                </a:lnTo>
                <a:lnTo>
                  <a:pt x="4674362" y="259334"/>
                </a:lnTo>
                <a:lnTo>
                  <a:pt x="4719446" y="221742"/>
                </a:lnTo>
                <a:lnTo>
                  <a:pt x="4736830" y="209500"/>
                </a:lnTo>
                <a:lnTo>
                  <a:pt x="4755451" y="200771"/>
                </a:lnTo>
                <a:lnTo>
                  <a:pt x="4775311" y="195542"/>
                </a:lnTo>
                <a:lnTo>
                  <a:pt x="4796409" y="193802"/>
                </a:lnTo>
                <a:lnTo>
                  <a:pt x="4837987" y="198256"/>
                </a:lnTo>
                <a:lnTo>
                  <a:pt x="4900332" y="233932"/>
                </a:lnTo>
                <a:lnTo>
                  <a:pt x="4928290" y="282584"/>
                </a:lnTo>
                <a:lnTo>
                  <a:pt x="4936482" y="320165"/>
                </a:lnTo>
                <a:lnTo>
                  <a:pt x="4937506" y="340360"/>
                </a:lnTo>
                <a:lnTo>
                  <a:pt x="4935505" y="372915"/>
                </a:lnTo>
                <a:lnTo>
                  <a:pt x="4919503" y="431121"/>
                </a:lnTo>
                <a:lnTo>
                  <a:pt x="4898788" y="466625"/>
                </a:lnTo>
                <a:lnTo>
                  <a:pt x="4863147" y="499316"/>
                </a:lnTo>
                <a:lnTo>
                  <a:pt x="4833239" y="520446"/>
                </a:lnTo>
                <a:lnTo>
                  <a:pt x="4827688" y="524394"/>
                </a:lnTo>
                <a:lnTo>
                  <a:pt x="4791202" y="550291"/>
                </a:lnTo>
                <a:lnTo>
                  <a:pt x="4750689" y="567690"/>
                </a:lnTo>
                <a:lnTo>
                  <a:pt x="4719066" y="570738"/>
                </a:lnTo>
                <a:lnTo>
                  <a:pt x="4696783" y="568807"/>
                </a:lnTo>
                <a:lnTo>
                  <a:pt x="4673774" y="563006"/>
                </a:lnTo>
                <a:lnTo>
                  <a:pt x="4650075" y="553325"/>
                </a:lnTo>
                <a:lnTo>
                  <a:pt x="4625720" y="539750"/>
                </a:lnTo>
                <a:lnTo>
                  <a:pt x="4591049" y="567690"/>
                </a:lnTo>
                <a:lnTo>
                  <a:pt x="4574286" y="561721"/>
                </a:lnTo>
                <a:lnTo>
                  <a:pt x="4577379" y="504475"/>
                </a:lnTo>
                <a:lnTo>
                  <a:pt x="4579604" y="451040"/>
                </a:lnTo>
                <a:lnTo>
                  <a:pt x="4580947" y="401415"/>
                </a:lnTo>
                <a:lnTo>
                  <a:pt x="4581397" y="355600"/>
                </a:lnTo>
                <a:lnTo>
                  <a:pt x="4581397" y="209423"/>
                </a:lnTo>
                <a:lnTo>
                  <a:pt x="4581278" y="196514"/>
                </a:lnTo>
                <a:lnTo>
                  <a:pt x="4580921" y="177212"/>
                </a:lnTo>
                <a:lnTo>
                  <a:pt x="4580326" y="151505"/>
                </a:lnTo>
                <a:lnTo>
                  <a:pt x="4579493" y="119380"/>
                </a:lnTo>
                <a:lnTo>
                  <a:pt x="4579250" y="109755"/>
                </a:lnTo>
                <a:lnTo>
                  <a:pt x="4571809" y="68659"/>
                </a:lnTo>
                <a:lnTo>
                  <a:pt x="4527042" y="59436"/>
                </a:lnTo>
                <a:lnTo>
                  <a:pt x="4523359" y="55372"/>
                </a:lnTo>
                <a:lnTo>
                  <a:pt x="4523359" y="34925"/>
                </a:lnTo>
                <a:lnTo>
                  <a:pt x="4527042" y="30861"/>
                </a:lnTo>
                <a:lnTo>
                  <a:pt x="4562689" y="26146"/>
                </a:lnTo>
                <a:lnTo>
                  <a:pt x="4598574" y="19431"/>
                </a:lnTo>
                <a:lnTo>
                  <a:pt x="4634698" y="10715"/>
                </a:lnTo>
                <a:lnTo>
                  <a:pt x="4671060" y="0"/>
                </a:lnTo>
                <a:close/>
              </a:path>
              <a:path w="4937759" h="570864">
                <a:moveTo>
                  <a:pt x="3641852" y="0"/>
                </a:moveTo>
                <a:lnTo>
                  <a:pt x="3649726" y="4445"/>
                </a:lnTo>
                <a:lnTo>
                  <a:pt x="3649654" y="10467"/>
                </a:lnTo>
                <a:lnTo>
                  <a:pt x="3649440" y="18621"/>
                </a:lnTo>
                <a:lnTo>
                  <a:pt x="3649083" y="28894"/>
                </a:lnTo>
                <a:lnTo>
                  <a:pt x="3648583" y="41275"/>
                </a:lnTo>
                <a:lnTo>
                  <a:pt x="3646916" y="86927"/>
                </a:lnTo>
                <a:lnTo>
                  <a:pt x="3645725" y="134937"/>
                </a:lnTo>
                <a:lnTo>
                  <a:pt x="3645011" y="185328"/>
                </a:lnTo>
                <a:lnTo>
                  <a:pt x="3644773" y="238125"/>
                </a:lnTo>
                <a:lnTo>
                  <a:pt x="3644773" y="258953"/>
                </a:lnTo>
                <a:lnTo>
                  <a:pt x="3710304" y="203835"/>
                </a:lnTo>
                <a:lnTo>
                  <a:pt x="3722899" y="199427"/>
                </a:lnTo>
                <a:lnTo>
                  <a:pt x="3736101" y="196294"/>
                </a:lnTo>
                <a:lnTo>
                  <a:pt x="3749899" y="194423"/>
                </a:lnTo>
                <a:lnTo>
                  <a:pt x="3764279" y="193802"/>
                </a:lnTo>
                <a:lnTo>
                  <a:pt x="3791969" y="196038"/>
                </a:lnTo>
                <a:lnTo>
                  <a:pt x="3836253" y="213893"/>
                </a:lnTo>
                <a:lnTo>
                  <a:pt x="3863226" y="245679"/>
                </a:lnTo>
                <a:lnTo>
                  <a:pt x="3875176" y="288299"/>
                </a:lnTo>
                <a:lnTo>
                  <a:pt x="3876675" y="314706"/>
                </a:lnTo>
                <a:lnTo>
                  <a:pt x="3876579" y="319897"/>
                </a:lnTo>
                <a:lnTo>
                  <a:pt x="3876294" y="329184"/>
                </a:lnTo>
                <a:lnTo>
                  <a:pt x="3875817" y="342566"/>
                </a:lnTo>
                <a:lnTo>
                  <a:pt x="3875151" y="360045"/>
                </a:lnTo>
                <a:lnTo>
                  <a:pt x="3874484" y="379194"/>
                </a:lnTo>
                <a:lnTo>
                  <a:pt x="3874007" y="397414"/>
                </a:lnTo>
                <a:lnTo>
                  <a:pt x="3873722" y="414730"/>
                </a:lnTo>
                <a:lnTo>
                  <a:pt x="3873627" y="431165"/>
                </a:lnTo>
                <a:lnTo>
                  <a:pt x="3873746" y="456715"/>
                </a:lnTo>
                <a:lnTo>
                  <a:pt x="3875531" y="502793"/>
                </a:lnTo>
                <a:lnTo>
                  <a:pt x="3908347" y="526583"/>
                </a:lnTo>
                <a:lnTo>
                  <a:pt x="3922776" y="527177"/>
                </a:lnTo>
                <a:lnTo>
                  <a:pt x="3926078" y="530860"/>
                </a:lnTo>
                <a:lnTo>
                  <a:pt x="3926078" y="552831"/>
                </a:lnTo>
                <a:lnTo>
                  <a:pt x="3922394" y="556895"/>
                </a:lnTo>
                <a:lnTo>
                  <a:pt x="3902721" y="555801"/>
                </a:lnTo>
                <a:lnTo>
                  <a:pt x="3884644" y="555005"/>
                </a:lnTo>
                <a:lnTo>
                  <a:pt x="3868138" y="554519"/>
                </a:lnTo>
                <a:lnTo>
                  <a:pt x="3853179" y="554355"/>
                </a:lnTo>
                <a:lnTo>
                  <a:pt x="3838652" y="554519"/>
                </a:lnTo>
                <a:lnTo>
                  <a:pt x="3821160" y="555005"/>
                </a:lnTo>
                <a:lnTo>
                  <a:pt x="3800691" y="555801"/>
                </a:lnTo>
                <a:lnTo>
                  <a:pt x="3777234" y="556895"/>
                </a:lnTo>
                <a:lnTo>
                  <a:pt x="3773551" y="553212"/>
                </a:lnTo>
                <a:lnTo>
                  <a:pt x="3776477" y="514064"/>
                </a:lnTo>
                <a:lnTo>
                  <a:pt x="3778583" y="479679"/>
                </a:lnTo>
                <a:lnTo>
                  <a:pt x="3779855" y="450056"/>
                </a:lnTo>
                <a:lnTo>
                  <a:pt x="3780281" y="425196"/>
                </a:lnTo>
                <a:lnTo>
                  <a:pt x="3780281" y="352298"/>
                </a:lnTo>
                <a:lnTo>
                  <a:pt x="3776186" y="312552"/>
                </a:lnTo>
                <a:lnTo>
                  <a:pt x="3763899" y="284178"/>
                </a:lnTo>
                <a:lnTo>
                  <a:pt x="3743420" y="267162"/>
                </a:lnTo>
                <a:lnTo>
                  <a:pt x="3714750" y="261493"/>
                </a:lnTo>
                <a:lnTo>
                  <a:pt x="3698275" y="263015"/>
                </a:lnTo>
                <a:lnTo>
                  <a:pt x="3660521" y="285750"/>
                </a:lnTo>
                <a:lnTo>
                  <a:pt x="3645751" y="320986"/>
                </a:lnTo>
                <a:lnTo>
                  <a:pt x="3644773" y="335534"/>
                </a:lnTo>
                <a:lnTo>
                  <a:pt x="3644773" y="379476"/>
                </a:lnTo>
                <a:lnTo>
                  <a:pt x="3645439" y="448151"/>
                </a:lnTo>
                <a:lnTo>
                  <a:pt x="3647440" y="503301"/>
                </a:lnTo>
                <a:lnTo>
                  <a:pt x="3683750" y="526012"/>
                </a:lnTo>
                <a:lnTo>
                  <a:pt x="3699891" y="526796"/>
                </a:lnTo>
                <a:lnTo>
                  <a:pt x="3703954" y="530479"/>
                </a:lnTo>
                <a:lnTo>
                  <a:pt x="3703954" y="553212"/>
                </a:lnTo>
                <a:lnTo>
                  <a:pt x="3700272" y="556895"/>
                </a:lnTo>
                <a:lnTo>
                  <a:pt x="3680622" y="555801"/>
                </a:lnTo>
                <a:lnTo>
                  <a:pt x="3657091" y="555005"/>
                </a:lnTo>
                <a:lnTo>
                  <a:pt x="3629656" y="554519"/>
                </a:lnTo>
                <a:lnTo>
                  <a:pt x="3598291" y="554355"/>
                </a:lnTo>
                <a:lnTo>
                  <a:pt x="3567003" y="554519"/>
                </a:lnTo>
                <a:lnTo>
                  <a:pt x="3539632" y="555005"/>
                </a:lnTo>
                <a:lnTo>
                  <a:pt x="3516191" y="555801"/>
                </a:lnTo>
                <a:lnTo>
                  <a:pt x="3496691" y="556895"/>
                </a:lnTo>
                <a:lnTo>
                  <a:pt x="3493008" y="553212"/>
                </a:lnTo>
                <a:lnTo>
                  <a:pt x="3493008" y="530479"/>
                </a:lnTo>
                <a:lnTo>
                  <a:pt x="3496691" y="526796"/>
                </a:lnTo>
                <a:lnTo>
                  <a:pt x="3512885" y="526012"/>
                </a:lnTo>
                <a:lnTo>
                  <a:pt x="3525662" y="524811"/>
                </a:lnTo>
                <a:lnTo>
                  <a:pt x="3550362" y="474581"/>
                </a:lnTo>
                <a:lnTo>
                  <a:pt x="3551644" y="389947"/>
                </a:lnTo>
                <a:lnTo>
                  <a:pt x="3551809" y="334010"/>
                </a:lnTo>
                <a:lnTo>
                  <a:pt x="3551809" y="209423"/>
                </a:lnTo>
                <a:lnTo>
                  <a:pt x="3551158" y="138747"/>
                </a:lnTo>
                <a:lnTo>
                  <a:pt x="3549268" y="82931"/>
                </a:lnTo>
                <a:lnTo>
                  <a:pt x="3513957" y="60199"/>
                </a:lnTo>
                <a:lnTo>
                  <a:pt x="3497834" y="59436"/>
                </a:lnTo>
                <a:lnTo>
                  <a:pt x="3494151" y="55372"/>
                </a:lnTo>
                <a:lnTo>
                  <a:pt x="3494151" y="34925"/>
                </a:lnTo>
                <a:lnTo>
                  <a:pt x="3497834" y="30861"/>
                </a:lnTo>
                <a:lnTo>
                  <a:pt x="3533767" y="26003"/>
                </a:lnTo>
                <a:lnTo>
                  <a:pt x="3569747" y="19240"/>
                </a:lnTo>
                <a:lnTo>
                  <a:pt x="3605776" y="10572"/>
                </a:lnTo>
                <a:lnTo>
                  <a:pt x="3641852" y="0"/>
                </a:lnTo>
                <a:close/>
              </a:path>
              <a:path w="4937759" h="570864">
                <a:moveTo>
                  <a:pt x="2947542" y="0"/>
                </a:moveTo>
                <a:lnTo>
                  <a:pt x="2955416" y="4445"/>
                </a:lnTo>
                <a:lnTo>
                  <a:pt x="2955345" y="10467"/>
                </a:lnTo>
                <a:lnTo>
                  <a:pt x="2955131" y="18621"/>
                </a:lnTo>
                <a:lnTo>
                  <a:pt x="2954774" y="28894"/>
                </a:lnTo>
                <a:lnTo>
                  <a:pt x="2954274" y="41275"/>
                </a:lnTo>
                <a:lnTo>
                  <a:pt x="2952607" y="86927"/>
                </a:lnTo>
                <a:lnTo>
                  <a:pt x="2951416" y="134937"/>
                </a:lnTo>
                <a:lnTo>
                  <a:pt x="2950702" y="185328"/>
                </a:lnTo>
                <a:lnTo>
                  <a:pt x="2950464" y="238125"/>
                </a:lnTo>
                <a:lnTo>
                  <a:pt x="2950464" y="334010"/>
                </a:lnTo>
                <a:lnTo>
                  <a:pt x="2950630" y="389947"/>
                </a:lnTo>
                <a:lnTo>
                  <a:pt x="2951130" y="436800"/>
                </a:lnTo>
                <a:lnTo>
                  <a:pt x="2953130" y="503301"/>
                </a:lnTo>
                <a:lnTo>
                  <a:pt x="2989441" y="526012"/>
                </a:lnTo>
                <a:lnTo>
                  <a:pt x="3005581" y="526796"/>
                </a:lnTo>
                <a:lnTo>
                  <a:pt x="3009646" y="530479"/>
                </a:lnTo>
                <a:lnTo>
                  <a:pt x="3009646" y="553212"/>
                </a:lnTo>
                <a:lnTo>
                  <a:pt x="3005963" y="556895"/>
                </a:lnTo>
                <a:lnTo>
                  <a:pt x="2986313" y="555801"/>
                </a:lnTo>
                <a:lnTo>
                  <a:pt x="2962782" y="555005"/>
                </a:lnTo>
                <a:lnTo>
                  <a:pt x="2935347" y="554519"/>
                </a:lnTo>
                <a:lnTo>
                  <a:pt x="2903981" y="554355"/>
                </a:lnTo>
                <a:lnTo>
                  <a:pt x="2872694" y="554519"/>
                </a:lnTo>
                <a:lnTo>
                  <a:pt x="2845323" y="555005"/>
                </a:lnTo>
                <a:lnTo>
                  <a:pt x="2821882" y="555801"/>
                </a:lnTo>
                <a:lnTo>
                  <a:pt x="2802381" y="556895"/>
                </a:lnTo>
                <a:lnTo>
                  <a:pt x="2798699" y="553212"/>
                </a:lnTo>
                <a:lnTo>
                  <a:pt x="2798699" y="530479"/>
                </a:lnTo>
                <a:lnTo>
                  <a:pt x="2802381" y="526796"/>
                </a:lnTo>
                <a:lnTo>
                  <a:pt x="2818576" y="526012"/>
                </a:lnTo>
                <a:lnTo>
                  <a:pt x="2831353" y="524811"/>
                </a:lnTo>
                <a:lnTo>
                  <a:pt x="2856053" y="474581"/>
                </a:lnTo>
                <a:lnTo>
                  <a:pt x="2857335" y="389947"/>
                </a:lnTo>
                <a:lnTo>
                  <a:pt x="2857500" y="334010"/>
                </a:lnTo>
                <a:lnTo>
                  <a:pt x="2857500" y="209423"/>
                </a:lnTo>
                <a:lnTo>
                  <a:pt x="2856849" y="138747"/>
                </a:lnTo>
                <a:lnTo>
                  <a:pt x="2854960" y="82931"/>
                </a:lnTo>
                <a:lnTo>
                  <a:pt x="2819648" y="60199"/>
                </a:lnTo>
                <a:lnTo>
                  <a:pt x="2803525" y="59436"/>
                </a:lnTo>
                <a:lnTo>
                  <a:pt x="2799841" y="55372"/>
                </a:lnTo>
                <a:lnTo>
                  <a:pt x="2799841" y="34925"/>
                </a:lnTo>
                <a:lnTo>
                  <a:pt x="2803525" y="30861"/>
                </a:lnTo>
                <a:lnTo>
                  <a:pt x="2839458" y="26003"/>
                </a:lnTo>
                <a:lnTo>
                  <a:pt x="2875438" y="19240"/>
                </a:lnTo>
                <a:lnTo>
                  <a:pt x="2911467" y="10572"/>
                </a:lnTo>
                <a:lnTo>
                  <a:pt x="2947542" y="0"/>
                </a:lnTo>
                <a:close/>
              </a:path>
              <a:path w="4937759" h="570864">
                <a:moveTo>
                  <a:pt x="2693035" y="0"/>
                </a:moveTo>
                <a:lnTo>
                  <a:pt x="2700909" y="4445"/>
                </a:lnTo>
                <a:lnTo>
                  <a:pt x="2700837" y="10467"/>
                </a:lnTo>
                <a:lnTo>
                  <a:pt x="2700623" y="18621"/>
                </a:lnTo>
                <a:lnTo>
                  <a:pt x="2700266" y="28894"/>
                </a:lnTo>
                <a:lnTo>
                  <a:pt x="2699766" y="41275"/>
                </a:lnTo>
                <a:lnTo>
                  <a:pt x="2698099" y="86927"/>
                </a:lnTo>
                <a:lnTo>
                  <a:pt x="2696908" y="134937"/>
                </a:lnTo>
                <a:lnTo>
                  <a:pt x="2696194" y="185328"/>
                </a:lnTo>
                <a:lnTo>
                  <a:pt x="2695955" y="238125"/>
                </a:lnTo>
                <a:lnTo>
                  <a:pt x="2695955" y="334010"/>
                </a:lnTo>
                <a:lnTo>
                  <a:pt x="2696122" y="389947"/>
                </a:lnTo>
                <a:lnTo>
                  <a:pt x="2696622" y="436800"/>
                </a:lnTo>
                <a:lnTo>
                  <a:pt x="2698623" y="503301"/>
                </a:lnTo>
                <a:lnTo>
                  <a:pt x="2734933" y="526012"/>
                </a:lnTo>
                <a:lnTo>
                  <a:pt x="2751074" y="526796"/>
                </a:lnTo>
                <a:lnTo>
                  <a:pt x="2755138" y="530479"/>
                </a:lnTo>
                <a:lnTo>
                  <a:pt x="2755138" y="553212"/>
                </a:lnTo>
                <a:lnTo>
                  <a:pt x="2751454" y="556895"/>
                </a:lnTo>
                <a:lnTo>
                  <a:pt x="2731805" y="555801"/>
                </a:lnTo>
                <a:lnTo>
                  <a:pt x="2708275" y="555005"/>
                </a:lnTo>
                <a:lnTo>
                  <a:pt x="2680839" y="554519"/>
                </a:lnTo>
                <a:lnTo>
                  <a:pt x="2649474" y="554355"/>
                </a:lnTo>
                <a:lnTo>
                  <a:pt x="2618186" y="554519"/>
                </a:lnTo>
                <a:lnTo>
                  <a:pt x="2590815" y="555005"/>
                </a:lnTo>
                <a:lnTo>
                  <a:pt x="2567374" y="555801"/>
                </a:lnTo>
                <a:lnTo>
                  <a:pt x="2547874" y="556895"/>
                </a:lnTo>
                <a:lnTo>
                  <a:pt x="2544191" y="553212"/>
                </a:lnTo>
                <a:lnTo>
                  <a:pt x="2544191" y="530479"/>
                </a:lnTo>
                <a:lnTo>
                  <a:pt x="2547874" y="526796"/>
                </a:lnTo>
                <a:lnTo>
                  <a:pt x="2564068" y="526012"/>
                </a:lnTo>
                <a:lnTo>
                  <a:pt x="2576845" y="524811"/>
                </a:lnTo>
                <a:lnTo>
                  <a:pt x="2601545" y="474581"/>
                </a:lnTo>
                <a:lnTo>
                  <a:pt x="2602827" y="389947"/>
                </a:lnTo>
                <a:lnTo>
                  <a:pt x="2602991" y="334010"/>
                </a:lnTo>
                <a:lnTo>
                  <a:pt x="2602991" y="209423"/>
                </a:lnTo>
                <a:lnTo>
                  <a:pt x="2602341" y="138747"/>
                </a:lnTo>
                <a:lnTo>
                  <a:pt x="2600452" y="82931"/>
                </a:lnTo>
                <a:lnTo>
                  <a:pt x="2565140" y="60199"/>
                </a:lnTo>
                <a:lnTo>
                  <a:pt x="2549016" y="59436"/>
                </a:lnTo>
                <a:lnTo>
                  <a:pt x="2545334" y="55372"/>
                </a:lnTo>
                <a:lnTo>
                  <a:pt x="2545334" y="34925"/>
                </a:lnTo>
                <a:lnTo>
                  <a:pt x="2549016" y="30861"/>
                </a:lnTo>
                <a:lnTo>
                  <a:pt x="2584950" y="26003"/>
                </a:lnTo>
                <a:lnTo>
                  <a:pt x="2620930" y="19240"/>
                </a:lnTo>
                <a:lnTo>
                  <a:pt x="2656959" y="10572"/>
                </a:lnTo>
                <a:lnTo>
                  <a:pt x="2693035" y="0"/>
                </a:lnTo>
                <a:close/>
              </a:path>
              <a:path w="4937759" h="570864">
                <a:moveTo>
                  <a:pt x="148844" y="0"/>
                </a:moveTo>
                <a:lnTo>
                  <a:pt x="156718" y="4445"/>
                </a:lnTo>
                <a:lnTo>
                  <a:pt x="156646" y="10467"/>
                </a:lnTo>
                <a:lnTo>
                  <a:pt x="156432" y="18621"/>
                </a:lnTo>
                <a:lnTo>
                  <a:pt x="156075" y="28894"/>
                </a:lnTo>
                <a:lnTo>
                  <a:pt x="155575" y="41275"/>
                </a:lnTo>
                <a:lnTo>
                  <a:pt x="153908" y="86927"/>
                </a:lnTo>
                <a:lnTo>
                  <a:pt x="152717" y="134937"/>
                </a:lnTo>
                <a:lnTo>
                  <a:pt x="152003" y="185328"/>
                </a:lnTo>
                <a:lnTo>
                  <a:pt x="151764" y="238125"/>
                </a:lnTo>
                <a:lnTo>
                  <a:pt x="151764" y="258953"/>
                </a:lnTo>
                <a:lnTo>
                  <a:pt x="217296" y="203835"/>
                </a:lnTo>
                <a:lnTo>
                  <a:pt x="229891" y="199427"/>
                </a:lnTo>
                <a:lnTo>
                  <a:pt x="243093" y="196294"/>
                </a:lnTo>
                <a:lnTo>
                  <a:pt x="256891" y="194423"/>
                </a:lnTo>
                <a:lnTo>
                  <a:pt x="271271" y="193802"/>
                </a:lnTo>
                <a:lnTo>
                  <a:pt x="298961" y="196038"/>
                </a:lnTo>
                <a:lnTo>
                  <a:pt x="343245" y="213893"/>
                </a:lnTo>
                <a:lnTo>
                  <a:pt x="370218" y="245679"/>
                </a:lnTo>
                <a:lnTo>
                  <a:pt x="382168" y="288299"/>
                </a:lnTo>
                <a:lnTo>
                  <a:pt x="383666" y="314706"/>
                </a:lnTo>
                <a:lnTo>
                  <a:pt x="383571" y="319897"/>
                </a:lnTo>
                <a:lnTo>
                  <a:pt x="383285" y="329184"/>
                </a:lnTo>
                <a:lnTo>
                  <a:pt x="382809" y="342566"/>
                </a:lnTo>
                <a:lnTo>
                  <a:pt x="382143" y="360045"/>
                </a:lnTo>
                <a:lnTo>
                  <a:pt x="381476" y="379194"/>
                </a:lnTo>
                <a:lnTo>
                  <a:pt x="381000" y="397414"/>
                </a:lnTo>
                <a:lnTo>
                  <a:pt x="380714" y="414730"/>
                </a:lnTo>
                <a:lnTo>
                  <a:pt x="380619" y="431165"/>
                </a:lnTo>
                <a:lnTo>
                  <a:pt x="380738" y="456715"/>
                </a:lnTo>
                <a:lnTo>
                  <a:pt x="382524" y="502793"/>
                </a:lnTo>
                <a:lnTo>
                  <a:pt x="415339" y="526583"/>
                </a:lnTo>
                <a:lnTo>
                  <a:pt x="429768" y="527177"/>
                </a:lnTo>
                <a:lnTo>
                  <a:pt x="433069" y="530860"/>
                </a:lnTo>
                <a:lnTo>
                  <a:pt x="433069" y="552831"/>
                </a:lnTo>
                <a:lnTo>
                  <a:pt x="429387" y="556895"/>
                </a:lnTo>
                <a:lnTo>
                  <a:pt x="409713" y="555801"/>
                </a:lnTo>
                <a:lnTo>
                  <a:pt x="391636" y="555005"/>
                </a:lnTo>
                <a:lnTo>
                  <a:pt x="375130" y="554519"/>
                </a:lnTo>
                <a:lnTo>
                  <a:pt x="360171" y="554355"/>
                </a:lnTo>
                <a:lnTo>
                  <a:pt x="345644" y="554519"/>
                </a:lnTo>
                <a:lnTo>
                  <a:pt x="328152" y="555005"/>
                </a:lnTo>
                <a:lnTo>
                  <a:pt x="307683" y="555801"/>
                </a:lnTo>
                <a:lnTo>
                  <a:pt x="284225" y="556895"/>
                </a:lnTo>
                <a:lnTo>
                  <a:pt x="280543" y="553212"/>
                </a:lnTo>
                <a:lnTo>
                  <a:pt x="283469" y="514064"/>
                </a:lnTo>
                <a:lnTo>
                  <a:pt x="285575" y="479679"/>
                </a:lnTo>
                <a:lnTo>
                  <a:pt x="286847" y="450056"/>
                </a:lnTo>
                <a:lnTo>
                  <a:pt x="287274" y="425196"/>
                </a:lnTo>
                <a:lnTo>
                  <a:pt x="287274" y="352298"/>
                </a:lnTo>
                <a:lnTo>
                  <a:pt x="283178" y="312552"/>
                </a:lnTo>
                <a:lnTo>
                  <a:pt x="270891" y="284178"/>
                </a:lnTo>
                <a:lnTo>
                  <a:pt x="250412" y="267162"/>
                </a:lnTo>
                <a:lnTo>
                  <a:pt x="221741" y="261493"/>
                </a:lnTo>
                <a:lnTo>
                  <a:pt x="205267" y="263015"/>
                </a:lnTo>
                <a:lnTo>
                  <a:pt x="167512" y="285750"/>
                </a:lnTo>
                <a:lnTo>
                  <a:pt x="152743" y="320986"/>
                </a:lnTo>
                <a:lnTo>
                  <a:pt x="151764" y="335534"/>
                </a:lnTo>
                <a:lnTo>
                  <a:pt x="151764" y="379476"/>
                </a:lnTo>
                <a:lnTo>
                  <a:pt x="152431" y="448151"/>
                </a:lnTo>
                <a:lnTo>
                  <a:pt x="154431" y="503301"/>
                </a:lnTo>
                <a:lnTo>
                  <a:pt x="190742" y="526012"/>
                </a:lnTo>
                <a:lnTo>
                  <a:pt x="206882" y="526796"/>
                </a:lnTo>
                <a:lnTo>
                  <a:pt x="210946" y="530479"/>
                </a:lnTo>
                <a:lnTo>
                  <a:pt x="210946" y="553212"/>
                </a:lnTo>
                <a:lnTo>
                  <a:pt x="207263" y="556895"/>
                </a:lnTo>
                <a:lnTo>
                  <a:pt x="187614" y="555801"/>
                </a:lnTo>
                <a:lnTo>
                  <a:pt x="164083" y="555005"/>
                </a:lnTo>
                <a:lnTo>
                  <a:pt x="136648" y="554519"/>
                </a:lnTo>
                <a:lnTo>
                  <a:pt x="105282" y="554355"/>
                </a:lnTo>
                <a:lnTo>
                  <a:pt x="73995" y="554519"/>
                </a:lnTo>
                <a:lnTo>
                  <a:pt x="46624" y="555005"/>
                </a:lnTo>
                <a:lnTo>
                  <a:pt x="23183" y="555801"/>
                </a:lnTo>
                <a:lnTo>
                  <a:pt x="3682" y="556895"/>
                </a:lnTo>
                <a:lnTo>
                  <a:pt x="0" y="553212"/>
                </a:lnTo>
                <a:lnTo>
                  <a:pt x="0" y="530479"/>
                </a:lnTo>
                <a:lnTo>
                  <a:pt x="3682" y="526796"/>
                </a:lnTo>
                <a:lnTo>
                  <a:pt x="19877" y="526012"/>
                </a:lnTo>
                <a:lnTo>
                  <a:pt x="32654" y="524811"/>
                </a:lnTo>
                <a:lnTo>
                  <a:pt x="57354" y="474581"/>
                </a:lnTo>
                <a:lnTo>
                  <a:pt x="58636" y="389947"/>
                </a:lnTo>
                <a:lnTo>
                  <a:pt x="58800" y="334010"/>
                </a:lnTo>
                <a:lnTo>
                  <a:pt x="58800" y="209423"/>
                </a:lnTo>
                <a:lnTo>
                  <a:pt x="58150" y="138747"/>
                </a:lnTo>
                <a:lnTo>
                  <a:pt x="56261" y="82931"/>
                </a:lnTo>
                <a:lnTo>
                  <a:pt x="20949" y="60199"/>
                </a:lnTo>
                <a:lnTo>
                  <a:pt x="4825" y="59436"/>
                </a:lnTo>
                <a:lnTo>
                  <a:pt x="1143" y="55372"/>
                </a:lnTo>
                <a:lnTo>
                  <a:pt x="1143" y="34925"/>
                </a:lnTo>
                <a:lnTo>
                  <a:pt x="4825" y="30861"/>
                </a:lnTo>
                <a:lnTo>
                  <a:pt x="40759" y="26003"/>
                </a:lnTo>
                <a:lnTo>
                  <a:pt x="76739" y="19240"/>
                </a:lnTo>
                <a:lnTo>
                  <a:pt x="112768" y="10572"/>
                </a:lnTo>
                <a:lnTo>
                  <a:pt x="148844" y="0"/>
                </a:lnTo>
                <a:close/>
              </a:path>
            </a:pathLst>
          </a:custGeom>
          <a:ln w="18288">
            <a:solidFill>
              <a:srgbClr val="D639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154686"/>
            <a:ext cx="5146675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6220" y="2717419"/>
            <a:ext cx="8871559" cy="3771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85800" y="1143000"/>
            <a:ext cx="7772400" cy="2458720"/>
            <a:chOff x="685800" y="1143000"/>
            <a:chExt cx="7772400" cy="2458720"/>
          </a:xfrm>
        </p:grpSpPr>
        <p:sp>
          <p:nvSpPr>
            <p:cNvPr id="3" name="object 3"/>
            <p:cNvSpPr/>
            <p:nvPr/>
          </p:nvSpPr>
          <p:spPr>
            <a:xfrm>
              <a:off x="685800" y="1143000"/>
              <a:ext cx="7772400" cy="2458720"/>
            </a:xfrm>
            <a:custGeom>
              <a:avLst/>
              <a:gdLst/>
              <a:ahLst/>
              <a:cxnLst/>
              <a:rect l="l" t="t" r="r" b="b"/>
              <a:pathLst>
                <a:path w="7772400" h="2458720">
                  <a:moveTo>
                    <a:pt x="7772400" y="0"/>
                  </a:moveTo>
                  <a:lnTo>
                    <a:pt x="0" y="0"/>
                  </a:lnTo>
                  <a:lnTo>
                    <a:pt x="0" y="2458212"/>
                  </a:lnTo>
                  <a:lnTo>
                    <a:pt x="7772400" y="2458212"/>
                  </a:lnTo>
                  <a:lnTo>
                    <a:pt x="7772400" y="0"/>
                  </a:lnTo>
                  <a:close/>
                </a:path>
              </a:pathLst>
            </a:custGeom>
            <a:solidFill>
              <a:srgbClr val="548E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67027" y="2141219"/>
              <a:ext cx="6409944" cy="21793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18716" y="1371600"/>
              <a:ext cx="6306312" cy="89687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93266" y="1384808"/>
              <a:ext cx="6170295" cy="73012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82496" y="2468880"/>
              <a:ext cx="5743956" cy="99974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50567" y="2497836"/>
              <a:ext cx="5608192" cy="86347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33169" y="2481833"/>
              <a:ext cx="5641594" cy="89560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59636" y="3238500"/>
              <a:ext cx="5823204" cy="21793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711325" y="3251454"/>
              <a:ext cx="5719572" cy="114300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3429000" y="5943600"/>
            <a:ext cx="5329555" cy="11464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lang="en-US" sz="2000" dirty="0" smtClean="0">
                <a:latin typeface="Verdana"/>
                <a:cs typeface="Verdana"/>
              </a:rPr>
              <a:t>Presented by:</a:t>
            </a:r>
          </a:p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lang="en-US" sz="2000" dirty="0" smtClean="0">
                <a:latin typeface="Verdana"/>
                <a:cs typeface="Verdana"/>
              </a:rPr>
              <a:t>Prof </a:t>
            </a:r>
            <a:r>
              <a:rPr lang="en-US" sz="2000" dirty="0" err="1" smtClean="0">
                <a:latin typeface="Verdana"/>
                <a:cs typeface="Verdana"/>
              </a:rPr>
              <a:t>Balraj</a:t>
            </a:r>
            <a:r>
              <a:rPr lang="en-US" sz="2000" dirty="0" smtClean="0">
                <a:latin typeface="Verdana"/>
                <a:cs typeface="Verdana"/>
              </a:rPr>
              <a:t> </a:t>
            </a:r>
            <a:r>
              <a:rPr lang="en-US" sz="2000" dirty="0" err="1" smtClean="0">
                <a:latin typeface="Verdana"/>
                <a:cs typeface="Verdana"/>
              </a:rPr>
              <a:t>Marjara</a:t>
            </a:r>
            <a:endParaRPr lang="en-US" sz="2000" dirty="0" smtClean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3200" dirty="0">
              <a:latin typeface="Palatino Linotype"/>
              <a:cs typeface="Palatino Linotype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657" y="0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83794"/>
            <a:ext cx="7673340" cy="5893435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78105" indent="-343535">
              <a:lnSpc>
                <a:spcPct val="80000"/>
              </a:lnSpc>
              <a:spcBef>
                <a:spcPts val="82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000" dirty="0">
                <a:latin typeface="Palatino Linotype"/>
                <a:cs typeface="Palatino Linotype"/>
              </a:rPr>
              <a:t>Specifications are the written </a:t>
            </a:r>
            <a:r>
              <a:rPr sz="3000" spc="-5" dirty="0">
                <a:latin typeface="Palatino Linotype"/>
                <a:cs typeface="Palatino Linotype"/>
              </a:rPr>
              <a:t>requirements </a:t>
            </a:r>
            <a:r>
              <a:rPr sz="3000" spc="-740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for</a:t>
            </a:r>
            <a:r>
              <a:rPr sz="3000" dirty="0">
                <a:latin typeface="Palatino Linotype"/>
                <a:cs typeface="Palatino Linotype"/>
              </a:rPr>
              <a:t> a</a:t>
            </a:r>
            <a:r>
              <a:rPr sz="3000" spc="-5" dirty="0">
                <a:latin typeface="Palatino Linotype"/>
                <a:cs typeface="Palatino Linotype"/>
              </a:rPr>
              <a:t> material,</a:t>
            </a:r>
            <a:r>
              <a:rPr sz="3000" spc="-25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product,</a:t>
            </a:r>
            <a:r>
              <a:rPr sz="3000" dirty="0">
                <a:latin typeface="Palatino Linotype"/>
                <a:cs typeface="Palatino Linotype"/>
              </a:rPr>
              <a:t> or service</a:t>
            </a:r>
            <a:r>
              <a:rPr sz="3000" spc="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for</a:t>
            </a:r>
            <a:r>
              <a:rPr sz="3000" spc="2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a </a:t>
            </a:r>
            <a:r>
              <a:rPr sz="3000" spc="5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proposed</a:t>
            </a:r>
            <a:r>
              <a:rPr sz="3000" spc="15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project, like</a:t>
            </a:r>
            <a:r>
              <a:rPr sz="3000" spc="-1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a</a:t>
            </a:r>
            <a:r>
              <a:rPr sz="3000" spc="-5" dirty="0">
                <a:latin typeface="Palatino Linotype"/>
                <a:cs typeface="Palatino Linotype"/>
              </a:rPr>
              <a:t> building, bridge</a:t>
            </a:r>
            <a:r>
              <a:rPr sz="3000" spc="-10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or </a:t>
            </a:r>
            <a:r>
              <a:rPr sz="3000" spc="-73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machine.</a:t>
            </a:r>
            <a:endParaRPr sz="3000">
              <a:latin typeface="Palatino Linotype"/>
              <a:cs typeface="Palatino Linotype"/>
            </a:endParaRPr>
          </a:p>
          <a:p>
            <a:pPr marL="355600" marR="5080" indent="-343535">
              <a:lnSpc>
                <a:spcPct val="80000"/>
              </a:lnSpc>
              <a:spcBef>
                <a:spcPts val="72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latin typeface="Palatino Linotype"/>
                <a:cs typeface="Palatino Linotype"/>
              </a:rPr>
              <a:t>For </a:t>
            </a:r>
            <a:r>
              <a:rPr sz="3000" dirty="0">
                <a:latin typeface="Palatino Linotype"/>
                <a:cs typeface="Palatino Linotype"/>
              </a:rPr>
              <a:t>architectural </a:t>
            </a:r>
            <a:r>
              <a:rPr sz="3000" spc="-5" dirty="0">
                <a:latin typeface="Palatino Linotype"/>
                <a:cs typeface="Palatino Linotype"/>
              </a:rPr>
              <a:t>projects, </a:t>
            </a:r>
            <a:r>
              <a:rPr sz="3000" dirty="0">
                <a:latin typeface="Palatino Linotype"/>
                <a:cs typeface="Palatino Linotype"/>
              </a:rPr>
              <a:t>the </a:t>
            </a:r>
            <a:r>
              <a:rPr sz="3000" spc="-5" dirty="0">
                <a:latin typeface="Palatino Linotype"/>
                <a:cs typeface="Palatino Linotype"/>
              </a:rPr>
              <a:t>specifications </a:t>
            </a:r>
            <a:r>
              <a:rPr sz="3000" spc="-73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are art of the </a:t>
            </a:r>
            <a:r>
              <a:rPr sz="3000" spc="-5" dirty="0">
                <a:latin typeface="Palatino Linotype"/>
                <a:cs typeface="Palatino Linotype"/>
              </a:rPr>
              <a:t>Contract Documents </a:t>
            </a:r>
            <a:r>
              <a:rPr sz="3000" dirty="0">
                <a:latin typeface="Palatino Linotype"/>
                <a:cs typeface="Palatino Linotype"/>
              </a:rPr>
              <a:t>included </a:t>
            </a:r>
            <a:r>
              <a:rPr sz="3000" spc="-73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with the </a:t>
            </a:r>
            <a:r>
              <a:rPr sz="3000" spc="-5" dirty="0">
                <a:latin typeface="Palatino Linotype"/>
                <a:cs typeface="Palatino Linotype"/>
              </a:rPr>
              <a:t>bidding </a:t>
            </a:r>
            <a:r>
              <a:rPr sz="3000" dirty="0">
                <a:latin typeface="Palatino Linotype"/>
                <a:cs typeface="Palatino Linotype"/>
              </a:rPr>
              <a:t>and construction </a:t>
            </a:r>
            <a:r>
              <a:rPr sz="3000" spc="5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requirements</a:t>
            </a:r>
            <a:r>
              <a:rPr sz="3000" spc="-20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and </a:t>
            </a:r>
            <a:r>
              <a:rPr sz="3000" spc="-5" dirty="0">
                <a:latin typeface="Palatino Linotype"/>
                <a:cs typeface="Palatino Linotype"/>
              </a:rPr>
              <a:t>the</a:t>
            </a:r>
            <a:r>
              <a:rPr sz="3000" spc="-10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drawings.</a:t>
            </a:r>
            <a:endParaRPr sz="3000">
              <a:latin typeface="Palatino Linotype"/>
              <a:cs typeface="Palatino Linotype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000" dirty="0">
                <a:latin typeface="Palatino Linotype"/>
                <a:cs typeface="Palatino Linotype"/>
              </a:rPr>
              <a:t>This </a:t>
            </a:r>
            <a:r>
              <a:rPr sz="3000" spc="-5" dirty="0">
                <a:latin typeface="Palatino Linotype"/>
                <a:cs typeface="Palatino Linotype"/>
              </a:rPr>
              <a:t>guide/lesson </a:t>
            </a:r>
            <a:r>
              <a:rPr sz="3000" dirty="0">
                <a:latin typeface="Palatino Linotype"/>
                <a:cs typeface="Palatino Linotype"/>
              </a:rPr>
              <a:t>will</a:t>
            </a:r>
            <a:r>
              <a:rPr sz="3000" spc="-5" dirty="0">
                <a:latin typeface="Palatino Linotype"/>
                <a:cs typeface="Palatino Linotype"/>
              </a:rPr>
              <a:t> </a:t>
            </a:r>
            <a:r>
              <a:rPr sz="3000" spc="-15" dirty="0">
                <a:latin typeface="Palatino Linotype"/>
                <a:cs typeface="Palatino Linotype"/>
              </a:rPr>
              <a:t>cover</a:t>
            </a:r>
            <a:endParaRPr sz="3000">
              <a:latin typeface="Palatino Linotype"/>
              <a:cs typeface="Palatino Linotype"/>
            </a:endParaRPr>
          </a:p>
          <a:p>
            <a:pPr marL="756285" lvl="1" indent="-287020">
              <a:lnSpc>
                <a:spcPct val="100000"/>
              </a:lnSpc>
              <a:spcBef>
                <a:spcPts val="15"/>
              </a:spcBef>
              <a:buFont typeface="Arial MT"/>
              <a:buChar char="–"/>
              <a:tabLst>
                <a:tab pos="756920" algn="l"/>
              </a:tabLst>
            </a:pPr>
            <a:r>
              <a:rPr sz="2600" spc="-5" dirty="0">
                <a:latin typeface="Palatino Linotype"/>
                <a:cs typeface="Palatino Linotype"/>
              </a:rPr>
              <a:t>how</a:t>
            </a:r>
            <a:r>
              <a:rPr sz="2600" spc="-20" dirty="0">
                <a:latin typeface="Palatino Linotype"/>
                <a:cs typeface="Palatino Linotype"/>
              </a:rPr>
              <a:t> </a:t>
            </a:r>
            <a:r>
              <a:rPr sz="2600" spc="-5" dirty="0">
                <a:latin typeface="Palatino Linotype"/>
                <a:cs typeface="Palatino Linotype"/>
              </a:rPr>
              <a:t>to</a:t>
            </a:r>
            <a:r>
              <a:rPr sz="2600" spc="-15" dirty="0">
                <a:latin typeface="Palatino Linotype"/>
                <a:cs typeface="Palatino Linotype"/>
              </a:rPr>
              <a:t> </a:t>
            </a:r>
            <a:r>
              <a:rPr sz="2600" dirty="0">
                <a:latin typeface="Palatino Linotype"/>
                <a:cs typeface="Palatino Linotype"/>
              </a:rPr>
              <a:t>organize</a:t>
            </a:r>
            <a:r>
              <a:rPr sz="2600" spc="-15" dirty="0">
                <a:latin typeface="Palatino Linotype"/>
                <a:cs typeface="Palatino Linotype"/>
              </a:rPr>
              <a:t> </a:t>
            </a:r>
            <a:r>
              <a:rPr sz="2600" dirty="0">
                <a:latin typeface="Palatino Linotype"/>
                <a:cs typeface="Palatino Linotype"/>
              </a:rPr>
              <a:t>specifications,</a:t>
            </a:r>
            <a:endParaRPr sz="2600">
              <a:latin typeface="Palatino Linotype"/>
              <a:cs typeface="Palatino Linotype"/>
            </a:endParaRPr>
          </a:p>
          <a:p>
            <a:pPr marL="838835" lvl="1" indent="-369570">
              <a:lnSpc>
                <a:spcPct val="100000"/>
              </a:lnSpc>
              <a:buFont typeface="Arial MT"/>
              <a:buChar char="–"/>
              <a:tabLst>
                <a:tab pos="838835" algn="l"/>
                <a:tab pos="839469" algn="l"/>
              </a:tabLst>
            </a:pPr>
            <a:r>
              <a:rPr sz="2600" spc="-5" dirty="0">
                <a:latin typeface="Palatino Linotype"/>
                <a:cs typeface="Palatino Linotype"/>
              </a:rPr>
              <a:t>the</a:t>
            </a:r>
            <a:r>
              <a:rPr sz="2600" spc="-20" dirty="0">
                <a:latin typeface="Palatino Linotype"/>
                <a:cs typeface="Palatino Linotype"/>
              </a:rPr>
              <a:t> </a:t>
            </a:r>
            <a:r>
              <a:rPr sz="2600" spc="-5" dirty="0">
                <a:latin typeface="Palatino Linotype"/>
                <a:cs typeface="Palatino Linotype"/>
              </a:rPr>
              <a:t>types</a:t>
            </a:r>
            <a:r>
              <a:rPr sz="2600" spc="-15" dirty="0">
                <a:latin typeface="Palatino Linotype"/>
                <a:cs typeface="Palatino Linotype"/>
              </a:rPr>
              <a:t> </a:t>
            </a:r>
            <a:r>
              <a:rPr sz="2600" spc="-5" dirty="0">
                <a:latin typeface="Palatino Linotype"/>
                <a:cs typeface="Palatino Linotype"/>
              </a:rPr>
              <a:t>of </a:t>
            </a:r>
            <a:r>
              <a:rPr sz="2600" dirty="0">
                <a:latin typeface="Palatino Linotype"/>
                <a:cs typeface="Palatino Linotype"/>
              </a:rPr>
              <a:t>specification</a:t>
            </a:r>
            <a:endParaRPr sz="2600">
              <a:latin typeface="Palatino Linotype"/>
              <a:cs typeface="Palatino Linotype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Font typeface="Arial MT"/>
              <a:buChar char="–"/>
              <a:tabLst>
                <a:tab pos="756920" algn="l"/>
              </a:tabLst>
            </a:pPr>
            <a:r>
              <a:rPr sz="2600" dirty="0">
                <a:latin typeface="Palatino Linotype"/>
                <a:cs typeface="Palatino Linotype"/>
              </a:rPr>
              <a:t>methods</a:t>
            </a:r>
            <a:r>
              <a:rPr sz="2600" spc="-25" dirty="0">
                <a:latin typeface="Palatino Linotype"/>
                <a:cs typeface="Palatino Linotype"/>
              </a:rPr>
              <a:t> </a:t>
            </a:r>
            <a:r>
              <a:rPr sz="2600" dirty="0">
                <a:latin typeface="Palatino Linotype"/>
                <a:cs typeface="Palatino Linotype"/>
              </a:rPr>
              <a:t>of</a:t>
            </a:r>
            <a:r>
              <a:rPr sz="2600" spc="-40" dirty="0">
                <a:latin typeface="Palatino Linotype"/>
                <a:cs typeface="Palatino Linotype"/>
              </a:rPr>
              <a:t> </a:t>
            </a:r>
            <a:r>
              <a:rPr sz="2600" dirty="0">
                <a:latin typeface="Palatino Linotype"/>
                <a:cs typeface="Palatino Linotype"/>
              </a:rPr>
              <a:t>specification</a:t>
            </a:r>
            <a:endParaRPr sz="2600">
              <a:latin typeface="Palatino Linotype"/>
              <a:cs typeface="Palatino Linotype"/>
            </a:endParaRPr>
          </a:p>
          <a:p>
            <a:pPr marL="756285" marR="826769" lvl="1" indent="-287020">
              <a:lnSpc>
                <a:spcPct val="80000"/>
              </a:lnSpc>
              <a:spcBef>
                <a:spcPts val="620"/>
              </a:spcBef>
              <a:buFont typeface="Arial MT"/>
              <a:buChar char="–"/>
              <a:tabLst>
                <a:tab pos="756920" algn="l"/>
              </a:tabLst>
            </a:pPr>
            <a:r>
              <a:rPr sz="2600" dirty="0">
                <a:latin typeface="Palatino Linotype"/>
                <a:cs typeface="Palatino Linotype"/>
              </a:rPr>
              <a:t>specific type of language used </a:t>
            </a:r>
            <a:r>
              <a:rPr sz="2600" spc="-5" dirty="0">
                <a:latin typeface="Palatino Linotype"/>
                <a:cs typeface="Palatino Linotype"/>
              </a:rPr>
              <a:t>for </a:t>
            </a:r>
            <a:r>
              <a:rPr sz="2600" dirty="0">
                <a:latin typeface="Palatino Linotype"/>
                <a:cs typeface="Palatino Linotype"/>
              </a:rPr>
              <a:t>writing </a:t>
            </a:r>
            <a:r>
              <a:rPr sz="2600" spc="-635" dirty="0">
                <a:latin typeface="Palatino Linotype"/>
                <a:cs typeface="Palatino Linotype"/>
              </a:rPr>
              <a:t> </a:t>
            </a:r>
            <a:r>
              <a:rPr sz="2600" spc="-5" dirty="0">
                <a:latin typeface="Palatino Linotype"/>
                <a:cs typeface="Palatino Linotype"/>
              </a:rPr>
              <a:t>specifications.</a:t>
            </a:r>
            <a:endParaRPr sz="2600">
              <a:latin typeface="Palatino Linotype"/>
              <a:cs typeface="Palatino Linotype"/>
            </a:endParaRPr>
          </a:p>
          <a:p>
            <a:pPr marL="756285" lvl="1" indent="-287020">
              <a:lnSpc>
                <a:spcPct val="100000"/>
              </a:lnSpc>
              <a:buFont typeface="Arial MT"/>
              <a:buChar char="–"/>
              <a:tabLst>
                <a:tab pos="756920" algn="l"/>
              </a:tabLst>
            </a:pPr>
            <a:r>
              <a:rPr sz="2600" dirty="0">
                <a:latin typeface="Palatino Linotype"/>
                <a:cs typeface="Palatino Linotype"/>
              </a:rPr>
              <a:t>Few</a:t>
            </a:r>
            <a:r>
              <a:rPr sz="2600" spc="-50" dirty="0">
                <a:latin typeface="Palatino Linotype"/>
                <a:cs typeface="Palatino Linotype"/>
              </a:rPr>
              <a:t> </a:t>
            </a:r>
            <a:r>
              <a:rPr sz="2600" dirty="0">
                <a:latin typeface="Palatino Linotype"/>
                <a:cs typeface="Palatino Linotype"/>
              </a:rPr>
              <a:t>Examples.</a:t>
            </a:r>
            <a:endParaRPr sz="2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86282"/>
            <a:ext cx="67748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45" dirty="0"/>
              <a:t>Purpose</a:t>
            </a:r>
            <a:r>
              <a:rPr sz="4400" spc="-105" dirty="0"/>
              <a:t> </a:t>
            </a:r>
            <a:r>
              <a:rPr sz="4400" spc="-180" dirty="0"/>
              <a:t>of</a:t>
            </a:r>
            <a:r>
              <a:rPr sz="4400" spc="-114" dirty="0"/>
              <a:t> </a:t>
            </a:r>
            <a:r>
              <a:rPr sz="4400" spc="-80" dirty="0"/>
              <a:t>Specifications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231140" y="1537157"/>
            <a:ext cx="8747125" cy="447167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5600" marR="287655" indent="-342900">
              <a:lnSpc>
                <a:spcPts val="2600"/>
              </a:lnSpc>
              <a:spcBef>
                <a:spcPts val="72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Palatino Linotype"/>
                <a:cs typeface="Palatino Linotype"/>
              </a:rPr>
              <a:t>Specifications</a:t>
            </a:r>
            <a:r>
              <a:rPr sz="2700" spc="10" dirty="0">
                <a:latin typeface="Palatino Linotype"/>
                <a:cs typeface="Palatino Linotype"/>
              </a:rPr>
              <a:t> </a:t>
            </a:r>
            <a:r>
              <a:rPr sz="2700" spc="-5" dirty="0">
                <a:latin typeface="Palatino Linotype"/>
                <a:cs typeface="Palatino Linotype"/>
              </a:rPr>
              <a:t>should</a:t>
            </a:r>
            <a:r>
              <a:rPr sz="2700" spc="20" dirty="0">
                <a:latin typeface="Palatino Linotype"/>
                <a:cs typeface="Palatino Linotype"/>
              </a:rPr>
              <a:t> </a:t>
            </a:r>
            <a:r>
              <a:rPr sz="2700" spc="-5" dirty="0">
                <a:solidFill>
                  <a:srgbClr val="00AF50"/>
                </a:solidFill>
                <a:latin typeface="Palatino Linotype"/>
                <a:cs typeface="Palatino Linotype"/>
              </a:rPr>
              <a:t>describe</a:t>
            </a:r>
            <a:r>
              <a:rPr sz="2700" spc="5" dirty="0">
                <a:solidFill>
                  <a:srgbClr val="00AF50"/>
                </a:solidFill>
                <a:latin typeface="Palatino Linotype"/>
                <a:cs typeface="Palatino Linotype"/>
              </a:rPr>
              <a:t> </a:t>
            </a:r>
            <a:r>
              <a:rPr sz="2700" spc="-5" dirty="0">
                <a:solidFill>
                  <a:srgbClr val="00AF50"/>
                </a:solidFill>
                <a:latin typeface="Palatino Linotype"/>
                <a:cs typeface="Palatino Linotype"/>
              </a:rPr>
              <a:t>the</a:t>
            </a:r>
            <a:r>
              <a:rPr sz="2700" spc="-10" dirty="0">
                <a:solidFill>
                  <a:srgbClr val="00AF50"/>
                </a:solidFill>
                <a:latin typeface="Palatino Linotype"/>
                <a:cs typeface="Palatino Linotype"/>
              </a:rPr>
              <a:t> type</a:t>
            </a:r>
            <a:r>
              <a:rPr sz="2700" spc="5" dirty="0">
                <a:solidFill>
                  <a:srgbClr val="00AF50"/>
                </a:solidFill>
                <a:latin typeface="Palatino Linotype"/>
                <a:cs typeface="Palatino Linotype"/>
              </a:rPr>
              <a:t> </a:t>
            </a:r>
            <a:r>
              <a:rPr sz="2700" dirty="0">
                <a:solidFill>
                  <a:srgbClr val="00AF50"/>
                </a:solidFill>
                <a:latin typeface="Palatino Linotype"/>
                <a:cs typeface="Palatino Linotype"/>
              </a:rPr>
              <a:t>and</a:t>
            </a:r>
            <a:r>
              <a:rPr sz="2700" spc="-5" dirty="0">
                <a:solidFill>
                  <a:srgbClr val="00AF50"/>
                </a:solidFill>
                <a:latin typeface="Palatino Linotype"/>
                <a:cs typeface="Palatino Linotype"/>
              </a:rPr>
              <a:t> quality</a:t>
            </a:r>
            <a:r>
              <a:rPr sz="2700" spc="15" dirty="0">
                <a:solidFill>
                  <a:srgbClr val="00AF50"/>
                </a:solidFill>
                <a:latin typeface="Palatino Linotype"/>
                <a:cs typeface="Palatino Linotype"/>
              </a:rPr>
              <a:t> </a:t>
            </a:r>
            <a:r>
              <a:rPr sz="2700" dirty="0">
                <a:latin typeface="Palatino Linotype"/>
                <a:cs typeface="Palatino Linotype"/>
              </a:rPr>
              <a:t>of </a:t>
            </a:r>
            <a:r>
              <a:rPr sz="2700" spc="-660" dirty="0">
                <a:latin typeface="Palatino Linotype"/>
                <a:cs typeface="Palatino Linotype"/>
              </a:rPr>
              <a:t> </a:t>
            </a:r>
            <a:r>
              <a:rPr sz="2700" spc="-10" dirty="0">
                <a:latin typeface="Palatino Linotype"/>
                <a:cs typeface="Palatino Linotype"/>
              </a:rPr>
              <a:t>every</a:t>
            </a:r>
            <a:r>
              <a:rPr sz="2700" spc="-20" dirty="0">
                <a:latin typeface="Palatino Linotype"/>
                <a:cs typeface="Palatino Linotype"/>
              </a:rPr>
              <a:t> </a:t>
            </a:r>
            <a:r>
              <a:rPr sz="2700" spc="-5" dirty="0">
                <a:latin typeface="Palatino Linotype"/>
                <a:cs typeface="Palatino Linotype"/>
              </a:rPr>
              <a:t>product required</a:t>
            </a:r>
            <a:r>
              <a:rPr sz="2700" spc="-40" dirty="0">
                <a:latin typeface="Palatino Linotype"/>
                <a:cs typeface="Palatino Linotype"/>
              </a:rPr>
              <a:t> </a:t>
            </a:r>
            <a:r>
              <a:rPr sz="2700" dirty="0">
                <a:latin typeface="Palatino Linotype"/>
                <a:cs typeface="Palatino Linotype"/>
              </a:rPr>
              <a:t>for</a:t>
            </a:r>
            <a:r>
              <a:rPr sz="2700" spc="5" dirty="0">
                <a:latin typeface="Palatino Linotype"/>
                <a:cs typeface="Palatino Linotype"/>
              </a:rPr>
              <a:t> </a:t>
            </a:r>
            <a:r>
              <a:rPr sz="2700" spc="-5" dirty="0">
                <a:latin typeface="Palatino Linotype"/>
                <a:cs typeface="Palatino Linotype"/>
              </a:rPr>
              <a:t>the</a:t>
            </a:r>
            <a:r>
              <a:rPr sz="2700" spc="-10" dirty="0">
                <a:latin typeface="Palatino Linotype"/>
                <a:cs typeface="Palatino Linotype"/>
              </a:rPr>
              <a:t> </a:t>
            </a:r>
            <a:r>
              <a:rPr sz="2700" spc="-5" dirty="0">
                <a:latin typeface="Palatino Linotype"/>
                <a:cs typeface="Palatino Linotype"/>
              </a:rPr>
              <a:t>project.</a:t>
            </a:r>
            <a:endParaRPr sz="2700">
              <a:latin typeface="Palatino Linotype"/>
              <a:cs typeface="Palatino Linotype"/>
            </a:endParaRPr>
          </a:p>
          <a:p>
            <a:pPr marL="355600" marR="5080" indent="-342900">
              <a:lnSpc>
                <a:spcPct val="80000"/>
              </a:lnSpc>
              <a:spcBef>
                <a:spcPts val="665"/>
              </a:spcBef>
              <a:buFont typeface="Arial MT"/>
              <a:buChar char="•"/>
              <a:tabLst>
                <a:tab pos="354965" algn="l"/>
                <a:tab pos="355600" algn="l"/>
                <a:tab pos="5507355" algn="l"/>
              </a:tabLst>
            </a:pPr>
            <a:r>
              <a:rPr sz="2700" dirty="0">
                <a:latin typeface="Palatino Linotype"/>
                <a:cs typeface="Palatino Linotype"/>
              </a:rPr>
              <a:t>The</a:t>
            </a:r>
            <a:r>
              <a:rPr sz="2700" spc="-10" dirty="0">
                <a:latin typeface="Palatino Linotype"/>
                <a:cs typeface="Palatino Linotype"/>
              </a:rPr>
              <a:t> </a:t>
            </a:r>
            <a:r>
              <a:rPr sz="2700" spc="-5" dirty="0">
                <a:latin typeface="Palatino Linotype"/>
                <a:cs typeface="Palatino Linotype"/>
              </a:rPr>
              <a:t>specifications</a:t>
            </a:r>
            <a:r>
              <a:rPr sz="2700" spc="15" dirty="0">
                <a:latin typeface="Palatino Linotype"/>
                <a:cs typeface="Palatino Linotype"/>
              </a:rPr>
              <a:t> </a:t>
            </a:r>
            <a:r>
              <a:rPr sz="2700" dirty="0">
                <a:latin typeface="Palatino Linotype"/>
                <a:cs typeface="Palatino Linotype"/>
              </a:rPr>
              <a:t>should</a:t>
            </a:r>
            <a:r>
              <a:rPr sz="2700" spc="15" dirty="0">
                <a:latin typeface="Palatino Linotype"/>
                <a:cs typeface="Palatino Linotype"/>
              </a:rPr>
              <a:t> </a:t>
            </a:r>
            <a:r>
              <a:rPr sz="2700" spc="-5" dirty="0">
                <a:solidFill>
                  <a:srgbClr val="00AF50"/>
                </a:solidFill>
                <a:latin typeface="Palatino Linotype"/>
                <a:cs typeface="Palatino Linotype"/>
              </a:rPr>
              <a:t>describe </a:t>
            </a:r>
            <a:r>
              <a:rPr sz="2700" spc="-10" dirty="0">
                <a:solidFill>
                  <a:srgbClr val="00AF50"/>
                </a:solidFill>
                <a:latin typeface="Palatino Linotype"/>
                <a:cs typeface="Palatino Linotype"/>
              </a:rPr>
              <a:t>the</a:t>
            </a:r>
            <a:r>
              <a:rPr sz="2700" spc="-5" dirty="0">
                <a:solidFill>
                  <a:srgbClr val="00AF50"/>
                </a:solidFill>
                <a:latin typeface="Palatino Linotype"/>
                <a:cs typeface="Palatino Linotype"/>
              </a:rPr>
              <a:t> requirements</a:t>
            </a:r>
            <a:r>
              <a:rPr sz="2700" spc="-20" dirty="0">
                <a:solidFill>
                  <a:srgbClr val="00AF50"/>
                </a:solidFill>
                <a:latin typeface="Palatino Linotype"/>
                <a:cs typeface="Palatino Linotype"/>
              </a:rPr>
              <a:t> </a:t>
            </a:r>
            <a:r>
              <a:rPr sz="2700" dirty="0">
                <a:latin typeface="Palatino Linotype"/>
                <a:cs typeface="Palatino Linotype"/>
              </a:rPr>
              <a:t>for </a:t>
            </a:r>
            <a:r>
              <a:rPr sz="2700" spc="-660" dirty="0">
                <a:latin typeface="Palatino Linotype"/>
                <a:cs typeface="Palatino Linotype"/>
              </a:rPr>
              <a:t> </a:t>
            </a:r>
            <a:r>
              <a:rPr sz="2700" spc="-5" dirty="0">
                <a:solidFill>
                  <a:srgbClr val="FF0000"/>
                </a:solidFill>
                <a:latin typeface="Palatino Linotype"/>
                <a:cs typeface="Palatino Linotype"/>
              </a:rPr>
              <a:t>fabrication</a:t>
            </a:r>
            <a:r>
              <a:rPr sz="2700" spc="-5" dirty="0">
                <a:latin typeface="Palatino Linotype"/>
                <a:cs typeface="Palatino Linotype"/>
              </a:rPr>
              <a:t>,</a:t>
            </a:r>
            <a:r>
              <a:rPr sz="2700" spc="20" dirty="0">
                <a:latin typeface="Palatino Linotype"/>
                <a:cs typeface="Palatino Linotype"/>
              </a:rPr>
              <a:t> </a:t>
            </a:r>
            <a:r>
              <a:rPr sz="2700" spc="-5" dirty="0">
                <a:solidFill>
                  <a:srgbClr val="FF0000"/>
                </a:solidFill>
                <a:latin typeface="Palatino Linotype"/>
                <a:cs typeface="Palatino Linotype"/>
              </a:rPr>
              <a:t>erection</a:t>
            </a:r>
            <a:r>
              <a:rPr sz="2700" spc="-5" dirty="0">
                <a:latin typeface="Palatino Linotype"/>
                <a:cs typeface="Palatino Linotype"/>
              </a:rPr>
              <a:t>,</a:t>
            </a:r>
            <a:r>
              <a:rPr sz="2700" spc="25" dirty="0">
                <a:latin typeface="Palatino Linotype"/>
                <a:cs typeface="Palatino Linotype"/>
              </a:rPr>
              <a:t> </a:t>
            </a:r>
            <a:r>
              <a:rPr sz="2700" spc="-5" dirty="0">
                <a:solidFill>
                  <a:srgbClr val="FF0000"/>
                </a:solidFill>
                <a:latin typeface="Palatino Linotype"/>
                <a:cs typeface="Palatino Linotype"/>
              </a:rPr>
              <a:t>application</a:t>
            </a:r>
            <a:r>
              <a:rPr sz="2700" spc="-5" dirty="0">
                <a:latin typeface="Palatino Linotype"/>
                <a:cs typeface="Palatino Linotype"/>
              </a:rPr>
              <a:t>,	</a:t>
            </a:r>
            <a:r>
              <a:rPr sz="2700" spc="-5" dirty="0">
                <a:solidFill>
                  <a:srgbClr val="FF0000"/>
                </a:solidFill>
                <a:latin typeface="Palatino Linotype"/>
                <a:cs typeface="Palatino Linotype"/>
              </a:rPr>
              <a:t>installation</a:t>
            </a:r>
            <a:r>
              <a:rPr sz="2700" spc="2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700" spc="-5" dirty="0">
                <a:latin typeface="Palatino Linotype"/>
                <a:cs typeface="Palatino Linotype"/>
              </a:rPr>
              <a:t>and </a:t>
            </a:r>
            <a:r>
              <a:rPr sz="2700" dirty="0">
                <a:latin typeface="Palatino Linotype"/>
                <a:cs typeface="Palatino Linotype"/>
              </a:rPr>
              <a:t> </a:t>
            </a:r>
            <a:r>
              <a:rPr sz="2700" spc="-5" dirty="0">
                <a:solidFill>
                  <a:srgbClr val="FF0000"/>
                </a:solidFill>
                <a:latin typeface="Palatino Linotype"/>
                <a:cs typeface="Palatino Linotype"/>
              </a:rPr>
              <a:t>finishing</a:t>
            </a:r>
            <a:r>
              <a:rPr sz="2700" spc="-5" dirty="0">
                <a:latin typeface="Palatino Linotype"/>
                <a:cs typeface="Palatino Linotype"/>
              </a:rPr>
              <a:t>.</a:t>
            </a:r>
            <a:endParaRPr sz="2700">
              <a:latin typeface="Palatino Linotype"/>
              <a:cs typeface="Palatino Linotype"/>
            </a:endParaRPr>
          </a:p>
          <a:p>
            <a:pPr marL="355600" marR="314325" indent="-342900">
              <a:lnSpc>
                <a:spcPct val="80000"/>
              </a:lnSpc>
              <a:spcBef>
                <a:spcPts val="65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Palatino Linotype"/>
                <a:cs typeface="Palatino Linotype"/>
              </a:rPr>
              <a:t>Specifications</a:t>
            </a:r>
            <a:r>
              <a:rPr sz="2700" spc="5" dirty="0">
                <a:latin typeface="Palatino Linotype"/>
                <a:cs typeface="Palatino Linotype"/>
              </a:rPr>
              <a:t> </a:t>
            </a:r>
            <a:r>
              <a:rPr sz="2700" dirty="0">
                <a:latin typeface="Palatino Linotype"/>
                <a:cs typeface="Palatino Linotype"/>
              </a:rPr>
              <a:t>should</a:t>
            </a:r>
            <a:r>
              <a:rPr sz="2700" spc="10" dirty="0">
                <a:latin typeface="Palatino Linotype"/>
                <a:cs typeface="Palatino Linotype"/>
              </a:rPr>
              <a:t> </a:t>
            </a:r>
            <a:r>
              <a:rPr sz="2700" spc="-5" dirty="0">
                <a:solidFill>
                  <a:srgbClr val="00AF50"/>
                </a:solidFill>
                <a:latin typeface="Palatino Linotype"/>
                <a:cs typeface="Palatino Linotype"/>
              </a:rPr>
              <a:t>describe </a:t>
            </a:r>
            <a:r>
              <a:rPr sz="2700" spc="-10" dirty="0">
                <a:solidFill>
                  <a:srgbClr val="00AF50"/>
                </a:solidFill>
                <a:latin typeface="Palatino Linotype"/>
                <a:cs typeface="Palatino Linotype"/>
              </a:rPr>
              <a:t>the</a:t>
            </a:r>
            <a:r>
              <a:rPr sz="2700" spc="-5" dirty="0">
                <a:solidFill>
                  <a:srgbClr val="00AF50"/>
                </a:solidFill>
                <a:latin typeface="Palatino Linotype"/>
                <a:cs typeface="Palatino Linotype"/>
              </a:rPr>
              <a:t> quality</a:t>
            </a:r>
            <a:r>
              <a:rPr sz="2700" spc="-10" dirty="0">
                <a:solidFill>
                  <a:srgbClr val="00AF50"/>
                </a:solidFill>
                <a:latin typeface="Palatino Linotype"/>
                <a:cs typeface="Palatino Linotype"/>
              </a:rPr>
              <a:t> </a:t>
            </a:r>
            <a:r>
              <a:rPr sz="2700" dirty="0">
                <a:solidFill>
                  <a:srgbClr val="00AF50"/>
                </a:solidFill>
                <a:latin typeface="Palatino Linotype"/>
                <a:cs typeface="Palatino Linotype"/>
              </a:rPr>
              <a:t>of </a:t>
            </a:r>
            <a:r>
              <a:rPr sz="2700" spc="5" dirty="0">
                <a:solidFill>
                  <a:srgbClr val="00AF50"/>
                </a:solidFill>
                <a:latin typeface="Palatino Linotype"/>
                <a:cs typeface="Palatino Linotype"/>
              </a:rPr>
              <a:t> </a:t>
            </a:r>
            <a:r>
              <a:rPr sz="2700" spc="-5" dirty="0">
                <a:solidFill>
                  <a:srgbClr val="00AF50"/>
                </a:solidFill>
                <a:latin typeface="Palatino Linotype"/>
                <a:cs typeface="Palatino Linotype"/>
              </a:rPr>
              <a:t>workmanship</a:t>
            </a:r>
            <a:r>
              <a:rPr sz="2700" spc="-10" dirty="0">
                <a:solidFill>
                  <a:srgbClr val="00AF50"/>
                </a:solidFill>
                <a:latin typeface="Palatino Linotype"/>
                <a:cs typeface="Palatino Linotype"/>
              </a:rPr>
              <a:t> </a:t>
            </a:r>
            <a:r>
              <a:rPr sz="2700" spc="-5" dirty="0">
                <a:latin typeface="Palatino Linotype"/>
                <a:cs typeface="Palatino Linotype"/>
              </a:rPr>
              <a:t>necessary</a:t>
            </a:r>
            <a:r>
              <a:rPr sz="2700" spc="-15" dirty="0">
                <a:latin typeface="Palatino Linotype"/>
                <a:cs typeface="Palatino Linotype"/>
              </a:rPr>
              <a:t> </a:t>
            </a:r>
            <a:r>
              <a:rPr sz="2700" dirty="0">
                <a:latin typeface="Palatino Linotype"/>
                <a:cs typeface="Palatino Linotype"/>
              </a:rPr>
              <a:t>for</a:t>
            </a:r>
            <a:r>
              <a:rPr sz="2700" spc="-10" dirty="0">
                <a:latin typeface="Palatino Linotype"/>
                <a:cs typeface="Palatino Linotype"/>
              </a:rPr>
              <a:t> </a:t>
            </a:r>
            <a:r>
              <a:rPr sz="2700" spc="-5" dirty="0">
                <a:latin typeface="Palatino Linotype"/>
                <a:cs typeface="Palatino Linotype"/>
              </a:rPr>
              <a:t>the</a:t>
            </a:r>
            <a:r>
              <a:rPr sz="2700" spc="-20" dirty="0">
                <a:latin typeface="Palatino Linotype"/>
                <a:cs typeface="Palatino Linotype"/>
              </a:rPr>
              <a:t> </a:t>
            </a:r>
            <a:r>
              <a:rPr sz="2700" spc="-5" dirty="0">
                <a:latin typeface="Palatino Linotype"/>
                <a:cs typeface="Palatino Linotype"/>
              </a:rPr>
              <a:t>project.</a:t>
            </a:r>
            <a:r>
              <a:rPr sz="2700" spc="-25" dirty="0">
                <a:latin typeface="Palatino Linotype"/>
                <a:cs typeface="Palatino Linotype"/>
              </a:rPr>
              <a:t> </a:t>
            </a:r>
            <a:r>
              <a:rPr sz="2700" dirty="0">
                <a:latin typeface="Palatino Linotype"/>
                <a:cs typeface="Palatino Linotype"/>
              </a:rPr>
              <a:t>This</a:t>
            </a:r>
            <a:r>
              <a:rPr sz="2700" spc="15" dirty="0">
                <a:latin typeface="Palatino Linotype"/>
                <a:cs typeface="Palatino Linotype"/>
              </a:rPr>
              <a:t> </a:t>
            </a:r>
            <a:r>
              <a:rPr sz="2700" spc="-5" dirty="0">
                <a:latin typeface="Palatino Linotype"/>
                <a:cs typeface="Palatino Linotype"/>
              </a:rPr>
              <a:t>includes</a:t>
            </a:r>
            <a:endParaRPr sz="2700">
              <a:latin typeface="Palatino Linotype"/>
              <a:cs typeface="Palatino Linotype"/>
            </a:endParaRPr>
          </a:p>
          <a:p>
            <a:pPr marL="756285" lvl="1" indent="-287020">
              <a:lnSpc>
                <a:spcPct val="100000"/>
              </a:lnSpc>
              <a:spcBef>
                <a:spcPts val="1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dirty="0">
                <a:latin typeface="Palatino Linotype"/>
                <a:cs typeface="Palatino Linotype"/>
              </a:rPr>
              <a:t>All</a:t>
            </a:r>
            <a:r>
              <a:rPr sz="2400" spc="-10" dirty="0">
                <a:latin typeface="Palatino Linotype"/>
                <a:cs typeface="Palatino Linotype"/>
              </a:rPr>
              <a:t> </a:t>
            </a:r>
            <a:r>
              <a:rPr sz="2400" spc="-5" dirty="0">
                <a:latin typeface="Palatino Linotype"/>
                <a:cs typeface="Palatino Linotype"/>
              </a:rPr>
              <a:t>phases</a:t>
            </a:r>
            <a:r>
              <a:rPr sz="2400" dirty="0">
                <a:latin typeface="Palatino Linotype"/>
                <a:cs typeface="Palatino Linotype"/>
              </a:rPr>
              <a:t> </a:t>
            </a:r>
            <a:r>
              <a:rPr sz="2400" spc="-5" dirty="0">
                <a:latin typeface="Palatino Linotype"/>
                <a:cs typeface="Palatino Linotype"/>
              </a:rPr>
              <a:t>of</a:t>
            </a:r>
            <a:r>
              <a:rPr sz="2400" dirty="0">
                <a:latin typeface="Palatino Linotype"/>
                <a:cs typeface="Palatino Linotype"/>
              </a:rPr>
              <a:t> creation</a:t>
            </a:r>
            <a:r>
              <a:rPr sz="2400" spc="5" dirty="0">
                <a:latin typeface="Palatino Linotype"/>
                <a:cs typeface="Palatino Linotype"/>
              </a:rPr>
              <a:t> </a:t>
            </a:r>
            <a:r>
              <a:rPr sz="2400" dirty="0">
                <a:latin typeface="Palatino Linotype"/>
                <a:cs typeface="Palatino Linotype"/>
              </a:rPr>
              <a:t>and</a:t>
            </a:r>
            <a:r>
              <a:rPr sz="2400" spc="-10" dirty="0">
                <a:latin typeface="Palatino Linotype"/>
                <a:cs typeface="Palatino Linotype"/>
              </a:rPr>
              <a:t> </a:t>
            </a:r>
            <a:r>
              <a:rPr sz="2400" spc="-5" dirty="0">
                <a:latin typeface="Palatino Linotype"/>
                <a:cs typeface="Palatino Linotype"/>
              </a:rPr>
              <a:t>installation</a:t>
            </a:r>
            <a:r>
              <a:rPr sz="2400" spc="35" dirty="0">
                <a:latin typeface="Palatino Linotype"/>
                <a:cs typeface="Palatino Linotype"/>
              </a:rPr>
              <a:t> </a:t>
            </a:r>
            <a:r>
              <a:rPr sz="2400" spc="-5" dirty="0">
                <a:latin typeface="Palatino Linotype"/>
                <a:cs typeface="Palatino Linotype"/>
              </a:rPr>
              <a:t>starting</a:t>
            </a:r>
            <a:r>
              <a:rPr sz="2400" spc="30" dirty="0">
                <a:latin typeface="Palatino Linotype"/>
                <a:cs typeface="Palatino Linotype"/>
              </a:rPr>
              <a:t> </a:t>
            </a:r>
            <a:r>
              <a:rPr sz="2400" dirty="0">
                <a:latin typeface="Palatino Linotype"/>
                <a:cs typeface="Palatino Linotype"/>
              </a:rPr>
              <a:t>with</a:t>
            </a:r>
            <a:endParaRPr sz="2400">
              <a:latin typeface="Palatino Linotype"/>
              <a:cs typeface="Palatino Linotype"/>
            </a:endParaRPr>
          </a:p>
          <a:p>
            <a:pPr marL="1155700" lvl="2" indent="-229235">
              <a:lnSpc>
                <a:spcPct val="100000"/>
              </a:lnSpc>
              <a:spcBef>
                <a:spcPts val="15"/>
              </a:spcBef>
              <a:buFont typeface="Arial MT"/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solidFill>
                  <a:srgbClr val="FF0000"/>
                </a:solidFill>
                <a:latin typeface="Palatino Linotype"/>
                <a:cs typeface="Palatino Linotype"/>
              </a:rPr>
              <a:t>manufacturing,</a:t>
            </a:r>
            <a:endParaRPr sz="2000">
              <a:latin typeface="Palatino Linotype"/>
              <a:cs typeface="Palatino Linotype"/>
            </a:endParaRPr>
          </a:p>
          <a:p>
            <a:pPr marL="1155700" lvl="2" indent="-229235">
              <a:lnSpc>
                <a:spcPct val="100000"/>
              </a:lnSpc>
              <a:buFont typeface="Arial MT"/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solidFill>
                  <a:srgbClr val="FF0000"/>
                </a:solidFill>
                <a:latin typeface="Palatino Linotype"/>
                <a:cs typeface="Palatino Linotype"/>
              </a:rPr>
              <a:t>fabrication,</a:t>
            </a:r>
            <a:endParaRPr sz="2000">
              <a:latin typeface="Palatino Linotype"/>
              <a:cs typeface="Palatino Linotype"/>
            </a:endParaRPr>
          </a:p>
          <a:p>
            <a:pPr marL="1155700" lvl="2" indent="-22923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solidFill>
                  <a:srgbClr val="FF0000"/>
                </a:solidFill>
                <a:latin typeface="Palatino Linotype"/>
                <a:cs typeface="Palatino Linotype"/>
              </a:rPr>
              <a:t>application,</a:t>
            </a:r>
            <a:endParaRPr sz="2000">
              <a:latin typeface="Palatino Linotype"/>
              <a:cs typeface="Palatino Linotype"/>
            </a:endParaRPr>
          </a:p>
          <a:p>
            <a:pPr marL="1219835" lvl="2" indent="-293370">
              <a:lnSpc>
                <a:spcPct val="100000"/>
              </a:lnSpc>
              <a:buFont typeface="Arial MT"/>
              <a:buChar char="•"/>
              <a:tabLst>
                <a:tab pos="1219835" algn="l"/>
                <a:tab pos="1220470" algn="l"/>
              </a:tabLst>
            </a:pPr>
            <a:r>
              <a:rPr sz="2000" dirty="0">
                <a:solidFill>
                  <a:srgbClr val="FF0000"/>
                </a:solidFill>
                <a:latin typeface="Palatino Linotype"/>
                <a:cs typeface="Palatino Linotype"/>
              </a:rPr>
              <a:t>installation,</a:t>
            </a:r>
            <a:endParaRPr sz="2000">
              <a:latin typeface="Palatino Linotype"/>
              <a:cs typeface="Palatino Linotype"/>
            </a:endParaRPr>
          </a:p>
          <a:p>
            <a:pPr marL="1219835" lvl="2" indent="-293370">
              <a:lnSpc>
                <a:spcPct val="100000"/>
              </a:lnSpc>
              <a:buFont typeface="Arial MT"/>
              <a:buChar char="•"/>
              <a:tabLst>
                <a:tab pos="1219835" algn="l"/>
                <a:tab pos="1220470" algn="l"/>
              </a:tabLst>
            </a:pPr>
            <a:r>
              <a:rPr sz="2000" dirty="0">
                <a:solidFill>
                  <a:srgbClr val="FF0000"/>
                </a:solidFill>
                <a:latin typeface="Palatino Linotype"/>
                <a:cs typeface="Palatino Linotype"/>
              </a:rPr>
              <a:t>finishing</a:t>
            </a:r>
            <a:r>
              <a:rPr sz="2000" spc="-5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000" dirty="0">
                <a:solidFill>
                  <a:srgbClr val="FF0000"/>
                </a:solidFill>
                <a:latin typeface="Palatino Linotype"/>
                <a:cs typeface="Palatino Linotype"/>
              </a:rPr>
              <a:t>and</a:t>
            </a:r>
            <a:r>
              <a:rPr sz="2000" spc="-2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000" dirty="0">
                <a:solidFill>
                  <a:srgbClr val="FF0000"/>
                </a:solidFill>
                <a:latin typeface="Palatino Linotype"/>
                <a:cs typeface="Palatino Linotype"/>
              </a:rPr>
              <a:t>adjustment</a:t>
            </a:r>
            <a:r>
              <a:rPr sz="2000" dirty="0">
                <a:latin typeface="Palatino Linotype"/>
                <a:cs typeface="Palatino Linotype"/>
              </a:rPr>
              <a:t>.</a:t>
            </a:r>
            <a:endParaRPr sz="20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490804"/>
            <a:ext cx="8366759" cy="5788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16865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Palatino Linotype"/>
                <a:cs typeface="Palatino Linotype"/>
              </a:rPr>
              <a:t>Specifications should include</a:t>
            </a:r>
            <a:r>
              <a:rPr sz="3000" spc="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any</a:t>
            </a:r>
            <a:r>
              <a:rPr sz="3000" spc="-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necessary </a:t>
            </a:r>
            <a:r>
              <a:rPr sz="3000" spc="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codes</a:t>
            </a:r>
            <a:r>
              <a:rPr sz="3000" spc="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and</a:t>
            </a:r>
            <a:r>
              <a:rPr sz="3000" spc="-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standards</a:t>
            </a:r>
            <a:r>
              <a:rPr sz="3000" spc="-10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applicable</a:t>
            </a:r>
            <a:r>
              <a:rPr sz="3000" spc="-5" dirty="0">
                <a:latin typeface="Palatino Linotype"/>
                <a:cs typeface="Palatino Linotype"/>
              </a:rPr>
              <a:t> </a:t>
            </a:r>
            <a:r>
              <a:rPr sz="3000" spc="5" dirty="0">
                <a:latin typeface="Palatino Linotype"/>
                <a:cs typeface="Palatino Linotype"/>
              </a:rPr>
              <a:t>to</a:t>
            </a:r>
            <a:r>
              <a:rPr sz="3000" spc="-5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the</a:t>
            </a:r>
            <a:r>
              <a:rPr sz="3000" spc="-25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project.</a:t>
            </a:r>
            <a:endParaRPr sz="3000">
              <a:latin typeface="Palatino Linotype"/>
              <a:cs typeface="Palatino Linotype"/>
            </a:endParaRPr>
          </a:p>
          <a:p>
            <a:pPr marL="355600" marR="745490" indent="-342900">
              <a:lnSpc>
                <a:spcPct val="100000"/>
              </a:lnSpc>
              <a:spcBef>
                <a:spcPts val="7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Palatino Linotype"/>
                <a:cs typeface="Palatino Linotype"/>
              </a:rPr>
              <a:t>The specifications</a:t>
            </a:r>
            <a:r>
              <a:rPr sz="3000" spc="1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should </a:t>
            </a:r>
            <a:r>
              <a:rPr sz="3000" spc="-5" dirty="0">
                <a:latin typeface="Palatino Linotype"/>
                <a:cs typeface="Palatino Linotype"/>
              </a:rPr>
              <a:t>also</a:t>
            </a:r>
            <a:r>
              <a:rPr sz="3000" dirty="0">
                <a:latin typeface="Palatino Linotype"/>
                <a:cs typeface="Palatino Linotype"/>
              </a:rPr>
              <a:t> include </a:t>
            </a:r>
            <a:r>
              <a:rPr sz="3000" spc="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descriptions</a:t>
            </a:r>
            <a:r>
              <a:rPr sz="3000" spc="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and</a:t>
            </a:r>
            <a:r>
              <a:rPr sz="3000" spc="5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procedures</a:t>
            </a:r>
            <a:r>
              <a:rPr sz="3000" spc="20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for</a:t>
            </a:r>
            <a:r>
              <a:rPr sz="3000" spc="-35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alternate </a:t>
            </a:r>
            <a:r>
              <a:rPr sz="3000" dirty="0">
                <a:latin typeface="Palatino Linotype"/>
                <a:cs typeface="Palatino Linotype"/>
              </a:rPr>
              <a:t> materials,</a:t>
            </a:r>
            <a:r>
              <a:rPr sz="3000" spc="-25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products </a:t>
            </a:r>
            <a:r>
              <a:rPr sz="3000" dirty="0">
                <a:latin typeface="Palatino Linotype"/>
                <a:cs typeface="Palatino Linotype"/>
              </a:rPr>
              <a:t>or</a:t>
            </a:r>
            <a:r>
              <a:rPr sz="3000" spc="-10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services</a:t>
            </a:r>
            <a:r>
              <a:rPr sz="3000" spc="-5" dirty="0">
                <a:latin typeface="Palatino Linotype"/>
                <a:cs typeface="Palatino Linotype"/>
              </a:rPr>
              <a:t> if </a:t>
            </a:r>
            <a:r>
              <a:rPr sz="3000" spc="-35" dirty="0">
                <a:latin typeface="Palatino Linotype"/>
                <a:cs typeface="Palatino Linotype"/>
              </a:rPr>
              <a:t>necessary.</a:t>
            </a:r>
            <a:endParaRPr sz="30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 MT"/>
              <a:buChar char="•"/>
            </a:pPr>
            <a:endParaRPr sz="2450">
              <a:latin typeface="Palatino Linotype"/>
              <a:cs typeface="Palatino Linotype"/>
            </a:endParaRPr>
          </a:p>
          <a:p>
            <a:pPr marL="1172210">
              <a:lnSpc>
                <a:spcPct val="100000"/>
              </a:lnSpc>
            </a:pPr>
            <a:r>
              <a:rPr sz="2700" b="1" dirty="0">
                <a:latin typeface="Palatino Linotype"/>
                <a:cs typeface="Palatino Linotype"/>
              </a:rPr>
              <a:t>The</a:t>
            </a:r>
            <a:r>
              <a:rPr sz="2700" b="1" spc="-5" dirty="0">
                <a:latin typeface="Palatino Linotype"/>
                <a:cs typeface="Palatino Linotype"/>
              </a:rPr>
              <a:t> </a:t>
            </a:r>
            <a:r>
              <a:rPr sz="2700" b="1" dirty="0">
                <a:latin typeface="Palatino Linotype"/>
                <a:cs typeface="Palatino Linotype"/>
              </a:rPr>
              <a:t>specification</a:t>
            </a:r>
            <a:r>
              <a:rPr sz="2700" b="1" spc="-10" dirty="0">
                <a:latin typeface="Palatino Linotype"/>
                <a:cs typeface="Palatino Linotype"/>
              </a:rPr>
              <a:t> </a:t>
            </a:r>
            <a:r>
              <a:rPr sz="2700" b="1" dirty="0">
                <a:latin typeface="Palatino Linotype"/>
                <a:cs typeface="Palatino Linotype"/>
              </a:rPr>
              <a:t>and</a:t>
            </a:r>
            <a:r>
              <a:rPr sz="2700" b="1" spc="-25" dirty="0">
                <a:latin typeface="Palatino Linotype"/>
                <a:cs typeface="Palatino Linotype"/>
              </a:rPr>
              <a:t> </a:t>
            </a:r>
            <a:r>
              <a:rPr sz="2700" b="1" spc="-5" dirty="0">
                <a:latin typeface="Palatino Linotype"/>
                <a:cs typeface="Palatino Linotype"/>
              </a:rPr>
              <a:t>project manual.</a:t>
            </a:r>
            <a:endParaRPr sz="2700">
              <a:latin typeface="Palatino Linotype"/>
              <a:cs typeface="Palatino Linotype"/>
            </a:endParaRPr>
          </a:p>
          <a:p>
            <a:pPr marL="658495" marR="849630" lvl="1" indent="-342900">
              <a:lnSpc>
                <a:spcPts val="2590"/>
              </a:lnSpc>
              <a:spcBef>
                <a:spcPts val="630"/>
              </a:spcBef>
              <a:buFont typeface="Arial MT"/>
              <a:buChar char="•"/>
              <a:tabLst>
                <a:tab pos="658495" algn="l"/>
                <a:tab pos="659130" algn="l"/>
              </a:tabLst>
            </a:pPr>
            <a:r>
              <a:rPr sz="2700" spc="-5" dirty="0">
                <a:latin typeface="Palatino Linotype"/>
                <a:cs typeface="Palatino Linotype"/>
              </a:rPr>
              <a:t>Contract </a:t>
            </a:r>
            <a:r>
              <a:rPr sz="2700" dirty="0">
                <a:latin typeface="Palatino Linotype"/>
                <a:cs typeface="Palatino Linotype"/>
              </a:rPr>
              <a:t>Documents contain </a:t>
            </a:r>
            <a:r>
              <a:rPr sz="2700" spc="-5" dirty="0">
                <a:latin typeface="Palatino Linotype"/>
                <a:cs typeface="Palatino Linotype"/>
              </a:rPr>
              <a:t>the </a:t>
            </a:r>
            <a:r>
              <a:rPr sz="2700" spc="-10" dirty="0">
                <a:latin typeface="Palatino Linotype"/>
                <a:cs typeface="Palatino Linotype"/>
              </a:rPr>
              <a:t>bidding </a:t>
            </a:r>
            <a:r>
              <a:rPr sz="2700" dirty="0">
                <a:latin typeface="Palatino Linotype"/>
                <a:cs typeface="Palatino Linotype"/>
              </a:rPr>
              <a:t>and </a:t>
            </a:r>
            <a:r>
              <a:rPr sz="2700" spc="-660" dirty="0">
                <a:latin typeface="Palatino Linotype"/>
                <a:cs typeface="Palatino Linotype"/>
              </a:rPr>
              <a:t> </a:t>
            </a:r>
            <a:r>
              <a:rPr sz="2700" spc="-5" dirty="0">
                <a:latin typeface="Palatino Linotype"/>
                <a:cs typeface="Palatino Linotype"/>
              </a:rPr>
              <a:t>construction requirements, </a:t>
            </a:r>
            <a:r>
              <a:rPr sz="2700" dirty="0">
                <a:latin typeface="Palatino Linotype"/>
                <a:cs typeface="Palatino Linotype"/>
              </a:rPr>
              <a:t>drawings </a:t>
            </a:r>
            <a:r>
              <a:rPr sz="2700" spc="-5" dirty="0">
                <a:latin typeface="Palatino Linotype"/>
                <a:cs typeface="Palatino Linotype"/>
              </a:rPr>
              <a:t>and </a:t>
            </a:r>
            <a:r>
              <a:rPr sz="2700" dirty="0">
                <a:latin typeface="Palatino Linotype"/>
                <a:cs typeface="Palatino Linotype"/>
              </a:rPr>
              <a:t> </a:t>
            </a:r>
            <a:r>
              <a:rPr sz="2700" spc="-5" dirty="0">
                <a:latin typeface="Palatino Linotype"/>
                <a:cs typeface="Palatino Linotype"/>
              </a:rPr>
              <a:t>specifications.</a:t>
            </a:r>
            <a:endParaRPr sz="2700">
              <a:latin typeface="Palatino Linotype"/>
              <a:cs typeface="Palatino Linotype"/>
            </a:endParaRPr>
          </a:p>
          <a:p>
            <a:pPr marL="658495" marR="5080" lvl="1" indent="-342900">
              <a:lnSpc>
                <a:spcPct val="80000"/>
              </a:lnSpc>
              <a:spcBef>
                <a:spcPts val="675"/>
              </a:spcBef>
              <a:buFont typeface="Arial MT"/>
              <a:buChar char="•"/>
              <a:tabLst>
                <a:tab pos="658495" algn="l"/>
                <a:tab pos="659130" algn="l"/>
              </a:tabLst>
            </a:pPr>
            <a:r>
              <a:rPr sz="2700" dirty="0">
                <a:latin typeface="Palatino Linotype"/>
                <a:cs typeface="Palatino Linotype"/>
              </a:rPr>
              <a:t>The </a:t>
            </a:r>
            <a:r>
              <a:rPr sz="2700" spc="-5" dirty="0">
                <a:latin typeface="Palatino Linotype"/>
                <a:cs typeface="Palatino Linotype"/>
              </a:rPr>
              <a:t>project </a:t>
            </a:r>
            <a:r>
              <a:rPr sz="2700" dirty="0">
                <a:latin typeface="Palatino Linotype"/>
                <a:cs typeface="Palatino Linotype"/>
              </a:rPr>
              <a:t>manual is </a:t>
            </a:r>
            <a:r>
              <a:rPr sz="2700" spc="-5" dirty="0">
                <a:latin typeface="Palatino Linotype"/>
                <a:cs typeface="Palatino Linotype"/>
              </a:rPr>
              <a:t>the bound written portion </a:t>
            </a:r>
            <a:r>
              <a:rPr sz="2700" dirty="0">
                <a:latin typeface="Palatino Linotype"/>
                <a:cs typeface="Palatino Linotype"/>
              </a:rPr>
              <a:t>of </a:t>
            </a:r>
            <a:r>
              <a:rPr sz="2700" spc="-660" dirty="0">
                <a:latin typeface="Palatino Linotype"/>
                <a:cs typeface="Palatino Linotype"/>
              </a:rPr>
              <a:t> </a:t>
            </a:r>
            <a:r>
              <a:rPr sz="2700" spc="-5" dirty="0">
                <a:latin typeface="Palatino Linotype"/>
                <a:cs typeface="Palatino Linotype"/>
              </a:rPr>
              <a:t>the</a:t>
            </a:r>
            <a:r>
              <a:rPr sz="2700" spc="-10" dirty="0">
                <a:latin typeface="Palatino Linotype"/>
                <a:cs typeface="Palatino Linotype"/>
              </a:rPr>
              <a:t> </a:t>
            </a:r>
            <a:r>
              <a:rPr sz="2700" spc="-5" dirty="0">
                <a:latin typeface="Palatino Linotype"/>
                <a:cs typeface="Palatino Linotype"/>
              </a:rPr>
              <a:t>Contract</a:t>
            </a:r>
            <a:r>
              <a:rPr sz="2700" spc="-30" dirty="0">
                <a:latin typeface="Palatino Linotype"/>
                <a:cs typeface="Palatino Linotype"/>
              </a:rPr>
              <a:t> </a:t>
            </a:r>
            <a:r>
              <a:rPr sz="2700" dirty="0">
                <a:latin typeface="Palatino Linotype"/>
                <a:cs typeface="Palatino Linotype"/>
              </a:rPr>
              <a:t>Documents.</a:t>
            </a:r>
            <a:endParaRPr sz="2700">
              <a:latin typeface="Palatino Linotype"/>
              <a:cs typeface="Palatino Linotype"/>
            </a:endParaRPr>
          </a:p>
          <a:p>
            <a:pPr marL="658495" marR="1412240" lvl="1" indent="-342900">
              <a:lnSpc>
                <a:spcPct val="80000"/>
              </a:lnSpc>
              <a:spcBef>
                <a:spcPts val="645"/>
              </a:spcBef>
              <a:buFont typeface="Arial MT"/>
              <a:buChar char="•"/>
              <a:tabLst>
                <a:tab pos="658495" algn="l"/>
                <a:tab pos="659130" algn="l"/>
              </a:tabLst>
            </a:pPr>
            <a:r>
              <a:rPr sz="2700" dirty="0">
                <a:latin typeface="Palatino Linotype"/>
                <a:cs typeface="Palatino Linotype"/>
              </a:rPr>
              <a:t>The </a:t>
            </a:r>
            <a:r>
              <a:rPr sz="2700" spc="-5" dirty="0">
                <a:latin typeface="Palatino Linotype"/>
                <a:cs typeface="Palatino Linotype"/>
              </a:rPr>
              <a:t>project </a:t>
            </a:r>
            <a:r>
              <a:rPr sz="2700" dirty="0">
                <a:latin typeface="Palatino Linotype"/>
                <a:cs typeface="Palatino Linotype"/>
              </a:rPr>
              <a:t>manual is </a:t>
            </a:r>
            <a:r>
              <a:rPr sz="2700" spc="-5" dirty="0">
                <a:latin typeface="Palatino Linotype"/>
                <a:cs typeface="Palatino Linotype"/>
              </a:rPr>
              <a:t>typically organized </a:t>
            </a:r>
            <a:r>
              <a:rPr sz="2700" spc="-660" dirty="0">
                <a:latin typeface="Palatino Linotype"/>
                <a:cs typeface="Palatino Linotype"/>
              </a:rPr>
              <a:t> </a:t>
            </a:r>
            <a:r>
              <a:rPr sz="2700" dirty="0">
                <a:latin typeface="Palatino Linotype"/>
                <a:cs typeface="Palatino Linotype"/>
              </a:rPr>
              <a:t>according</a:t>
            </a:r>
            <a:r>
              <a:rPr sz="2700" spc="-10" dirty="0">
                <a:latin typeface="Palatino Linotype"/>
                <a:cs typeface="Palatino Linotype"/>
              </a:rPr>
              <a:t> </a:t>
            </a:r>
            <a:r>
              <a:rPr sz="2700" spc="-5" dirty="0">
                <a:latin typeface="Palatino Linotype"/>
                <a:cs typeface="Palatino Linotype"/>
              </a:rPr>
              <a:t>to</a:t>
            </a:r>
            <a:r>
              <a:rPr sz="2700" dirty="0">
                <a:latin typeface="Palatino Linotype"/>
                <a:cs typeface="Palatino Linotype"/>
              </a:rPr>
              <a:t> </a:t>
            </a:r>
            <a:r>
              <a:rPr sz="2700" i="1" dirty="0">
                <a:solidFill>
                  <a:srgbClr val="FF0000"/>
                </a:solidFill>
                <a:latin typeface="Palatino Linotype"/>
                <a:cs typeface="Palatino Linotype"/>
              </a:rPr>
              <a:t>Master</a:t>
            </a:r>
            <a:r>
              <a:rPr sz="2700" i="1" spc="-1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700" i="1" spc="-5" dirty="0">
                <a:solidFill>
                  <a:srgbClr val="FF0000"/>
                </a:solidFill>
                <a:latin typeface="Palatino Linotype"/>
                <a:cs typeface="Palatino Linotype"/>
              </a:rPr>
              <a:t>Format</a:t>
            </a:r>
            <a:r>
              <a:rPr sz="2700" spc="-5" dirty="0">
                <a:latin typeface="Palatino Linotype"/>
                <a:cs typeface="Palatino Linotype"/>
              </a:rPr>
              <a:t>.</a:t>
            </a:r>
            <a:endParaRPr sz="27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63041"/>
            <a:ext cx="7963534" cy="5807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Palatino Linotype"/>
                <a:cs typeface="Palatino Linotype"/>
              </a:rPr>
              <a:t>The </a:t>
            </a:r>
            <a:r>
              <a:rPr sz="3200" spc="-5" dirty="0">
                <a:latin typeface="Palatino Linotype"/>
                <a:cs typeface="Palatino Linotype"/>
              </a:rPr>
              <a:t>project </a:t>
            </a:r>
            <a:r>
              <a:rPr sz="3200" dirty="0">
                <a:latin typeface="Palatino Linotype"/>
                <a:cs typeface="Palatino Linotype"/>
              </a:rPr>
              <a:t>manual contains </a:t>
            </a:r>
            <a:r>
              <a:rPr sz="3200" spc="-5" dirty="0">
                <a:latin typeface="Palatino Linotype"/>
                <a:cs typeface="Palatino Linotype"/>
              </a:rPr>
              <a:t>the </a:t>
            </a:r>
            <a:r>
              <a:rPr sz="3200" dirty="0">
                <a:latin typeface="Palatino Linotype"/>
                <a:cs typeface="Palatino Linotype"/>
              </a:rPr>
              <a:t>following </a:t>
            </a:r>
            <a:r>
              <a:rPr sz="3200" spc="-785" dirty="0">
                <a:latin typeface="Palatino Linotype"/>
                <a:cs typeface="Palatino Linotype"/>
              </a:rPr>
              <a:t> </a:t>
            </a:r>
            <a:r>
              <a:rPr sz="3200" dirty="0">
                <a:latin typeface="Palatino Linotype"/>
                <a:cs typeface="Palatino Linotype"/>
              </a:rPr>
              <a:t>elements</a:t>
            </a:r>
            <a:endParaRPr sz="3200">
              <a:latin typeface="Palatino Linotype"/>
              <a:cs typeface="Palatino Linotype"/>
            </a:endParaRPr>
          </a:p>
          <a:p>
            <a:pPr marL="756285" lvl="1" indent="-287020">
              <a:lnSpc>
                <a:spcPct val="100000"/>
              </a:lnSpc>
              <a:spcBef>
                <a:spcPts val="695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i="1" spc="-5" dirty="0">
                <a:latin typeface="Palatino Linotype"/>
                <a:cs typeface="Palatino Linotype"/>
              </a:rPr>
              <a:t>Introductory</a:t>
            </a:r>
            <a:r>
              <a:rPr sz="2800" i="1" spc="-20" dirty="0">
                <a:latin typeface="Palatino Linotype"/>
                <a:cs typeface="Palatino Linotype"/>
              </a:rPr>
              <a:t> </a:t>
            </a:r>
            <a:r>
              <a:rPr sz="2800" i="1" spc="-5" dirty="0">
                <a:latin typeface="Palatino Linotype"/>
                <a:cs typeface="Palatino Linotype"/>
              </a:rPr>
              <a:t>Information</a:t>
            </a:r>
            <a:endParaRPr sz="2800">
              <a:latin typeface="Palatino Linotype"/>
              <a:cs typeface="Palatino Linotype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i="1" spc="-5" dirty="0">
                <a:latin typeface="Palatino Linotype"/>
                <a:cs typeface="Palatino Linotype"/>
              </a:rPr>
              <a:t>Bidding</a:t>
            </a:r>
            <a:r>
              <a:rPr sz="2800" i="1" spc="-35" dirty="0">
                <a:latin typeface="Palatino Linotype"/>
                <a:cs typeface="Palatino Linotype"/>
              </a:rPr>
              <a:t> </a:t>
            </a:r>
            <a:r>
              <a:rPr sz="2800" i="1" spc="-5" dirty="0">
                <a:latin typeface="Palatino Linotype"/>
                <a:cs typeface="Palatino Linotype"/>
              </a:rPr>
              <a:t>Requirements</a:t>
            </a:r>
            <a:endParaRPr sz="2800">
              <a:latin typeface="Palatino Linotype"/>
              <a:cs typeface="Palatino Linotype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i="1" spc="-5" dirty="0">
                <a:latin typeface="Palatino Linotype"/>
                <a:cs typeface="Palatino Linotype"/>
              </a:rPr>
              <a:t>Contracting </a:t>
            </a:r>
            <a:r>
              <a:rPr sz="2800" i="1" spc="-10" dirty="0">
                <a:latin typeface="Palatino Linotype"/>
                <a:cs typeface="Palatino Linotype"/>
              </a:rPr>
              <a:t>Requirements</a:t>
            </a:r>
            <a:endParaRPr sz="2800">
              <a:latin typeface="Palatino Linotype"/>
              <a:cs typeface="Palatino Linotype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i="1" spc="-5" dirty="0">
                <a:latin typeface="Palatino Linotype"/>
                <a:cs typeface="Palatino Linotype"/>
              </a:rPr>
              <a:t>Specifications</a:t>
            </a:r>
            <a:endParaRPr sz="2800">
              <a:latin typeface="Palatino Linotype"/>
              <a:cs typeface="Palatino Linotype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i="1" spc="-5" dirty="0">
                <a:latin typeface="Palatino Linotype"/>
                <a:cs typeface="Palatino Linotype"/>
              </a:rPr>
              <a:t>Appendices</a:t>
            </a:r>
            <a:endParaRPr sz="2800">
              <a:latin typeface="Palatino Linotype"/>
              <a:cs typeface="Palatino Linotype"/>
            </a:endParaRPr>
          </a:p>
          <a:p>
            <a:pPr marL="508000" indent="-343535">
              <a:lnSpc>
                <a:spcPct val="100000"/>
              </a:lnSpc>
              <a:spcBef>
                <a:spcPts val="565"/>
              </a:spcBef>
              <a:buFont typeface="Arial MT"/>
              <a:buChar char="•"/>
              <a:tabLst>
                <a:tab pos="508000" algn="l"/>
                <a:tab pos="508634" algn="l"/>
              </a:tabLst>
            </a:pPr>
            <a:r>
              <a:rPr sz="2700" b="1" i="1" spc="-5" dirty="0">
                <a:latin typeface="Palatino Linotype"/>
                <a:cs typeface="Palatino Linotype"/>
              </a:rPr>
              <a:t>Introductory</a:t>
            </a:r>
            <a:r>
              <a:rPr sz="2700" b="1" i="1" spc="-50" dirty="0">
                <a:latin typeface="Palatino Linotype"/>
                <a:cs typeface="Palatino Linotype"/>
              </a:rPr>
              <a:t> </a:t>
            </a:r>
            <a:r>
              <a:rPr sz="2700" b="1" i="1" spc="-5" dirty="0">
                <a:latin typeface="Palatino Linotype"/>
                <a:cs typeface="Palatino Linotype"/>
              </a:rPr>
              <a:t>Information</a:t>
            </a:r>
            <a:endParaRPr sz="2700">
              <a:latin typeface="Palatino Linotype"/>
              <a:cs typeface="Palatino Linotype"/>
            </a:endParaRPr>
          </a:p>
          <a:p>
            <a:pPr marL="908685" lvl="1" indent="-287020">
              <a:lnSpc>
                <a:spcPct val="100000"/>
              </a:lnSpc>
              <a:spcBef>
                <a:spcPts val="15"/>
              </a:spcBef>
              <a:buFont typeface="Arial MT"/>
              <a:buChar char="–"/>
              <a:tabLst>
                <a:tab pos="909319" algn="l"/>
              </a:tabLst>
            </a:pPr>
            <a:r>
              <a:rPr sz="2400" dirty="0">
                <a:latin typeface="Palatino Linotype"/>
                <a:cs typeface="Palatino Linotype"/>
              </a:rPr>
              <a:t>Title</a:t>
            </a:r>
            <a:r>
              <a:rPr sz="2400" spc="-30" dirty="0">
                <a:latin typeface="Palatino Linotype"/>
                <a:cs typeface="Palatino Linotype"/>
              </a:rPr>
              <a:t> </a:t>
            </a:r>
            <a:r>
              <a:rPr sz="2400" spc="-20" dirty="0">
                <a:latin typeface="Palatino Linotype"/>
                <a:cs typeface="Palatino Linotype"/>
              </a:rPr>
              <a:t>Page</a:t>
            </a:r>
            <a:endParaRPr sz="2400">
              <a:latin typeface="Palatino Linotype"/>
              <a:cs typeface="Palatino Linotype"/>
            </a:endParaRPr>
          </a:p>
          <a:p>
            <a:pPr marL="908685" lvl="1" indent="-287020">
              <a:lnSpc>
                <a:spcPct val="100000"/>
              </a:lnSpc>
              <a:buFont typeface="Arial MT"/>
              <a:buChar char="–"/>
              <a:tabLst>
                <a:tab pos="909319" algn="l"/>
              </a:tabLst>
            </a:pPr>
            <a:r>
              <a:rPr sz="2400" dirty="0">
                <a:latin typeface="Palatino Linotype"/>
                <a:cs typeface="Palatino Linotype"/>
              </a:rPr>
              <a:t>Certifications</a:t>
            </a:r>
            <a:r>
              <a:rPr sz="2400" spc="-25" dirty="0">
                <a:latin typeface="Palatino Linotype"/>
                <a:cs typeface="Palatino Linotype"/>
              </a:rPr>
              <a:t> </a:t>
            </a:r>
            <a:r>
              <a:rPr sz="2400" spc="-20" dirty="0">
                <a:latin typeface="Palatino Linotype"/>
                <a:cs typeface="Palatino Linotype"/>
              </a:rPr>
              <a:t>Page</a:t>
            </a:r>
            <a:endParaRPr sz="2400">
              <a:latin typeface="Palatino Linotype"/>
              <a:cs typeface="Palatino Linotype"/>
            </a:endParaRPr>
          </a:p>
          <a:p>
            <a:pPr marL="908685" lvl="1" indent="-287020">
              <a:lnSpc>
                <a:spcPct val="100000"/>
              </a:lnSpc>
              <a:buFont typeface="Arial MT"/>
              <a:buChar char="–"/>
              <a:tabLst>
                <a:tab pos="909319" algn="l"/>
              </a:tabLst>
            </a:pPr>
            <a:r>
              <a:rPr sz="2400" spc="-40" dirty="0">
                <a:latin typeface="Palatino Linotype"/>
                <a:cs typeface="Palatino Linotype"/>
              </a:rPr>
              <a:t>Table</a:t>
            </a:r>
            <a:r>
              <a:rPr sz="2400" spc="-30" dirty="0">
                <a:latin typeface="Palatino Linotype"/>
                <a:cs typeface="Palatino Linotype"/>
              </a:rPr>
              <a:t> </a:t>
            </a:r>
            <a:r>
              <a:rPr sz="2400" dirty="0">
                <a:latin typeface="Palatino Linotype"/>
                <a:cs typeface="Palatino Linotype"/>
              </a:rPr>
              <a:t>of</a:t>
            </a:r>
            <a:r>
              <a:rPr sz="2400" spc="-20" dirty="0">
                <a:latin typeface="Palatino Linotype"/>
                <a:cs typeface="Palatino Linotype"/>
              </a:rPr>
              <a:t> </a:t>
            </a:r>
            <a:r>
              <a:rPr sz="2400" spc="-5" dirty="0">
                <a:latin typeface="Palatino Linotype"/>
                <a:cs typeface="Palatino Linotype"/>
              </a:rPr>
              <a:t>Contents</a:t>
            </a:r>
            <a:endParaRPr sz="2400">
              <a:latin typeface="Palatino Linotype"/>
              <a:cs typeface="Palatino Linotype"/>
            </a:endParaRPr>
          </a:p>
          <a:p>
            <a:pPr marL="908685" lvl="1" indent="-287020">
              <a:lnSpc>
                <a:spcPts val="2595"/>
              </a:lnSpc>
              <a:buFont typeface="Arial MT"/>
              <a:buChar char="–"/>
              <a:tabLst>
                <a:tab pos="909319" algn="l"/>
              </a:tabLst>
            </a:pPr>
            <a:r>
              <a:rPr sz="2400" i="1" spc="-5" dirty="0">
                <a:latin typeface="Palatino Linotype"/>
                <a:cs typeface="Palatino Linotype"/>
              </a:rPr>
              <a:t>Guide</a:t>
            </a:r>
            <a:r>
              <a:rPr sz="2400" i="1" spc="10" dirty="0">
                <a:latin typeface="Palatino Linotype"/>
                <a:cs typeface="Palatino Linotype"/>
              </a:rPr>
              <a:t> </a:t>
            </a:r>
            <a:r>
              <a:rPr sz="2400" i="1" dirty="0">
                <a:latin typeface="Palatino Linotype"/>
                <a:cs typeface="Palatino Linotype"/>
              </a:rPr>
              <a:t>to</a:t>
            </a:r>
            <a:r>
              <a:rPr sz="2400" i="1" spc="-10" dirty="0">
                <a:latin typeface="Palatino Linotype"/>
                <a:cs typeface="Palatino Linotype"/>
              </a:rPr>
              <a:t> </a:t>
            </a:r>
            <a:r>
              <a:rPr sz="2400" i="1" dirty="0">
                <a:latin typeface="Palatino Linotype"/>
                <a:cs typeface="Palatino Linotype"/>
              </a:rPr>
              <a:t>Use of</a:t>
            </a:r>
            <a:r>
              <a:rPr sz="2400" i="1" spc="-15" dirty="0">
                <a:latin typeface="Palatino Linotype"/>
                <a:cs typeface="Palatino Linotype"/>
              </a:rPr>
              <a:t> </a:t>
            </a:r>
            <a:r>
              <a:rPr sz="2400" i="1" dirty="0">
                <a:latin typeface="Palatino Linotype"/>
                <a:cs typeface="Palatino Linotype"/>
              </a:rPr>
              <a:t>the </a:t>
            </a:r>
            <a:r>
              <a:rPr sz="2400" i="1" spc="-10" dirty="0">
                <a:latin typeface="Palatino Linotype"/>
                <a:cs typeface="Palatino Linotype"/>
              </a:rPr>
              <a:t>Project</a:t>
            </a:r>
            <a:r>
              <a:rPr sz="2400" i="1" spc="-15" dirty="0">
                <a:latin typeface="Palatino Linotype"/>
                <a:cs typeface="Palatino Linotype"/>
              </a:rPr>
              <a:t> </a:t>
            </a:r>
            <a:r>
              <a:rPr sz="2400" i="1" dirty="0">
                <a:latin typeface="Palatino Linotype"/>
                <a:cs typeface="Palatino Linotype"/>
              </a:rPr>
              <a:t>Manual</a:t>
            </a:r>
            <a:r>
              <a:rPr sz="2400" i="1" spc="-20" dirty="0">
                <a:latin typeface="Palatino Linotype"/>
                <a:cs typeface="Palatino Linotype"/>
              </a:rPr>
              <a:t> </a:t>
            </a:r>
            <a:r>
              <a:rPr sz="2400" dirty="0">
                <a:latin typeface="Palatino Linotype"/>
                <a:cs typeface="Palatino Linotype"/>
              </a:rPr>
              <a:t>(used</a:t>
            </a:r>
            <a:r>
              <a:rPr sz="2400" spc="-25" dirty="0">
                <a:latin typeface="Palatino Linotype"/>
                <a:cs typeface="Palatino Linotype"/>
              </a:rPr>
              <a:t> </a:t>
            </a:r>
            <a:r>
              <a:rPr sz="2400" spc="-5" dirty="0">
                <a:latin typeface="Palatino Linotype"/>
                <a:cs typeface="Palatino Linotype"/>
              </a:rPr>
              <a:t>by </a:t>
            </a:r>
            <a:r>
              <a:rPr sz="2400" dirty="0">
                <a:latin typeface="Palatino Linotype"/>
                <a:cs typeface="Palatino Linotype"/>
              </a:rPr>
              <a:t>many</a:t>
            </a:r>
            <a:endParaRPr sz="2400">
              <a:latin typeface="Palatino Linotype"/>
              <a:cs typeface="Palatino Linotype"/>
            </a:endParaRPr>
          </a:p>
          <a:p>
            <a:pPr marL="908685">
              <a:lnSpc>
                <a:spcPts val="2595"/>
              </a:lnSpc>
            </a:pPr>
            <a:r>
              <a:rPr sz="2400" dirty="0">
                <a:latin typeface="Palatino Linotype"/>
                <a:cs typeface="Palatino Linotype"/>
              </a:rPr>
              <a:t>specifiers)</a:t>
            </a:r>
            <a:endParaRPr sz="24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67448"/>
            <a:ext cx="7721600" cy="564769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b="1" i="1" spc="-5" dirty="0">
                <a:latin typeface="Palatino Linotype"/>
                <a:cs typeface="Palatino Linotype"/>
              </a:rPr>
              <a:t>Bidding</a:t>
            </a:r>
            <a:r>
              <a:rPr sz="2800" b="1" i="1" spc="-20" dirty="0">
                <a:latin typeface="Palatino Linotype"/>
                <a:cs typeface="Palatino Linotype"/>
              </a:rPr>
              <a:t> </a:t>
            </a:r>
            <a:r>
              <a:rPr sz="2800" b="1" i="1" spc="-5" dirty="0">
                <a:latin typeface="Palatino Linotype"/>
                <a:cs typeface="Palatino Linotype"/>
              </a:rPr>
              <a:t>Requirements</a:t>
            </a:r>
            <a:endParaRPr sz="2800">
              <a:latin typeface="Palatino Linotype"/>
              <a:cs typeface="Palatino Linotype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75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Bid Solicitation:</a:t>
            </a:r>
            <a:r>
              <a:rPr sz="2800" spc="-10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Advertisement/Invitation</a:t>
            </a:r>
            <a:r>
              <a:rPr sz="2800" spc="-55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to </a:t>
            </a:r>
            <a:r>
              <a:rPr sz="2800" spc="-68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Bid</a:t>
            </a:r>
            <a:endParaRPr sz="2800">
              <a:latin typeface="Palatino Linotype"/>
              <a:cs typeface="Palatino Linotype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Instructions</a:t>
            </a:r>
            <a:r>
              <a:rPr sz="2800" spc="-4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to</a:t>
            </a:r>
            <a:r>
              <a:rPr sz="2800" spc="-20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Bidders</a:t>
            </a:r>
            <a:endParaRPr sz="2800">
              <a:latin typeface="Palatino Linotype"/>
              <a:cs typeface="Palatino Linotype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Information</a:t>
            </a:r>
            <a:r>
              <a:rPr sz="2800" spc="-125" dirty="0">
                <a:latin typeface="Palatino Linotype"/>
                <a:cs typeface="Palatino Linotype"/>
              </a:rPr>
              <a:t> </a:t>
            </a:r>
            <a:r>
              <a:rPr sz="2800" spc="-35" dirty="0">
                <a:latin typeface="Palatino Linotype"/>
                <a:cs typeface="Palatino Linotype"/>
              </a:rPr>
              <a:t>Available</a:t>
            </a:r>
            <a:r>
              <a:rPr sz="2800" spc="-3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to</a:t>
            </a:r>
            <a:r>
              <a:rPr sz="2800" spc="-1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Bidders</a:t>
            </a:r>
            <a:endParaRPr sz="2800">
              <a:latin typeface="Palatino Linotype"/>
              <a:cs typeface="Palatino Linotype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Bid</a:t>
            </a:r>
            <a:r>
              <a:rPr sz="2800" spc="-15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Forms</a:t>
            </a:r>
            <a:r>
              <a:rPr sz="2800" spc="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and Supplements</a:t>
            </a:r>
            <a:endParaRPr sz="2800">
              <a:latin typeface="Palatino Linotype"/>
              <a:cs typeface="Palatino Linotype"/>
            </a:endParaRPr>
          </a:p>
          <a:p>
            <a:pPr marL="457834" indent="-445770">
              <a:lnSpc>
                <a:spcPct val="100000"/>
              </a:lnSpc>
              <a:spcBef>
                <a:spcPts val="1140"/>
              </a:spcBef>
              <a:buSzPct val="114285"/>
              <a:buFont typeface="Arial MT"/>
              <a:buChar char="•"/>
              <a:tabLst>
                <a:tab pos="457834" algn="l"/>
                <a:tab pos="458470" algn="l"/>
              </a:tabLst>
            </a:pPr>
            <a:r>
              <a:rPr sz="2800" b="1" i="1" spc="-5" dirty="0">
                <a:latin typeface="Palatino Linotype"/>
                <a:cs typeface="Palatino Linotype"/>
              </a:rPr>
              <a:t>Contracting</a:t>
            </a:r>
            <a:r>
              <a:rPr sz="2800" b="1" i="1" spc="-20" dirty="0">
                <a:latin typeface="Palatino Linotype"/>
                <a:cs typeface="Palatino Linotype"/>
              </a:rPr>
              <a:t> </a:t>
            </a:r>
            <a:r>
              <a:rPr sz="2800" b="1" i="1" spc="-10" dirty="0">
                <a:latin typeface="Palatino Linotype"/>
                <a:cs typeface="Palatino Linotype"/>
              </a:rPr>
              <a:t>Requirements</a:t>
            </a:r>
            <a:endParaRPr sz="2800">
              <a:latin typeface="Palatino Linotype"/>
              <a:cs typeface="Palatino Linotype"/>
            </a:endParaRPr>
          </a:p>
          <a:p>
            <a:pPr marL="756285" lvl="1" indent="-287020">
              <a:lnSpc>
                <a:spcPct val="100000"/>
              </a:lnSpc>
              <a:spcBef>
                <a:spcPts val="780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Agreement</a:t>
            </a:r>
            <a:endParaRPr sz="2800">
              <a:latin typeface="Palatino Linotype"/>
              <a:cs typeface="Palatino Linotype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General</a:t>
            </a:r>
            <a:r>
              <a:rPr sz="2800" spc="-3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Conditions</a:t>
            </a:r>
            <a:r>
              <a:rPr sz="2800" spc="-1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of the</a:t>
            </a:r>
            <a:r>
              <a:rPr sz="2800" spc="-1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Contract</a:t>
            </a:r>
            <a:endParaRPr sz="2800">
              <a:latin typeface="Palatino Linotype"/>
              <a:cs typeface="Palatino Linotype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Supplementary</a:t>
            </a:r>
            <a:r>
              <a:rPr sz="2800" spc="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Conditions of</a:t>
            </a:r>
            <a:r>
              <a:rPr sz="2800" spc="5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the</a:t>
            </a:r>
            <a:r>
              <a:rPr sz="2800" spc="-5" dirty="0">
                <a:latin typeface="Palatino Linotype"/>
                <a:cs typeface="Palatino Linotype"/>
              </a:rPr>
              <a:t> Contract</a:t>
            </a:r>
            <a:endParaRPr sz="2800">
              <a:latin typeface="Palatino Linotype"/>
              <a:cs typeface="Palatino Linotype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Bonds</a:t>
            </a:r>
            <a:r>
              <a:rPr sz="2800" spc="-1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and</a:t>
            </a:r>
            <a:r>
              <a:rPr sz="2800" spc="-1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Certificates</a:t>
            </a:r>
            <a:endParaRPr sz="2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0"/>
            <a:ext cx="7999095" cy="444944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1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i="1" dirty="0">
                <a:latin typeface="Palatino Linotype"/>
                <a:cs typeface="Palatino Linotype"/>
              </a:rPr>
              <a:t>Specifications</a:t>
            </a:r>
            <a:endParaRPr sz="3200">
              <a:latin typeface="Palatino Linotype"/>
              <a:cs typeface="Palatino Linotype"/>
            </a:endParaRPr>
          </a:p>
          <a:p>
            <a:pPr marL="756285" lvl="1" indent="-287020">
              <a:lnSpc>
                <a:spcPct val="100000"/>
              </a:lnSpc>
              <a:spcBef>
                <a:spcPts val="700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Division</a:t>
            </a:r>
            <a:r>
              <a:rPr sz="2800" spc="-2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01</a:t>
            </a:r>
            <a:r>
              <a:rPr sz="2800" spc="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– General</a:t>
            </a:r>
            <a:r>
              <a:rPr sz="2800" spc="-3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Requirements</a:t>
            </a:r>
            <a:endParaRPr sz="2800">
              <a:latin typeface="Palatino Linotype"/>
              <a:cs typeface="Palatino Linotype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Divisions</a:t>
            </a:r>
            <a:r>
              <a:rPr sz="2800" spc="-15" dirty="0">
                <a:latin typeface="Palatino Linotype"/>
                <a:cs typeface="Palatino Linotype"/>
              </a:rPr>
              <a:t> </a:t>
            </a:r>
            <a:r>
              <a:rPr sz="2800" dirty="0">
                <a:latin typeface="Palatino Linotype"/>
                <a:cs typeface="Palatino Linotype"/>
              </a:rPr>
              <a:t>02– </a:t>
            </a:r>
            <a:r>
              <a:rPr sz="2800" spc="-25" dirty="0">
                <a:latin typeface="Palatino Linotype"/>
                <a:cs typeface="Palatino Linotype"/>
              </a:rPr>
              <a:t>Technical</a:t>
            </a:r>
            <a:r>
              <a:rPr sz="2800" spc="-3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Specifications</a:t>
            </a:r>
            <a:endParaRPr sz="2800">
              <a:latin typeface="Palatino Linotype"/>
              <a:cs typeface="Palatino Linotype"/>
            </a:endParaRPr>
          </a:p>
          <a:p>
            <a:pPr marL="355600" indent="-343535">
              <a:lnSpc>
                <a:spcPct val="100000"/>
              </a:lnSpc>
              <a:spcBef>
                <a:spcPts val="74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i="1" spc="-5" dirty="0">
                <a:latin typeface="Palatino Linotype"/>
                <a:cs typeface="Palatino Linotype"/>
              </a:rPr>
              <a:t>Appendices</a:t>
            </a:r>
            <a:endParaRPr sz="3200">
              <a:latin typeface="Palatino Linotype"/>
              <a:cs typeface="Palatino Linotype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705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Appendices</a:t>
            </a:r>
            <a:r>
              <a:rPr sz="2800" spc="1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are </a:t>
            </a:r>
            <a:r>
              <a:rPr sz="2800" spc="-10" dirty="0">
                <a:latin typeface="Palatino Linotype"/>
                <a:cs typeface="Palatino Linotype"/>
              </a:rPr>
              <a:t>not</a:t>
            </a:r>
            <a:r>
              <a:rPr sz="2800" spc="-5" dirty="0">
                <a:latin typeface="Palatino Linotype"/>
                <a:cs typeface="Palatino Linotype"/>
              </a:rPr>
              <a:t> included</a:t>
            </a:r>
            <a:r>
              <a:rPr sz="2800" spc="-1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in</a:t>
            </a:r>
            <a:r>
              <a:rPr sz="2800" spc="15" dirty="0">
                <a:latin typeface="Palatino Linotype"/>
                <a:cs typeface="Palatino Linotype"/>
              </a:rPr>
              <a:t> </a:t>
            </a:r>
            <a:r>
              <a:rPr sz="2800" i="1" spc="-5" dirty="0">
                <a:latin typeface="Palatino Linotype"/>
                <a:cs typeface="Palatino Linotype"/>
              </a:rPr>
              <a:t>Master</a:t>
            </a:r>
            <a:r>
              <a:rPr sz="2800" i="1" spc="-15" dirty="0">
                <a:latin typeface="Palatino Linotype"/>
                <a:cs typeface="Palatino Linotype"/>
              </a:rPr>
              <a:t> </a:t>
            </a:r>
            <a:r>
              <a:rPr sz="2800" i="1" spc="-10" dirty="0">
                <a:latin typeface="Palatino Linotype"/>
                <a:cs typeface="Palatino Linotype"/>
              </a:rPr>
              <a:t>Format </a:t>
            </a:r>
            <a:r>
              <a:rPr sz="2800" i="1" spc="-685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but </a:t>
            </a:r>
            <a:r>
              <a:rPr sz="2800" spc="-5" dirty="0">
                <a:latin typeface="Palatino Linotype"/>
                <a:cs typeface="Palatino Linotype"/>
              </a:rPr>
              <a:t>they</a:t>
            </a:r>
            <a:r>
              <a:rPr sz="2800" spc="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are useful</a:t>
            </a:r>
            <a:r>
              <a:rPr sz="2800" spc="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for including copies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of 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information, reference documents, existing 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conditions,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photographs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or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example</a:t>
            </a:r>
            <a:r>
              <a:rPr sz="2800" spc="1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forms</a:t>
            </a:r>
            <a:r>
              <a:rPr sz="2800" spc="1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for </a:t>
            </a:r>
            <a:r>
              <a:rPr sz="2800" spc="-68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use</a:t>
            </a:r>
            <a:r>
              <a:rPr sz="2800" spc="-2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in administration.</a:t>
            </a:r>
            <a:endParaRPr sz="2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304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Purpose of Specifications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Aashu</cp:lastModifiedBy>
  <cp:revision>3</cp:revision>
  <dcterms:created xsi:type="dcterms:W3CDTF">2022-02-14T14:11:20Z</dcterms:created>
  <dcterms:modified xsi:type="dcterms:W3CDTF">2022-09-06T07:39:40Z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2015-06-18T00:00:00Z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2022-02-14T00:00:00Z</vt:filetime>
  </property>
</Properties>
</file>