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sldIdLst>
    <p:sldId id="262" r:id="rId2"/>
    <p:sldId id="257" r:id="rId3"/>
    <p:sldId id="261" r:id="rId4"/>
    <p:sldId id="258" r:id="rId5"/>
    <p:sldId id="260" r:id="rId6"/>
  </p:sldIdLst>
  <p:sldSz cx="12801600" cy="9601200" type="A3"/>
  <p:notesSz cx="6858000" cy="9144000"/>
  <p:defaultTextStyle>
    <a:defPPr>
      <a:defRPr lang="en-US"/>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54" d="100"/>
          <a:sy n="54" d="100"/>
        </p:scale>
        <p:origin x="107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3019" y="2026922"/>
            <a:ext cx="9269355" cy="4661413"/>
          </a:xfrm>
        </p:spPr>
        <p:txBody>
          <a:bodyPr anchor="b"/>
          <a:lstStyle>
            <a:lvl1pPr>
              <a:defRPr sz="10080"/>
            </a:lvl1pPr>
          </a:lstStyle>
          <a:p>
            <a:r>
              <a:rPr lang="en-US"/>
              <a:t>Click to edit Master title style</a:t>
            </a:r>
            <a:endParaRPr lang="en-US" dirty="0"/>
          </a:p>
        </p:txBody>
      </p:sp>
      <p:sp>
        <p:nvSpPr>
          <p:cNvPr id="3" name="Subtitle 2"/>
          <p:cNvSpPr>
            <a:spLocks noGrp="1"/>
          </p:cNvSpPr>
          <p:nvPr>
            <p:ph type="subTitle" idx="1"/>
          </p:nvPr>
        </p:nvSpPr>
        <p:spPr>
          <a:xfrm>
            <a:off x="1213019" y="6688332"/>
            <a:ext cx="9269355" cy="1205988"/>
          </a:xfrm>
        </p:spPr>
        <p:txBody>
          <a:bodyPr anchor="t"/>
          <a:lstStyle>
            <a:lvl1pPr marL="0" indent="0" algn="l">
              <a:buNone/>
              <a:defRPr cap="all">
                <a:solidFill>
                  <a:schemeClr val="bg2">
                    <a:lumMod val="40000"/>
                    <a:lumOff val="60000"/>
                  </a:schemeClr>
                </a:solidFill>
              </a:defRPr>
            </a:lvl1pPr>
            <a:lvl2pPr marL="640080" indent="0" algn="ctr">
              <a:buNone/>
              <a:defRPr>
                <a:solidFill>
                  <a:schemeClr val="tx1">
                    <a:tint val="75000"/>
                  </a:schemeClr>
                </a:solidFill>
              </a:defRPr>
            </a:lvl2pPr>
            <a:lvl3pPr marL="1280160" indent="0" algn="ctr">
              <a:buNone/>
              <a:defRPr>
                <a:solidFill>
                  <a:schemeClr val="tx1">
                    <a:tint val="75000"/>
                  </a:schemeClr>
                </a:solidFill>
              </a:defRPr>
            </a:lvl3pPr>
            <a:lvl4pPr marL="1920240" indent="0" algn="ctr">
              <a:buNone/>
              <a:defRPr>
                <a:solidFill>
                  <a:schemeClr val="tx1">
                    <a:tint val="75000"/>
                  </a:schemeClr>
                </a:solidFill>
              </a:defRPr>
            </a:lvl4pPr>
            <a:lvl5pPr marL="2560320" indent="0" algn="ctr">
              <a:buNone/>
              <a:defRPr>
                <a:solidFill>
                  <a:schemeClr val="tx1">
                    <a:tint val="75000"/>
                  </a:schemeClr>
                </a:solidFill>
              </a:defRPr>
            </a:lvl5pPr>
            <a:lvl6pPr marL="3200400" indent="0" algn="ctr">
              <a:buNone/>
              <a:defRPr>
                <a:solidFill>
                  <a:schemeClr val="tx1">
                    <a:tint val="75000"/>
                  </a:schemeClr>
                </a:solidFill>
              </a:defRPr>
            </a:lvl6pPr>
            <a:lvl7pPr marL="3840480" indent="0" algn="ctr">
              <a:buNone/>
              <a:defRPr>
                <a:solidFill>
                  <a:schemeClr val="tx1">
                    <a:tint val="75000"/>
                  </a:schemeClr>
                </a:solidFill>
              </a:defRPr>
            </a:lvl7pPr>
            <a:lvl8pPr marL="4480560" indent="0" algn="ctr">
              <a:buNone/>
              <a:defRPr>
                <a:solidFill>
                  <a:schemeClr val="tx1">
                    <a:tint val="75000"/>
                  </a:schemeClr>
                </a:solidFill>
              </a:defRPr>
            </a:lvl8pPr>
            <a:lvl9pPr marL="512064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C8E9F1-C8EC-43C7-89D2-82224D15B56D}" type="datetimeFigureOut">
              <a:rPr lang="en-US" smtClean="0"/>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CF12B-6796-4888-8257-87BB4BA56EF6}" type="slidenum">
              <a:rPr lang="en-US" smtClean="0"/>
              <a:t>‹#›</a:t>
            </a:fld>
            <a:endParaRPr lang="en-US"/>
          </a:p>
        </p:txBody>
      </p:sp>
    </p:spTree>
    <p:extLst>
      <p:ext uri="{BB962C8B-B14F-4D97-AF65-F5344CB8AC3E}">
        <p14:creationId xmlns:p14="http://schemas.microsoft.com/office/powerpoint/2010/main" val="570083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3021" y="6720822"/>
            <a:ext cx="9269354" cy="793433"/>
          </a:xfrm>
        </p:spPr>
        <p:txBody>
          <a:bodyPr anchor="b">
            <a:normAutofit/>
          </a:bodyPr>
          <a:lstStyle>
            <a:lvl1pPr algn="l">
              <a:defRPr sz="336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213019" y="960120"/>
            <a:ext cx="9269355" cy="509693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240"/>
            </a:lvl1pPr>
            <a:lvl2pPr marL="640080" indent="0">
              <a:buNone/>
              <a:defRPr sz="2240"/>
            </a:lvl2pPr>
            <a:lvl3pPr marL="1280160" indent="0">
              <a:buNone/>
              <a:defRPr sz="2240"/>
            </a:lvl3pPr>
            <a:lvl4pPr marL="1920240" indent="0">
              <a:buNone/>
              <a:defRPr sz="2240"/>
            </a:lvl4pPr>
            <a:lvl5pPr marL="2560320" indent="0">
              <a:buNone/>
              <a:defRPr sz="2240"/>
            </a:lvl5pPr>
            <a:lvl6pPr marL="3200400" indent="0">
              <a:buNone/>
              <a:defRPr sz="2240"/>
            </a:lvl6pPr>
            <a:lvl7pPr marL="3840480" indent="0">
              <a:buNone/>
              <a:defRPr sz="2240"/>
            </a:lvl7pPr>
            <a:lvl8pPr marL="4480560" indent="0">
              <a:buNone/>
              <a:defRPr sz="2240"/>
            </a:lvl8pPr>
            <a:lvl9pPr marL="5120640" indent="0">
              <a:buNone/>
              <a:defRPr sz="2240"/>
            </a:lvl9pPr>
          </a:lstStyle>
          <a:p>
            <a:r>
              <a:rPr lang="en-US"/>
              <a:t>Click icon to add picture</a:t>
            </a:r>
            <a:endParaRPr lang="en-US" dirty="0"/>
          </a:p>
        </p:txBody>
      </p:sp>
      <p:sp>
        <p:nvSpPr>
          <p:cNvPr id="4" name="Text Placeholder 3"/>
          <p:cNvSpPr>
            <a:spLocks noGrp="1"/>
          </p:cNvSpPr>
          <p:nvPr>
            <p:ph type="body" sz="half" idx="2"/>
          </p:nvPr>
        </p:nvSpPr>
        <p:spPr>
          <a:xfrm>
            <a:off x="1213020" y="7514255"/>
            <a:ext cx="9269352" cy="691197"/>
          </a:xfrm>
        </p:spPr>
        <p:txBody>
          <a:bodyPr>
            <a:normAutofit/>
          </a:bodyPr>
          <a:lstStyle>
            <a:lvl1pPr marL="0" indent="0">
              <a:buNone/>
              <a:defRPr sz="1680"/>
            </a:lvl1pPr>
            <a:lvl2pPr marL="640080" indent="0">
              <a:buNone/>
              <a:defRPr sz="1680"/>
            </a:lvl2pPr>
            <a:lvl3pPr marL="1280160" indent="0">
              <a:buNone/>
              <a:defRPr sz="1400"/>
            </a:lvl3pPr>
            <a:lvl4pPr marL="1920240" indent="0">
              <a:buNone/>
              <a:defRPr sz="1260"/>
            </a:lvl4pPr>
            <a:lvl5pPr marL="2560320" indent="0">
              <a:buNone/>
              <a:defRPr sz="1260"/>
            </a:lvl5pPr>
            <a:lvl6pPr marL="3200400" indent="0">
              <a:buNone/>
              <a:defRPr sz="1260"/>
            </a:lvl6pPr>
            <a:lvl7pPr marL="3840480" indent="0">
              <a:buNone/>
              <a:defRPr sz="1260"/>
            </a:lvl7pPr>
            <a:lvl8pPr marL="4480560" indent="0">
              <a:buNone/>
              <a:defRPr sz="1260"/>
            </a:lvl8pPr>
            <a:lvl9pPr marL="5120640" indent="0">
              <a:buNone/>
              <a:defRPr sz="1260"/>
            </a:lvl9pPr>
          </a:lstStyle>
          <a:p>
            <a:pPr lvl="0"/>
            <a:r>
              <a:rPr lang="en-US"/>
              <a:t>Click to edit Master text styles</a:t>
            </a:r>
          </a:p>
        </p:txBody>
      </p:sp>
      <p:sp>
        <p:nvSpPr>
          <p:cNvPr id="5" name="Date Placeholder 4"/>
          <p:cNvSpPr>
            <a:spLocks noGrp="1"/>
          </p:cNvSpPr>
          <p:nvPr>
            <p:ph type="dt" sz="half" idx="10"/>
          </p:nvPr>
        </p:nvSpPr>
        <p:spPr/>
        <p:txBody>
          <a:bodyPr/>
          <a:lstStyle/>
          <a:p>
            <a:fld id="{4DC8E9F1-C8EC-43C7-89D2-82224D15B56D}" type="datetimeFigureOut">
              <a:rPr lang="en-US" smtClean="0"/>
              <a:t>2/14/2022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CCF12B-6796-4888-8257-87BB4BA56EF6}" type="slidenum">
              <a:rPr lang="en-US" smtClean="0"/>
              <a:t>‹#›</a:t>
            </a:fld>
            <a:endParaRPr lang="en-US"/>
          </a:p>
        </p:txBody>
      </p:sp>
    </p:spTree>
    <p:extLst>
      <p:ext uri="{BB962C8B-B14F-4D97-AF65-F5344CB8AC3E}">
        <p14:creationId xmlns:p14="http://schemas.microsoft.com/office/powerpoint/2010/main" val="2528092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213019" y="2026920"/>
            <a:ext cx="9269355" cy="2773680"/>
          </a:xfrm>
        </p:spPr>
        <p:txBody>
          <a:bodyPr/>
          <a:lstStyle>
            <a:lvl1pPr>
              <a:defRPr sz="6720"/>
            </a:lvl1pPr>
          </a:lstStyle>
          <a:p>
            <a:r>
              <a:rPr lang="en-US"/>
              <a:t>Click to edit Master title style</a:t>
            </a:r>
            <a:endParaRPr lang="en-US" dirty="0"/>
          </a:p>
        </p:txBody>
      </p:sp>
      <p:sp>
        <p:nvSpPr>
          <p:cNvPr id="8" name="Text Placeholder 3"/>
          <p:cNvSpPr>
            <a:spLocks noGrp="1"/>
          </p:cNvSpPr>
          <p:nvPr>
            <p:ph type="body" sz="half" idx="2"/>
          </p:nvPr>
        </p:nvSpPr>
        <p:spPr>
          <a:xfrm>
            <a:off x="1213019" y="5120640"/>
            <a:ext cx="9269355" cy="3307080"/>
          </a:xfrm>
        </p:spPr>
        <p:txBody>
          <a:bodyPr anchor="ctr">
            <a:normAutofit/>
          </a:bodyPr>
          <a:lstStyle>
            <a:lvl1pPr marL="0" indent="0">
              <a:buNone/>
              <a:defRPr sz="2520"/>
            </a:lvl1pPr>
            <a:lvl2pPr marL="640080" indent="0">
              <a:buNone/>
              <a:defRPr sz="1680"/>
            </a:lvl2pPr>
            <a:lvl3pPr marL="1280160" indent="0">
              <a:buNone/>
              <a:defRPr sz="1400"/>
            </a:lvl3pPr>
            <a:lvl4pPr marL="1920240" indent="0">
              <a:buNone/>
              <a:defRPr sz="1260"/>
            </a:lvl4pPr>
            <a:lvl5pPr marL="2560320" indent="0">
              <a:buNone/>
              <a:defRPr sz="1260"/>
            </a:lvl5pPr>
            <a:lvl6pPr marL="3200400" indent="0">
              <a:buNone/>
              <a:defRPr sz="1260"/>
            </a:lvl6pPr>
            <a:lvl7pPr marL="3840480" indent="0">
              <a:buNone/>
              <a:defRPr sz="1260"/>
            </a:lvl7pPr>
            <a:lvl8pPr marL="4480560" indent="0">
              <a:buNone/>
              <a:defRPr sz="1260"/>
            </a:lvl8pPr>
            <a:lvl9pPr marL="5120640" indent="0">
              <a:buNone/>
              <a:defRPr sz="1260"/>
            </a:lvl9pPr>
          </a:lstStyle>
          <a:p>
            <a:pPr lvl="0"/>
            <a:r>
              <a:rPr lang="en-US"/>
              <a:t>Click to edit Master text styles</a:t>
            </a:r>
          </a:p>
        </p:txBody>
      </p:sp>
      <p:sp>
        <p:nvSpPr>
          <p:cNvPr id="4" name="Date Placeholder 3"/>
          <p:cNvSpPr>
            <a:spLocks noGrp="1"/>
          </p:cNvSpPr>
          <p:nvPr>
            <p:ph type="dt" sz="half" idx="10"/>
          </p:nvPr>
        </p:nvSpPr>
        <p:spPr/>
        <p:txBody>
          <a:bodyPr/>
          <a:lstStyle/>
          <a:p>
            <a:fld id="{4DC8E9F1-C8EC-43C7-89D2-82224D15B56D}" type="datetimeFigureOut">
              <a:rPr lang="en-US" smtClean="0"/>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CF12B-6796-4888-8257-87BB4BA56EF6}" type="slidenum">
              <a:rPr lang="en-US" smtClean="0"/>
              <a:t>‹#›</a:t>
            </a:fld>
            <a:endParaRPr lang="en-US"/>
          </a:p>
        </p:txBody>
      </p:sp>
    </p:spTree>
    <p:extLst>
      <p:ext uri="{BB962C8B-B14F-4D97-AF65-F5344CB8AC3E}">
        <p14:creationId xmlns:p14="http://schemas.microsoft.com/office/powerpoint/2010/main" val="33221750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53973" y="2026920"/>
            <a:ext cx="8401469" cy="3252724"/>
          </a:xfrm>
        </p:spPr>
        <p:txBody>
          <a:bodyPr/>
          <a:lstStyle>
            <a:lvl1pPr>
              <a:defRPr sz="6720"/>
            </a:lvl1pPr>
          </a:lstStyle>
          <a:p>
            <a:r>
              <a:rPr lang="en-US"/>
              <a:t>Click to edit Master title style</a:t>
            </a:r>
            <a:endParaRPr lang="en-US" dirty="0"/>
          </a:p>
        </p:txBody>
      </p:sp>
      <p:sp>
        <p:nvSpPr>
          <p:cNvPr id="11" name="Text Placeholder 3"/>
          <p:cNvSpPr>
            <a:spLocks noGrp="1"/>
          </p:cNvSpPr>
          <p:nvPr>
            <p:ph type="body" sz="half" idx="14"/>
          </p:nvPr>
        </p:nvSpPr>
        <p:spPr>
          <a:xfrm>
            <a:off x="2027448" y="5279643"/>
            <a:ext cx="7645623" cy="479044"/>
          </a:xfrm>
        </p:spPr>
        <p:txBody>
          <a:bodyPr vert="horz" lIns="91440" tIns="45720" rIns="91440" bIns="45720" rtlCol="0" anchor="t">
            <a:normAutofit/>
          </a:bodyPr>
          <a:lstStyle>
            <a:lvl1pPr marL="0" indent="0">
              <a:buNone/>
              <a:defRPr lang="en-US" sz="1960" b="0" i="0" kern="1200" cap="small" dirty="0">
                <a:solidFill>
                  <a:schemeClr val="bg2">
                    <a:lumMod val="40000"/>
                    <a:lumOff val="60000"/>
                  </a:schemeClr>
                </a:solidFill>
                <a:latin typeface="+mj-lt"/>
                <a:ea typeface="+mj-ea"/>
                <a:cs typeface="+mj-cs"/>
              </a:defRPr>
            </a:lvl1pPr>
            <a:lvl2pPr marL="640080" indent="0">
              <a:buNone/>
              <a:defRPr sz="1680"/>
            </a:lvl2pPr>
            <a:lvl3pPr marL="1280160" indent="0">
              <a:buNone/>
              <a:defRPr sz="1400"/>
            </a:lvl3pPr>
            <a:lvl4pPr marL="1920240" indent="0">
              <a:buNone/>
              <a:defRPr sz="1260"/>
            </a:lvl4pPr>
            <a:lvl5pPr marL="2560320" indent="0">
              <a:buNone/>
              <a:defRPr sz="1260"/>
            </a:lvl5pPr>
            <a:lvl6pPr marL="3200400" indent="0">
              <a:buNone/>
              <a:defRPr sz="1260"/>
            </a:lvl6pPr>
            <a:lvl7pPr marL="3840480" indent="0">
              <a:buNone/>
              <a:defRPr sz="1260"/>
            </a:lvl7pPr>
            <a:lvl8pPr marL="4480560" indent="0">
              <a:buNone/>
              <a:defRPr sz="1260"/>
            </a:lvl8pPr>
            <a:lvl9pPr marL="5120640" indent="0">
              <a:buNone/>
              <a:defRPr sz="1260"/>
            </a:lvl9pPr>
          </a:lstStyle>
          <a:p>
            <a:pPr marL="0" lvl="0" indent="0">
              <a:buNone/>
            </a:pPr>
            <a:r>
              <a:rPr lang="en-US"/>
              <a:t>Click to edit Master text styles</a:t>
            </a:r>
          </a:p>
        </p:txBody>
      </p:sp>
      <p:sp>
        <p:nvSpPr>
          <p:cNvPr id="10" name="Text Placeholder 3"/>
          <p:cNvSpPr>
            <a:spLocks noGrp="1"/>
          </p:cNvSpPr>
          <p:nvPr>
            <p:ph type="body" sz="half" idx="2"/>
          </p:nvPr>
        </p:nvSpPr>
        <p:spPr>
          <a:xfrm>
            <a:off x="1213019" y="6090920"/>
            <a:ext cx="9269355" cy="2346960"/>
          </a:xfrm>
        </p:spPr>
        <p:txBody>
          <a:bodyPr anchor="ctr">
            <a:normAutofit/>
          </a:bodyPr>
          <a:lstStyle>
            <a:lvl1pPr marL="0" indent="0">
              <a:buNone/>
              <a:defRPr sz="2520"/>
            </a:lvl1pPr>
            <a:lvl2pPr marL="640080" indent="0">
              <a:buNone/>
              <a:defRPr sz="1680"/>
            </a:lvl2pPr>
            <a:lvl3pPr marL="1280160" indent="0">
              <a:buNone/>
              <a:defRPr sz="1400"/>
            </a:lvl3pPr>
            <a:lvl4pPr marL="1920240" indent="0">
              <a:buNone/>
              <a:defRPr sz="1260"/>
            </a:lvl4pPr>
            <a:lvl5pPr marL="2560320" indent="0">
              <a:buNone/>
              <a:defRPr sz="1260"/>
            </a:lvl5pPr>
            <a:lvl6pPr marL="3200400" indent="0">
              <a:buNone/>
              <a:defRPr sz="1260"/>
            </a:lvl6pPr>
            <a:lvl7pPr marL="3840480" indent="0">
              <a:buNone/>
              <a:defRPr sz="1260"/>
            </a:lvl7pPr>
            <a:lvl8pPr marL="4480560" indent="0">
              <a:buNone/>
              <a:defRPr sz="1260"/>
            </a:lvl8pPr>
            <a:lvl9pPr marL="5120640" indent="0">
              <a:buNone/>
              <a:defRPr sz="1260"/>
            </a:lvl9pPr>
          </a:lstStyle>
          <a:p>
            <a:pPr lvl="0"/>
            <a:r>
              <a:rPr lang="en-US"/>
              <a:t>Click to edit Master text styles</a:t>
            </a:r>
          </a:p>
        </p:txBody>
      </p:sp>
      <p:sp>
        <p:nvSpPr>
          <p:cNvPr id="4" name="Date Placeholder 3"/>
          <p:cNvSpPr>
            <a:spLocks noGrp="1"/>
          </p:cNvSpPr>
          <p:nvPr>
            <p:ph type="dt" sz="half" idx="10"/>
          </p:nvPr>
        </p:nvSpPr>
        <p:spPr/>
        <p:txBody>
          <a:bodyPr/>
          <a:lstStyle/>
          <a:p>
            <a:fld id="{4DC8E9F1-C8EC-43C7-89D2-82224D15B56D}" type="datetimeFigureOut">
              <a:rPr lang="en-US" smtClean="0"/>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CF12B-6796-4888-8257-87BB4BA56EF6}" type="slidenum">
              <a:rPr lang="en-US" smtClean="0"/>
              <a:t>‹#›</a:t>
            </a:fld>
            <a:endParaRPr lang="en-US"/>
          </a:p>
        </p:txBody>
      </p:sp>
      <p:sp>
        <p:nvSpPr>
          <p:cNvPr id="12" name="TextBox 11"/>
          <p:cNvSpPr txBox="1"/>
          <p:nvPr/>
        </p:nvSpPr>
        <p:spPr>
          <a:xfrm>
            <a:off x="943457" y="1359755"/>
            <a:ext cx="842227" cy="2720745"/>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7080" dirty="0"/>
              <a:t>“</a:t>
            </a:r>
          </a:p>
        </p:txBody>
      </p:sp>
      <p:sp>
        <p:nvSpPr>
          <p:cNvPr id="15" name="TextBox 14"/>
          <p:cNvSpPr txBox="1"/>
          <p:nvPr/>
        </p:nvSpPr>
        <p:spPr>
          <a:xfrm>
            <a:off x="9799567" y="3659303"/>
            <a:ext cx="842227" cy="2720745"/>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7080" dirty="0"/>
              <a:t>”</a:t>
            </a:r>
          </a:p>
        </p:txBody>
      </p:sp>
    </p:spTree>
    <p:extLst>
      <p:ext uri="{BB962C8B-B14F-4D97-AF65-F5344CB8AC3E}">
        <p14:creationId xmlns:p14="http://schemas.microsoft.com/office/powerpoint/2010/main" val="7308987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13018" y="4373881"/>
            <a:ext cx="9269357" cy="2314452"/>
          </a:xfrm>
        </p:spPr>
        <p:txBody>
          <a:bodyPr anchor="b"/>
          <a:lstStyle>
            <a:lvl1pPr algn="l">
              <a:defRPr sz="5600" b="0" cap="none"/>
            </a:lvl1pPr>
          </a:lstStyle>
          <a:p>
            <a:r>
              <a:rPr lang="en-US"/>
              <a:t>Click to edit Master title style</a:t>
            </a:r>
            <a:endParaRPr lang="en-US" dirty="0"/>
          </a:p>
        </p:txBody>
      </p:sp>
      <p:sp>
        <p:nvSpPr>
          <p:cNvPr id="3" name="Text Placeholder 2"/>
          <p:cNvSpPr>
            <a:spLocks noGrp="1"/>
          </p:cNvSpPr>
          <p:nvPr>
            <p:ph type="body" idx="1"/>
          </p:nvPr>
        </p:nvSpPr>
        <p:spPr>
          <a:xfrm>
            <a:off x="1213019" y="6688333"/>
            <a:ext cx="9269355" cy="1204560"/>
          </a:xfrm>
        </p:spPr>
        <p:txBody>
          <a:bodyPr anchor="t"/>
          <a:lstStyle>
            <a:lvl1pPr marL="0" indent="0" algn="l">
              <a:buNone/>
              <a:defRPr sz="2800" cap="none">
                <a:solidFill>
                  <a:schemeClr val="bg2">
                    <a:lumMod val="40000"/>
                    <a:lumOff val="60000"/>
                  </a:schemeClr>
                </a:solidFill>
              </a:defRPr>
            </a:lvl1pPr>
            <a:lvl2pPr marL="640080" indent="0">
              <a:buNone/>
              <a:defRPr sz="2520">
                <a:solidFill>
                  <a:schemeClr val="tx1">
                    <a:tint val="75000"/>
                  </a:schemeClr>
                </a:solidFill>
              </a:defRPr>
            </a:lvl2pPr>
            <a:lvl3pPr marL="1280160" indent="0">
              <a:buNone/>
              <a:defRPr sz="2240">
                <a:solidFill>
                  <a:schemeClr val="tx1">
                    <a:tint val="75000"/>
                  </a:schemeClr>
                </a:solidFill>
              </a:defRPr>
            </a:lvl3pPr>
            <a:lvl4pPr marL="1920240" indent="0">
              <a:buNone/>
              <a:defRPr sz="1960">
                <a:solidFill>
                  <a:schemeClr val="tx1">
                    <a:tint val="75000"/>
                  </a:schemeClr>
                </a:solidFill>
              </a:defRPr>
            </a:lvl4pPr>
            <a:lvl5pPr marL="2560320" indent="0">
              <a:buNone/>
              <a:defRPr sz="1960">
                <a:solidFill>
                  <a:schemeClr val="tx1">
                    <a:tint val="75000"/>
                  </a:schemeClr>
                </a:solidFill>
              </a:defRPr>
            </a:lvl5pPr>
            <a:lvl6pPr marL="3200400" indent="0">
              <a:buNone/>
              <a:defRPr sz="1960">
                <a:solidFill>
                  <a:schemeClr val="tx1">
                    <a:tint val="75000"/>
                  </a:schemeClr>
                </a:solidFill>
              </a:defRPr>
            </a:lvl6pPr>
            <a:lvl7pPr marL="3840480" indent="0">
              <a:buNone/>
              <a:defRPr sz="1960">
                <a:solidFill>
                  <a:schemeClr val="tx1">
                    <a:tint val="75000"/>
                  </a:schemeClr>
                </a:solidFill>
              </a:defRPr>
            </a:lvl7pPr>
            <a:lvl8pPr marL="4480560" indent="0">
              <a:buNone/>
              <a:defRPr sz="1960">
                <a:solidFill>
                  <a:schemeClr val="tx1">
                    <a:tint val="75000"/>
                  </a:schemeClr>
                </a:solidFill>
              </a:defRPr>
            </a:lvl8pPr>
            <a:lvl9pPr marL="5120640" indent="0">
              <a:buNone/>
              <a:defRPr sz="19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C8E9F1-C8EC-43C7-89D2-82224D15B56D}" type="datetimeFigureOut">
              <a:rPr lang="en-US" smtClean="0"/>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CF12B-6796-4888-8257-87BB4BA56EF6}" type="slidenum">
              <a:rPr lang="en-US" smtClean="0"/>
              <a:t>‹#›</a:t>
            </a:fld>
            <a:endParaRPr lang="en-US"/>
          </a:p>
        </p:txBody>
      </p:sp>
    </p:spTree>
    <p:extLst>
      <p:ext uri="{BB962C8B-B14F-4D97-AF65-F5344CB8AC3E}">
        <p14:creationId xmlns:p14="http://schemas.microsoft.com/office/powerpoint/2010/main" val="1118527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5880"/>
            </a:lvl1pPr>
          </a:lstStyle>
          <a:p>
            <a:r>
              <a:rPr lang="en-US"/>
              <a:t>Click to edit Master title style</a:t>
            </a:r>
            <a:endParaRPr lang="en-US" dirty="0"/>
          </a:p>
        </p:txBody>
      </p:sp>
      <p:sp>
        <p:nvSpPr>
          <p:cNvPr id="3" name="Text Placeholder 2"/>
          <p:cNvSpPr>
            <a:spLocks noGrp="1"/>
          </p:cNvSpPr>
          <p:nvPr>
            <p:ph type="body" idx="1"/>
          </p:nvPr>
        </p:nvSpPr>
        <p:spPr>
          <a:xfrm>
            <a:off x="664768" y="2773680"/>
            <a:ext cx="3095015" cy="806767"/>
          </a:xfrm>
        </p:spPr>
        <p:txBody>
          <a:bodyPr anchor="b">
            <a:noAutofit/>
          </a:bodyPr>
          <a:lstStyle>
            <a:lvl1pPr marL="0" indent="0">
              <a:buNone/>
              <a:defRPr sz="3360" b="0">
                <a:solidFill>
                  <a:schemeClr val="bg2">
                    <a:lumMod val="40000"/>
                    <a:lumOff val="60000"/>
                  </a:schemeClr>
                </a:solidFill>
              </a:defRPr>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a:t>Click to edit Master text styles</a:t>
            </a:r>
          </a:p>
        </p:txBody>
      </p:sp>
      <p:sp>
        <p:nvSpPr>
          <p:cNvPr id="16" name="Text Placeholder 3"/>
          <p:cNvSpPr>
            <a:spLocks noGrp="1"/>
          </p:cNvSpPr>
          <p:nvPr>
            <p:ph type="body" sz="half" idx="15"/>
          </p:nvPr>
        </p:nvSpPr>
        <p:spPr>
          <a:xfrm>
            <a:off x="685265" y="3733800"/>
            <a:ext cx="3074518" cy="5025073"/>
          </a:xfrm>
        </p:spPr>
        <p:txBody>
          <a:bodyPr anchor="t">
            <a:normAutofit/>
          </a:bodyPr>
          <a:lstStyle>
            <a:lvl1pPr marL="0" indent="0">
              <a:buNone/>
              <a:defRPr sz="1960"/>
            </a:lvl1pPr>
            <a:lvl2pPr marL="640080" indent="0">
              <a:buNone/>
              <a:defRPr sz="1680"/>
            </a:lvl2pPr>
            <a:lvl3pPr marL="1280160" indent="0">
              <a:buNone/>
              <a:defRPr sz="1400"/>
            </a:lvl3pPr>
            <a:lvl4pPr marL="1920240" indent="0">
              <a:buNone/>
              <a:defRPr sz="1260"/>
            </a:lvl4pPr>
            <a:lvl5pPr marL="2560320" indent="0">
              <a:buNone/>
              <a:defRPr sz="1260"/>
            </a:lvl5pPr>
            <a:lvl6pPr marL="3200400" indent="0">
              <a:buNone/>
              <a:defRPr sz="1260"/>
            </a:lvl6pPr>
            <a:lvl7pPr marL="3840480" indent="0">
              <a:buNone/>
              <a:defRPr sz="1260"/>
            </a:lvl7pPr>
            <a:lvl8pPr marL="4480560" indent="0">
              <a:buNone/>
              <a:defRPr sz="1260"/>
            </a:lvl8pPr>
            <a:lvl9pPr marL="5120640" indent="0">
              <a:buNone/>
              <a:defRPr sz="1260"/>
            </a:lvl9pPr>
          </a:lstStyle>
          <a:p>
            <a:pPr lvl="0"/>
            <a:r>
              <a:rPr lang="en-US"/>
              <a:t>Click to edit Master text styles</a:t>
            </a:r>
          </a:p>
        </p:txBody>
      </p:sp>
      <p:sp>
        <p:nvSpPr>
          <p:cNvPr id="5" name="Text Placeholder 4"/>
          <p:cNvSpPr>
            <a:spLocks noGrp="1"/>
          </p:cNvSpPr>
          <p:nvPr>
            <p:ph type="body" sz="quarter" idx="3"/>
          </p:nvPr>
        </p:nvSpPr>
        <p:spPr>
          <a:xfrm>
            <a:off x="4078905" y="2773680"/>
            <a:ext cx="3083856" cy="806767"/>
          </a:xfrm>
        </p:spPr>
        <p:txBody>
          <a:bodyPr anchor="b">
            <a:noAutofit/>
          </a:bodyPr>
          <a:lstStyle>
            <a:lvl1pPr marL="0" indent="0">
              <a:buNone/>
              <a:defRPr sz="3360" b="0">
                <a:solidFill>
                  <a:schemeClr val="bg2">
                    <a:lumMod val="40000"/>
                    <a:lumOff val="60000"/>
                  </a:schemeClr>
                </a:solidFill>
              </a:defRPr>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a:t>Click to edit Master text styles</a:t>
            </a:r>
          </a:p>
        </p:txBody>
      </p:sp>
      <p:sp>
        <p:nvSpPr>
          <p:cNvPr id="19" name="Text Placeholder 3"/>
          <p:cNvSpPr>
            <a:spLocks noGrp="1"/>
          </p:cNvSpPr>
          <p:nvPr>
            <p:ph type="body" sz="half" idx="16"/>
          </p:nvPr>
        </p:nvSpPr>
        <p:spPr>
          <a:xfrm>
            <a:off x="4067821" y="3733800"/>
            <a:ext cx="3094939" cy="5025073"/>
          </a:xfrm>
        </p:spPr>
        <p:txBody>
          <a:bodyPr anchor="t">
            <a:normAutofit/>
          </a:bodyPr>
          <a:lstStyle>
            <a:lvl1pPr marL="0" indent="0">
              <a:buNone/>
              <a:defRPr sz="1960"/>
            </a:lvl1pPr>
            <a:lvl2pPr marL="640080" indent="0">
              <a:buNone/>
              <a:defRPr sz="1680"/>
            </a:lvl2pPr>
            <a:lvl3pPr marL="1280160" indent="0">
              <a:buNone/>
              <a:defRPr sz="1400"/>
            </a:lvl3pPr>
            <a:lvl4pPr marL="1920240" indent="0">
              <a:buNone/>
              <a:defRPr sz="1260"/>
            </a:lvl4pPr>
            <a:lvl5pPr marL="2560320" indent="0">
              <a:buNone/>
              <a:defRPr sz="1260"/>
            </a:lvl5pPr>
            <a:lvl6pPr marL="3200400" indent="0">
              <a:buNone/>
              <a:defRPr sz="1260"/>
            </a:lvl6pPr>
            <a:lvl7pPr marL="3840480" indent="0">
              <a:buNone/>
              <a:defRPr sz="1260"/>
            </a:lvl7pPr>
            <a:lvl8pPr marL="4480560" indent="0">
              <a:buNone/>
              <a:defRPr sz="1260"/>
            </a:lvl8pPr>
            <a:lvl9pPr marL="5120640" indent="0">
              <a:buNone/>
              <a:defRPr sz="1260"/>
            </a:lvl9pPr>
          </a:lstStyle>
          <a:p>
            <a:pPr lvl="0"/>
            <a:r>
              <a:rPr lang="en-US"/>
              <a:t>Click to edit Master text styles</a:t>
            </a:r>
          </a:p>
        </p:txBody>
      </p:sp>
      <p:sp>
        <p:nvSpPr>
          <p:cNvPr id="14" name="Text Placeholder 4"/>
          <p:cNvSpPr>
            <a:spLocks noGrp="1"/>
          </p:cNvSpPr>
          <p:nvPr>
            <p:ph type="body" sz="quarter" idx="13"/>
          </p:nvPr>
        </p:nvSpPr>
        <p:spPr>
          <a:xfrm>
            <a:off x="7482884" y="2773680"/>
            <a:ext cx="3079521" cy="806767"/>
          </a:xfrm>
        </p:spPr>
        <p:txBody>
          <a:bodyPr anchor="b">
            <a:noAutofit/>
          </a:bodyPr>
          <a:lstStyle>
            <a:lvl1pPr marL="0" indent="0">
              <a:buNone/>
              <a:defRPr sz="3360" b="0">
                <a:solidFill>
                  <a:schemeClr val="bg2">
                    <a:lumMod val="40000"/>
                    <a:lumOff val="60000"/>
                  </a:schemeClr>
                </a:solidFill>
              </a:defRPr>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a:t>Click to edit Master text styles</a:t>
            </a:r>
          </a:p>
        </p:txBody>
      </p:sp>
      <p:sp>
        <p:nvSpPr>
          <p:cNvPr id="20" name="Text Placeholder 3"/>
          <p:cNvSpPr>
            <a:spLocks noGrp="1"/>
          </p:cNvSpPr>
          <p:nvPr>
            <p:ph type="body" sz="half" idx="17"/>
          </p:nvPr>
        </p:nvSpPr>
        <p:spPr>
          <a:xfrm>
            <a:off x="7482884" y="3733800"/>
            <a:ext cx="3079521" cy="5025073"/>
          </a:xfrm>
        </p:spPr>
        <p:txBody>
          <a:bodyPr anchor="t">
            <a:normAutofit/>
          </a:bodyPr>
          <a:lstStyle>
            <a:lvl1pPr marL="0" indent="0">
              <a:buNone/>
              <a:defRPr sz="1960"/>
            </a:lvl1pPr>
            <a:lvl2pPr marL="640080" indent="0">
              <a:buNone/>
              <a:defRPr sz="1680"/>
            </a:lvl2pPr>
            <a:lvl3pPr marL="1280160" indent="0">
              <a:buNone/>
              <a:defRPr sz="1400"/>
            </a:lvl3pPr>
            <a:lvl4pPr marL="1920240" indent="0">
              <a:buNone/>
              <a:defRPr sz="1260"/>
            </a:lvl4pPr>
            <a:lvl5pPr marL="2560320" indent="0">
              <a:buNone/>
              <a:defRPr sz="1260"/>
            </a:lvl5pPr>
            <a:lvl6pPr marL="3200400" indent="0">
              <a:buNone/>
              <a:defRPr sz="1260"/>
            </a:lvl6pPr>
            <a:lvl7pPr marL="3840480" indent="0">
              <a:buNone/>
              <a:defRPr sz="1260"/>
            </a:lvl7pPr>
            <a:lvl8pPr marL="4480560" indent="0">
              <a:buNone/>
              <a:defRPr sz="1260"/>
            </a:lvl8pPr>
            <a:lvl9pPr marL="5120640" indent="0">
              <a:buNone/>
              <a:defRPr sz="1260"/>
            </a:lvl9pPr>
          </a:lstStyle>
          <a:p>
            <a:pPr lvl="0"/>
            <a:r>
              <a:rPr lang="en-US"/>
              <a:t>Click to edit Master text styles</a:t>
            </a:r>
          </a:p>
        </p:txBody>
      </p:sp>
      <p:cxnSp>
        <p:nvCxnSpPr>
          <p:cNvPr id="17" name="Straight Connector 16"/>
          <p:cNvCxnSpPr/>
          <p:nvPr/>
        </p:nvCxnSpPr>
        <p:spPr>
          <a:xfrm>
            <a:off x="3913468" y="2987040"/>
            <a:ext cx="0" cy="554736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312242" y="2987040"/>
            <a:ext cx="0" cy="5553635"/>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DC8E9F1-C8EC-43C7-89D2-82224D15B56D}" type="datetimeFigureOut">
              <a:rPr lang="en-US" smtClean="0"/>
              <a:t>2/14/2022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CF12B-6796-4888-8257-87BB4BA56EF6}" type="slidenum">
              <a:rPr lang="en-US" smtClean="0"/>
              <a:t>‹#›</a:t>
            </a:fld>
            <a:endParaRPr lang="en-US"/>
          </a:p>
        </p:txBody>
      </p:sp>
    </p:spTree>
    <p:extLst>
      <p:ext uri="{BB962C8B-B14F-4D97-AF65-F5344CB8AC3E}">
        <p14:creationId xmlns:p14="http://schemas.microsoft.com/office/powerpoint/2010/main" val="32001226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5880"/>
            </a:lvl1pPr>
          </a:lstStyle>
          <a:p>
            <a:r>
              <a:rPr lang="en-US"/>
              <a:t>Click to edit Master title style</a:t>
            </a:r>
            <a:endParaRPr lang="en-US" dirty="0"/>
          </a:p>
        </p:txBody>
      </p:sp>
      <p:sp>
        <p:nvSpPr>
          <p:cNvPr id="3" name="Text Placeholder 2"/>
          <p:cNvSpPr>
            <a:spLocks noGrp="1"/>
          </p:cNvSpPr>
          <p:nvPr>
            <p:ph type="body" idx="1"/>
          </p:nvPr>
        </p:nvSpPr>
        <p:spPr>
          <a:xfrm>
            <a:off x="685265" y="5951329"/>
            <a:ext cx="3087857" cy="806767"/>
          </a:xfrm>
        </p:spPr>
        <p:txBody>
          <a:bodyPr anchor="b">
            <a:noAutofit/>
          </a:bodyPr>
          <a:lstStyle>
            <a:lvl1pPr marL="0" indent="0">
              <a:buNone/>
              <a:defRPr sz="3360" b="0">
                <a:solidFill>
                  <a:schemeClr val="bg2">
                    <a:lumMod val="40000"/>
                    <a:lumOff val="60000"/>
                  </a:schemeClr>
                </a:solidFill>
              </a:defRPr>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a:t>Click to edit Master text styles</a:t>
            </a:r>
          </a:p>
        </p:txBody>
      </p:sp>
      <p:sp>
        <p:nvSpPr>
          <p:cNvPr id="29" name="Picture Placeholder 2"/>
          <p:cNvSpPr>
            <a:spLocks noGrp="1" noChangeAspect="1"/>
          </p:cNvSpPr>
          <p:nvPr>
            <p:ph type="pic" idx="15"/>
          </p:nvPr>
        </p:nvSpPr>
        <p:spPr>
          <a:xfrm>
            <a:off x="685265" y="3093720"/>
            <a:ext cx="3087857" cy="21336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240"/>
            </a:lvl1pPr>
            <a:lvl2pPr marL="640080" indent="0">
              <a:buNone/>
              <a:defRPr sz="2240"/>
            </a:lvl2pPr>
            <a:lvl3pPr marL="1280160" indent="0">
              <a:buNone/>
              <a:defRPr sz="2240"/>
            </a:lvl3pPr>
            <a:lvl4pPr marL="1920240" indent="0">
              <a:buNone/>
              <a:defRPr sz="2240"/>
            </a:lvl4pPr>
            <a:lvl5pPr marL="2560320" indent="0">
              <a:buNone/>
              <a:defRPr sz="2240"/>
            </a:lvl5pPr>
            <a:lvl6pPr marL="3200400" indent="0">
              <a:buNone/>
              <a:defRPr sz="2240"/>
            </a:lvl6pPr>
            <a:lvl7pPr marL="3840480" indent="0">
              <a:buNone/>
              <a:defRPr sz="2240"/>
            </a:lvl7pPr>
            <a:lvl8pPr marL="4480560" indent="0">
              <a:buNone/>
              <a:defRPr sz="2240"/>
            </a:lvl8pPr>
            <a:lvl9pPr marL="5120640" indent="0">
              <a:buNone/>
              <a:defRPr sz="2240"/>
            </a:lvl9pPr>
          </a:lstStyle>
          <a:p>
            <a:r>
              <a:rPr lang="en-US"/>
              <a:t>Click icon to add picture</a:t>
            </a:r>
            <a:endParaRPr lang="en-US" dirty="0"/>
          </a:p>
        </p:txBody>
      </p:sp>
      <p:sp>
        <p:nvSpPr>
          <p:cNvPr id="22" name="Text Placeholder 3"/>
          <p:cNvSpPr>
            <a:spLocks noGrp="1"/>
          </p:cNvSpPr>
          <p:nvPr>
            <p:ph type="body" sz="half" idx="18"/>
          </p:nvPr>
        </p:nvSpPr>
        <p:spPr>
          <a:xfrm>
            <a:off x="685265" y="6758097"/>
            <a:ext cx="3087857" cy="922865"/>
          </a:xfrm>
        </p:spPr>
        <p:txBody>
          <a:bodyPr anchor="t">
            <a:normAutofit/>
          </a:bodyPr>
          <a:lstStyle>
            <a:lvl1pPr marL="0" indent="0">
              <a:buNone/>
              <a:defRPr sz="1960"/>
            </a:lvl1pPr>
            <a:lvl2pPr marL="640080" indent="0">
              <a:buNone/>
              <a:defRPr sz="1680"/>
            </a:lvl2pPr>
            <a:lvl3pPr marL="1280160" indent="0">
              <a:buNone/>
              <a:defRPr sz="1400"/>
            </a:lvl3pPr>
            <a:lvl4pPr marL="1920240" indent="0">
              <a:buNone/>
              <a:defRPr sz="1260"/>
            </a:lvl4pPr>
            <a:lvl5pPr marL="2560320" indent="0">
              <a:buNone/>
              <a:defRPr sz="1260"/>
            </a:lvl5pPr>
            <a:lvl6pPr marL="3200400" indent="0">
              <a:buNone/>
              <a:defRPr sz="1260"/>
            </a:lvl6pPr>
            <a:lvl7pPr marL="3840480" indent="0">
              <a:buNone/>
              <a:defRPr sz="1260"/>
            </a:lvl7pPr>
            <a:lvl8pPr marL="4480560" indent="0">
              <a:buNone/>
              <a:defRPr sz="1260"/>
            </a:lvl8pPr>
            <a:lvl9pPr marL="5120640" indent="0">
              <a:buNone/>
              <a:defRPr sz="1260"/>
            </a:lvl9pPr>
          </a:lstStyle>
          <a:p>
            <a:pPr lvl="0"/>
            <a:r>
              <a:rPr lang="en-US"/>
              <a:t>Click to edit Master text styles</a:t>
            </a:r>
          </a:p>
        </p:txBody>
      </p:sp>
      <p:sp>
        <p:nvSpPr>
          <p:cNvPr id="5" name="Text Placeholder 4"/>
          <p:cNvSpPr>
            <a:spLocks noGrp="1"/>
          </p:cNvSpPr>
          <p:nvPr>
            <p:ph type="body" sz="quarter" idx="3"/>
          </p:nvPr>
        </p:nvSpPr>
        <p:spPr>
          <a:xfrm>
            <a:off x="4084909" y="5951329"/>
            <a:ext cx="3077852" cy="806767"/>
          </a:xfrm>
        </p:spPr>
        <p:txBody>
          <a:bodyPr anchor="b">
            <a:noAutofit/>
          </a:bodyPr>
          <a:lstStyle>
            <a:lvl1pPr marL="0" indent="0">
              <a:buNone/>
              <a:defRPr sz="3360" b="0">
                <a:solidFill>
                  <a:schemeClr val="bg2">
                    <a:lumMod val="40000"/>
                    <a:lumOff val="60000"/>
                  </a:schemeClr>
                </a:solidFill>
              </a:defRPr>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a:t>Click to edit Master text styles</a:t>
            </a:r>
          </a:p>
        </p:txBody>
      </p:sp>
      <p:sp>
        <p:nvSpPr>
          <p:cNvPr id="30" name="Picture Placeholder 2"/>
          <p:cNvSpPr>
            <a:spLocks noGrp="1" noChangeAspect="1"/>
          </p:cNvSpPr>
          <p:nvPr>
            <p:ph type="pic" idx="21"/>
          </p:nvPr>
        </p:nvSpPr>
        <p:spPr>
          <a:xfrm>
            <a:off x="4084908" y="3093720"/>
            <a:ext cx="3077852" cy="21336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240"/>
            </a:lvl1pPr>
            <a:lvl2pPr marL="640080" indent="0">
              <a:buNone/>
              <a:defRPr sz="2240"/>
            </a:lvl2pPr>
            <a:lvl3pPr marL="1280160" indent="0">
              <a:buNone/>
              <a:defRPr sz="2240"/>
            </a:lvl3pPr>
            <a:lvl4pPr marL="1920240" indent="0">
              <a:buNone/>
              <a:defRPr sz="2240"/>
            </a:lvl4pPr>
            <a:lvl5pPr marL="2560320" indent="0">
              <a:buNone/>
              <a:defRPr sz="2240"/>
            </a:lvl5pPr>
            <a:lvl6pPr marL="3200400" indent="0">
              <a:buNone/>
              <a:defRPr sz="2240"/>
            </a:lvl6pPr>
            <a:lvl7pPr marL="3840480" indent="0">
              <a:buNone/>
              <a:defRPr sz="2240"/>
            </a:lvl7pPr>
            <a:lvl8pPr marL="4480560" indent="0">
              <a:buNone/>
              <a:defRPr sz="2240"/>
            </a:lvl8pPr>
            <a:lvl9pPr marL="5120640" indent="0">
              <a:buNone/>
              <a:defRPr sz="2240"/>
            </a:lvl9pPr>
          </a:lstStyle>
          <a:p>
            <a:r>
              <a:rPr lang="en-US"/>
              <a:t>Click icon to add picture</a:t>
            </a:r>
            <a:endParaRPr lang="en-US" dirty="0"/>
          </a:p>
        </p:txBody>
      </p:sp>
      <p:sp>
        <p:nvSpPr>
          <p:cNvPr id="23" name="Text Placeholder 3"/>
          <p:cNvSpPr>
            <a:spLocks noGrp="1"/>
          </p:cNvSpPr>
          <p:nvPr>
            <p:ph type="body" sz="half" idx="19"/>
          </p:nvPr>
        </p:nvSpPr>
        <p:spPr>
          <a:xfrm>
            <a:off x="4083487" y="6758096"/>
            <a:ext cx="3081929" cy="922865"/>
          </a:xfrm>
        </p:spPr>
        <p:txBody>
          <a:bodyPr anchor="t">
            <a:normAutofit/>
          </a:bodyPr>
          <a:lstStyle>
            <a:lvl1pPr marL="0" indent="0">
              <a:buNone/>
              <a:defRPr sz="1960"/>
            </a:lvl1pPr>
            <a:lvl2pPr marL="640080" indent="0">
              <a:buNone/>
              <a:defRPr sz="1680"/>
            </a:lvl2pPr>
            <a:lvl3pPr marL="1280160" indent="0">
              <a:buNone/>
              <a:defRPr sz="1400"/>
            </a:lvl3pPr>
            <a:lvl4pPr marL="1920240" indent="0">
              <a:buNone/>
              <a:defRPr sz="1260"/>
            </a:lvl4pPr>
            <a:lvl5pPr marL="2560320" indent="0">
              <a:buNone/>
              <a:defRPr sz="1260"/>
            </a:lvl5pPr>
            <a:lvl6pPr marL="3200400" indent="0">
              <a:buNone/>
              <a:defRPr sz="1260"/>
            </a:lvl6pPr>
            <a:lvl7pPr marL="3840480" indent="0">
              <a:buNone/>
              <a:defRPr sz="1260"/>
            </a:lvl7pPr>
            <a:lvl8pPr marL="4480560" indent="0">
              <a:buNone/>
              <a:defRPr sz="1260"/>
            </a:lvl8pPr>
            <a:lvl9pPr marL="5120640" indent="0">
              <a:buNone/>
              <a:defRPr sz="1260"/>
            </a:lvl9pPr>
          </a:lstStyle>
          <a:p>
            <a:pPr lvl="0"/>
            <a:r>
              <a:rPr lang="en-US"/>
              <a:t>Click to edit Master text styles</a:t>
            </a:r>
          </a:p>
        </p:txBody>
      </p:sp>
      <p:sp>
        <p:nvSpPr>
          <p:cNvPr id="14" name="Text Placeholder 4"/>
          <p:cNvSpPr>
            <a:spLocks noGrp="1"/>
          </p:cNvSpPr>
          <p:nvPr>
            <p:ph type="body" sz="quarter" idx="13"/>
          </p:nvPr>
        </p:nvSpPr>
        <p:spPr>
          <a:xfrm>
            <a:off x="7482884" y="5951329"/>
            <a:ext cx="3079521" cy="806767"/>
          </a:xfrm>
        </p:spPr>
        <p:txBody>
          <a:bodyPr anchor="b">
            <a:noAutofit/>
          </a:bodyPr>
          <a:lstStyle>
            <a:lvl1pPr marL="0" indent="0">
              <a:buNone/>
              <a:defRPr sz="3360" b="0">
                <a:solidFill>
                  <a:schemeClr val="bg2">
                    <a:lumMod val="40000"/>
                    <a:lumOff val="60000"/>
                  </a:schemeClr>
                </a:solidFill>
              </a:defRPr>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a:t>Click to edit Master text styles</a:t>
            </a:r>
          </a:p>
        </p:txBody>
      </p:sp>
      <p:sp>
        <p:nvSpPr>
          <p:cNvPr id="31" name="Picture Placeholder 2"/>
          <p:cNvSpPr>
            <a:spLocks noGrp="1" noChangeAspect="1"/>
          </p:cNvSpPr>
          <p:nvPr>
            <p:ph type="pic" idx="22"/>
          </p:nvPr>
        </p:nvSpPr>
        <p:spPr>
          <a:xfrm>
            <a:off x="7482883" y="3093720"/>
            <a:ext cx="3079521" cy="21336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240"/>
            </a:lvl1pPr>
            <a:lvl2pPr marL="640080" indent="0">
              <a:buNone/>
              <a:defRPr sz="2240"/>
            </a:lvl2pPr>
            <a:lvl3pPr marL="1280160" indent="0">
              <a:buNone/>
              <a:defRPr sz="2240"/>
            </a:lvl3pPr>
            <a:lvl4pPr marL="1920240" indent="0">
              <a:buNone/>
              <a:defRPr sz="2240"/>
            </a:lvl4pPr>
            <a:lvl5pPr marL="2560320" indent="0">
              <a:buNone/>
              <a:defRPr sz="2240"/>
            </a:lvl5pPr>
            <a:lvl6pPr marL="3200400" indent="0">
              <a:buNone/>
              <a:defRPr sz="2240"/>
            </a:lvl6pPr>
            <a:lvl7pPr marL="3840480" indent="0">
              <a:buNone/>
              <a:defRPr sz="2240"/>
            </a:lvl7pPr>
            <a:lvl8pPr marL="4480560" indent="0">
              <a:buNone/>
              <a:defRPr sz="2240"/>
            </a:lvl8pPr>
            <a:lvl9pPr marL="5120640" indent="0">
              <a:buNone/>
              <a:defRPr sz="2240"/>
            </a:lvl9pPr>
          </a:lstStyle>
          <a:p>
            <a:r>
              <a:rPr lang="en-US"/>
              <a:t>Click icon to add picture</a:t>
            </a:r>
            <a:endParaRPr lang="en-US" dirty="0"/>
          </a:p>
        </p:txBody>
      </p:sp>
      <p:sp>
        <p:nvSpPr>
          <p:cNvPr id="24" name="Text Placeholder 3"/>
          <p:cNvSpPr>
            <a:spLocks noGrp="1"/>
          </p:cNvSpPr>
          <p:nvPr>
            <p:ph type="body" sz="half" idx="20"/>
          </p:nvPr>
        </p:nvSpPr>
        <p:spPr>
          <a:xfrm>
            <a:off x="7482755" y="6758093"/>
            <a:ext cx="3083599" cy="922865"/>
          </a:xfrm>
        </p:spPr>
        <p:txBody>
          <a:bodyPr anchor="t">
            <a:normAutofit/>
          </a:bodyPr>
          <a:lstStyle>
            <a:lvl1pPr marL="0" indent="0">
              <a:buNone/>
              <a:defRPr sz="1960"/>
            </a:lvl1pPr>
            <a:lvl2pPr marL="640080" indent="0">
              <a:buNone/>
              <a:defRPr sz="1680"/>
            </a:lvl2pPr>
            <a:lvl3pPr marL="1280160" indent="0">
              <a:buNone/>
              <a:defRPr sz="1400"/>
            </a:lvl3pPr>
            <a:lvl4pPr marL="1920240" indent="0">
              <a:buNone/>
              <a:defRPr sz="1260"/>
            </a:lvl4pPr>
            <a:lvl5pPr marL="2560320" indent="0">
              <a:buNone/>
              <a:defRPr sz="1260"/>
            </a:lvl5pPr>
            <a:lvl6pPr marL="3200400" indent="0">
              <a:buNone/>
              <a:defRPr sz="1260"/>
            </a:lvl6pPr>
            <a:lvl7pPr marL="3840480" indent="0">
              <a:buNone/>
              <a:defRPr sz="1260"/>
            </a:lvl7pPr>
            <a:lvl8pPr marL="4480560" indent="0">
              <a:buNone/>
              <a:defRPr sz="1260"/>
            </a:lvl8pPr>
            <a:lvl9pPr marL="5120640" indent="0">
              <a:buNone/>
              <a:defRPr sz="1260"/>
            </a:lvl9pPr>
          </a:lstStyle>
          <a:p>
            <a:pPr lvl="0"/>
            <a:r>
              <a:rPr lang="en-US"/>
              <a:t>Click to edit Master text styles</a:t>
            </a:r>
          </a:p>
        </p:txBody>
      </p:sp>
      <p:cxnSp>
        <p:nvCxnSpPr>
          <p:cNvPr id="19" name="Straight Connector 18"/>
          <p:cNvCxnSpPr/>
          <p:nvPr/>
        </p:nvCxnSpPr>
        <p:spPr>
          <a:xfrm>
            <a:off x="3913468" y="2987040"/>
            <a:ext cx="0" cy="554736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7312242" y="2987040"/>
            <a:ext cx="0" cy="5553635"/>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DC8E9F1-C8EC-43C7-89D2-82224D15B56D}" type="datetimeFigureOut">
              <a:rPr lang="en-US" smtClean="0"/>
              <a:t>2/14/2022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CF12B-6796-4888-8257-87BB4BA56EF6}" type="slidenum">
              <a:rPr lang="en-US" smtClean="0"/>
              <a:t>‹#›</a:t>
            </a:fld>
            <a:endParaRPr lang="en-US"/>
          </a:p>
        </p:txBody>
      </p:sp>
    </p:spTree>
    <p:extLst>
      <p:ext uri="{BB962C8B-B14F-4D97-AF65-F5344CB8AC3E}">
        <p14:creationId xmlns:p14="http://schemas.microsoft.com/office/powerpoint/2010/main" val="41184910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C8E9F1-C8EC-43C7-89D2-82224D15B56D}" type="datetimeFigureOut">
              <a:rPr lang="en-US" smtClean="0"/>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CF12B-6796-4888-8257-87BB4BA56EF6}" type="slidenum">
              <a:rPr lang="en-US" smtClean="0"/>
              <a:t>‹#›</a:t>
            </a:fld>
            <a:endParaRPr lang="en-US"/>
          </a:p>
        </p:txBody>
      </p:sp>
    </p:spTree>
    <p:extLst>
      <p:ext uri="{BB962C8B-B14F-4D97-AF65-F5344CB8AC3E}">
        <p14:creationId xmlns:p14="http://schemas.microsoft.com/office/powerpoint/2010/main" val="29847640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1696" y="602300"/>
            <a:ext cx="1840710" cy="815657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85265" y="1082487"/>
            <a:ext cx="7796337" cy="76763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C8E9F1-C8EC-43C7-89D2-82224D15B56D}" type="datetimeFigureOut">
              <a:rPr lang="en-US" smtClean="0"/>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CF12B-6796-4888-8257-87BB4BA56EF6}" type="slidenum">
              <a:rPr lang="en-US" smtClean="0"/>
              <a:t>‹#›</a:t>
            </a:fld>
            <a:endParaRPr lang="en-US"/>
          </a:p>
        </p:txBody>
      </p:sp>
    </p:spTree>
    <p:extLst>
      <p:ext uri="{BB962C8B-B14F-4D97-AF65-F5344CB8AC3E}">
        <p14:creationId xmlns:p14="http://schemas.microsoft.com/office/powerpoint/2010/main" val="1674170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DC8E9F1-C8EC-43C7-89D2-82224D15B56D}" type="datetimeFigureOut">
              <a:rPr lang="en-US" smtClean="0"/>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CF12B-6796-4888-8257-87BB4BA56EF6}" type="slidenum">
              <a:rPr lang="en-US" smtClean="0"/>
              <a:t>‹#›</a:t>
            </a:fld>
            <a:endParaRPr lang="en-US"/>
          </a:p>
        </p:txBody>
      </p:sp>
    </p:spTree>
    <p:extLst>
      <p:ext uri="{BB962C8B-B14F-4D97-AF65-F5344CB8AC3E}">
        <p14:creationId xmlns:p14="http://schemas.microsoft.com/office/powerpoint/2010/main" val="4069959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3021" y="4006428"/>
            <a:ext cx="9269354" cy="2681906"/>
          </a:xfrm>
        </p:spPr>
        <p:txBody>
          <a:bodyPr anchor="b"/>
          <a:lstStyle>
            <a:lvl1pPr algn="l">
              <a:defRPr sz="5600" b="0" cap="none"/>
            </a:lvl1pPr>
          </a:lstStyle>
          <a:p>
            <a:r>
              <a:rPr lang="en-US"/>
              <a:t>Click to edit Master title style</a:t>
            </a:r>
            <a:endParaRPr lang="en-US" dirty="0"/>
          </a:p>
        </p:txBody>
      </p:sp>
      <p:sp>
        <p:nvSpPr>
          <p:cNvPr id="3" name="Text Placeholder 2"/>
          <p:cNvSpPr>
            <a:spLocks noGrp="1"/>
          </p:cNvSpPr>
          <p:nvPr>
            <p:ph type="body" idx="1"/>
          </p:nvPr>
        </p:nvSpPr>
        <p:spPr>
          <a:xfrm>
            <a:off x="1213019" y="6688333"/>
            <a:ext cx="9269355" cy="1204560"/>
          </a:xfrm>
        </p:spPr>
        <p:txBody>
          <a:bodyPr anchor="t"/>
          <a:lstStyle>
            <a:lvl1pPr marL="0" indent="0" algn="l">
              <a:buNone/>
              <a:defRPr sz="2800" cap="all">
                <a:solidFill>
                  <a:schemeClr val="bg2">
                    <a:lumMod val="40000"/>
                    <a:lumOff val="60000"/>
                  </a:schemeClr>
                </a:solidFill>
              </a:defRPr>
            </a:lvl1pPr>
            <a:lvl2pPr marL="640080" indent="0">
              <a:buNone/>
              <a:defRPr sz="2520">
                <a:solidFill>
                  <a:schemeClr val="tx1">
                    <a:tint val="75000"/>
                  </a:schemeClr>
                </a:solidFill>
              </a:defRPr>
            </a:lvl2pPr>
            <a:lvl3pPr marL="1280160" indent="0">
              <a:buNone/>
              <a:defRPr sz="2240">
                <a:solidFill>
                  <a:schemeClr val="tx1">
                    <a:tint val="75000"/>
                  </a:schemeClr>
                </a:solidFill>
              </a:defRPr>
            </a:lvl3pPr>
            <a:lvl4pPr marL="1920240" indent="0">
              <a:buNone/>
              <a:defRPr sz="1960">
                <a:solidFill>
                  <a:schemeClr val="tx1">
                    <a:tint val="75000"/>
                  </a:schemeClr>
                </a:solidFill>
              </a:defRPr>
            </a:lvl4pPr>
            <a:lvl5pPr marL="2560320" indent="0">
              <a:buNone/>
              <a:defRPr sz="1960">
                <a:solidFill>
                  <a:schemeClr val="tx1">
                    <a:tint val="75000"/>
                  </a:schemeClr>
                </a:solidFill>
              </a:defRPr>
            </a:lvl5pPr>
            <a:lvl6pPr marL="3200400" indent="0">
              <a:buNone/>
              <a:defRPr sz="1960">
                <a:solidFill>
                  <a:schemeClr val="tx1">
                    <a:tint val="75000"/>
                  </a:schemeClr>
                </a:solidFill>
              </a:defRPr>
            </a:lvl6pPr>
            <a:lvl7pPr marL="3840480" indent="0">
              <a:buNone/>
              <a:defRPr sz="1960">
                <a:solidFill>
                  <a:schemeClr val="tx1">
                    <a:tint val="75000"/>
                  </a:schemeClr>
                </a:solidFill>
              </a:defRPr>
            </a:lvl7pPr>
            <a:lvl8pPr marL="4480560" indent="0">
              <a:buNone/>
              <a:defRPr sz="1960">
                <a:solidFill>
                  <a:schemeClr val="tx1">
                    <a:tint val="75000"/>
                  </a:schemeClr>
                </a:solidFill>
              </a:defRPr>
            </a:lvl8pPr>
            <a:lvl9pPr marL="5120640" indent="0">
              <a:buNone/>
              <a:defRPr sz="19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C8E9F1-C8EC-43C7-89D2-82224D15B56D}" type="datetimeFigureOut">
              <a:rPr lang="en-US" smtClean="0"/>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CF12B-6796-4888-8257-87BB4BA56EF6}" type="slidenum">
              <a:rPr lang="en-US" smtClean="0"/>
              <a:t>‹#›</a:t>
            </a:fld>
            <a:endParaRPr lang="en-US"/>
          </a:p>
        </p:txBody>
      </p:sp>
    </p:spTree>
    <p:extLst>
      <p:ext uri="{BB962C8B-B14F-4D97-AF65-F5344CB8AC3E}">
        <p14:creationId xmlns:p14="http://schemas.microsoft.com/office/powerpoint/2010/main" val="4085451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8781" y="2884807"/>
            <a:ext cx="4617358" cy="5874068"/>
          </a:xfrm>
        </p:spPr>
        <p:txBody>
          <a:bodyPr>
            <a:normAutofit/>
          </a:bodyPr>
          <a:lstStyle>
            <a:lvl1pPr>
              <a:defRPr sz="2520"/>
            </a:lvl1pPr>
            <a:lvl2pPr>
              <a:defRPr sz="2240"/>
            </a:lvl2pPr>
            <a:lvl3pPr>
              <a:defRPr sz="1960"/>
            </a:lvl3pPr>
            <a:lvl4pPr>
              <a:defRPr sz="1680"/>
            </a:lvl4pPr>
            <a:lvl5pPr>
              <a:defRPr sz="1680"/>
            </a:lvl5pPr>
            <a:lvl6pPr>
              <a:defRPr sz="1680"/>
            </a:lvl6pPr>
            <a:lvl7pPr>
              <a:defRPr sz="1680"/>
            </a:lvl7pPr>
            <a:lvl8pPr>
              <a:defRPr sz="1680"/>
            </a:lvl8pPr>
            <a:lvl9pPr>
              <a:defRPr sz="16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38766" y="2878531"/>
            <a:ext cx="4617361" cy="5880343"/>
          </a:xfrm>
        </p:spPr>
        <p:txBody>
          <a:bodyPr>
            <a:normAutofit/>
          </a:bodyPr>
          <a:lstStyle>
            <a:lvl1pPr>
              <a:defRPr sz="2520"/>
            </a:lvl1pPr>
            <a:lvl2pPr>
              <a:defRPr sz="2240"/>
            </a:lvl2pPr>
            <a:lvl3pPr>
              <a:defRPr sz="1960"/>
            </a:lvl3pPr>
            <a:lvl4pPr>
              <a:defRPr sz="1680"/>
            </a:lvl4pPr>
            <a:lvl5pPr>
              <a:defRPr sz="1680"/>
            </a:lvl5pPr>
            <a:lvl6pPr>
              <a:defRPr sz="1680"/>
            </a:lvl6pPr>
            <a:lvl7pPr>
              <a:defRPr sz="1680"/>
            </a:lvl7pPr>
            <a:lvl8pPr>
              <a:defRPr sz="1680"/>
            </a:lvl8pPr>
            <a:lvl9pPr>
              <a:defRPr sz="16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C8E9F1-C8EC-43C7-89D2-82224D15B56D}" type="datetimeFigureOut">
              <a:rPr lang="en-US" smtClean="0"/>
              <a:t>2/14/2022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CCF12B-6796-4888-8257-87BB4BA56EF6}" type="slidenum">
              <a:rPr lang="en-US" smtClean="0"/>
              <a:t>‹#›</a:t>
            </a:fld>
            <a:endParaRPr lang="en-US"/>
          </a:p>
        </p:txBody>
      </p:sp>
    </p:spTree>
    <p:extLst>
      <p:ext uri="{BB962C8B-B14F-4D97-AF65-F5344CB8AC3E}">
        <p14:creationId xmlns:p14="http://schemas.microsoft.com/office/powerpoint/2010/main" val="2397488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8780" y="2667000"/>
            <a:ext cx="4617357" cy="806767"/>
          </a:xfrm>
        </p:spPr>
        <p:txBody>
          <a:bodyPr anchor="b">
            <a:noAutofit/>
          </a:bodyPr>
          <a:lstStyle>
            <a:lvl1pPr marL="0" indent="0">
              <a:buNone/>
              <a:defRPr sz="3360" b="0">
                <a:solidFill>
                  <a:schemeClr val="bg2">
                    <a:lumMod val="40000"/>
                    <a:lumOff val="60000"/>
                  </a:schemeClr>
                </a:solidFill>
              </a:defRPr>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a:t>Click to edit Master text styles</a:t>
            </a:r>
          </a:p>
        </p:txBody>
      </p:sp>
      <p:sp>
        <p:nvSpPr>
          <p:cNvPr id="4" name="Content Placeholder 3"/>
          <p:cNvSpPr>
            <a:spLocks noGrp="1"/>
          </p:cNvSpPr>
          <p:nvPr>
            <p:ph sz="half" idx="2"/>
          </p:nvPr>
        </p:nvSpPr>
        <p:spPr>
          <a:xfrm>
            <a:off x="1158781" y="3520440"/>
            <a:ext cx="4617358" cy="5238433"/>
          </a:xfrm>
        </p:spPr>
        <p:txBody>
          <a:bodyPr>
            <a:normAutofit/>
          </a:bodyPr>
          <a:lstStyle>
            <a:lvl1pPr>
              <a:defRPr sz="2520"/>
            </a:lvl1pPr>
            <a:lvl2pPr>
              <a:defRPr sz="2240"/>
            </a:lvl2pPr>
            <a:lvl3pPr>
              <a:defRPr sz="1960"/>
            </a:lvl3pPr>
            <a:lvl4pPr>
              <a:defRPr sz="1680"/>
            </a:lvl4pPr>
            <a:lvl5pPr>
              <a:defRPr sz="1680"/>
            </a:lvl5pPr>
            <a:lvl6pPr>
              <a:defRPr sz="1680"/>
            </a:lvl6pPr>
            <a:lvl7pPr>
              <a:defRPr sz="1680"/>
            </a:lvl7pPr>
            <a:lvl8pPr>
              <a:defRPr sz="1680"/>
            </a:lvl8pPr>
            <a:lvl9pPr>
              <a:defRPr sz="16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38767" y="2667000"/>
            <a:ext cx="4617358" cy="806767"/>
          </a:xfrm>
        </p:spPr>
        <p:txBody>
          <a:bodyPr anchor="b">
            <a:noAutofit/>
          </a:bodyPr>
          <a:lstStyle>
            <a:lvl1pPr marL="0" indent="0">
              <a:buNone/>
              <a:defRPr sz="3360" b="0">
                <a:solidFill>
                  <a:schemeClr val="bg2">
                    <a:lumMod val="40000"/>
                    <a:lumOff val="60000"/>
                  </a:schemeClr>
                </a:solidFill>
              </a:defRPr>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a:t>Click to edit Master text styles</a:t>
            </a:r>
          </a:p>
        </p:txBody>
      </p:sp>
      <p:sp>
        <p:nvSpPr>
          <p:cNvPr id="6" name="Content Placeholder 5"/>
          <p:cNvSpPr>
            <a:spLocks noGrp="1"/>
          </p:cNvSpPr>
          <p:nvPr>
            <p:ph sz="quarter" idx="4"/>
          </p:nvPr>
        </p:nvSpPr>
        <p:spPr>
          <a:xfrm>
            <a:off x="5938767" y="3520440"/>
            <a:ext cx="4617358" cy="5238433"/>
          </a:xfrm>
        </p:spPr>
        <p:txBody>
          <a:bodyPr>
            <a:normAutofit/>
          </a:bodyPr>
          <a:lstStyle>
            <a:lvl1pPr>
              <a:defRPr sz="2520"/>
            </a:lvl1pPr>
            <a:lvl2pPr>
              <a:defRPr sz="2240"/>
            </a:lvl2pPr>
            <a:lvl3pPr>
              <a:defRPr sz="1960"/>
            </a:lvl3pPr>
            <a:lvl4pPr>
              <a:defRPr sz="1680"/>
            </a:lvl4pPr>
            <a:lvl5pPr>
              <a:defRPr sz="1680"/>
            </a:lvl5pPr>
            <a:lvl6pPr>
              <a:defRPr sz="1680"/>
            </a:lvl6pPr>
            <a:lvl7pPr>
              <a:defRPr sz="1680"/>
            </a:lvl7pPr>
            <a:lvl8pPr>
              <a:defRPr sz="1680"/>
            </a:lvl8pPr>
            <a:lvl9pPr>
              <a:defRPr sz="16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C8E9F1-C8EC-43C7-89D2-82224D15B56D}" type="datetimeFigureOut">
              <a:rPr lang="en-US" smtClean="0"/>
              <a:t>2/14/2022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CCF12B-6796-4888-8257-87BB4BA56EF6}" type="slidenum">
              <a:rPr lang="en-US" smtClean="0"/>
              <a:t>‹#›</a:t>
            </a:fld>
            <a:endParaRPr lang="en-US"/>
          </a:p>
        </p:txBody>
      </p:sp>
    </p:spTree>
    <p:extLst>
      <p:ext uri="{BB962C8B-B14F-4D97-AF65-F5344CB8AC3E}">
        <p14:creationId xmlns:p14="http://schemas.microsoft.com/office/powerpoint/2010/main" val="2455095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DC8E9F1-C8EC-43C7-89D2-82224D15B56D}" type="datetimeFigureOut">
              <a:rPr lang="en-US" smtClean="0"/>
              <a:t>2/14/2022</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2ACCF12B-6796-4888-8257-87BB4BA56EF6}" type="slidenum">
              <a:rPr lang="en-US" smtClean="0"/>
              <a:t>‹#›</a:t>
            </a:fld>
            <a:endParaRPr lang="en-US"/>
          </a:p>
        </p:txBody>
      </p:sp>
    </p:spTree>
    <p:extLst>
      <p:ext uri="{BB962C8B-B14F-4D97-AF65-F5344CB8AC3E}">
        <p14:creationId xmlns:p14="http://schemas.microsoft.com/office/powerpoint/2010/main" val="134514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DC8E9F1-C8EC-43C7-89D2-82224D15B56D}" type="datetimeFigureOut">
              <a:rPr lang="en-US" smtClean="0"/>
              <a:t>2/14/2022</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2ACCF12B-6796-4888-8257-87BB4BA56EF6}" type="slidenum">
              <a:rPr lang="en-US" smtClean="0"/>
              <a:t>‹#›</a:t>
            </a:fld>
            <a:endParaRPr lang="en-US"/>
          </a:p>
        </p:txBody>
      </p:sp>
    </p:spTree>
    <p:extLst>
      <p:ext uri="{BB962C8B-B14F-4D97-AF65-F5344CB8AC3E}">
        <p14:creationId xmlns:p14="http://schemas.microsoft.com/office/powerpoint/2010/main" val="3814314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3017" y="2026920"/>
            <a:ext cx="3572047" cy="2026920"/>
          </a:xfrm>
        </p:spPr>
        <p:txBody>
          <a:bodyPr anchor="b"/>
          <a:lstStyle>
            <a:lvl1pPr algn="l">
              <a:defRPr sz="3360" b="0"/>
            </a:lvl1pPr>
          </a:lstStyle>
          <a:p>
            <a:r>
              <a:rPr lang="en-US"/>
              <a:t>Click to edit Master title style</a:t>
            </a:r>
            <a:endParaRPr lang="en-US" dirty="0"/>
          </a:p>
        </p:txBody>
      </p:sp>
      <p:sp>
        <p:nvSpPr>
          <p:cNvPr id="3" name="Content Placeholder 2"/>
          <p:cNvSpPr>
            <a:spLocks noGrp="1"/>
          </p:cNvSpPr>
          <p:nvPr>
            <p:ph idx="1"/>
          </p:nvPr>
        </p:nvSpPr>
        <p:spPr>
          <a:xfrm>
            <a:off x="5025157" y="2026920"/>
            <a:ext cx="5457218" cy="6400800"/>
          </a:xfrm>
        </p:spPr>
        <p:txBody>
          <a:bodyPr anchor="ctr">
            <a:normAutofit/>
          </a:bodyPr>
          <a:lstStyle>
            <a:lvl1pPr>
              <a:defRPr sz="2800"/>
            </a:lvl1pPr>
            <a:lvl2pPr>
              <a:defRPr sz="2520"/>
            </a:lvl2pPr>
            <a:lvl3pPr>
              <a:defRPr sz="2240"/>
            </a:lvl3pPr>
            <a:lvl4pPr>
              <a:defRPr sz="1960"/>
            </a:lvl4pPr>
            <a:lvl5pPr>
              <a:defRPr sz="1960"/>
            </a:lvl5pPr>
            <a:lvl6pPr>
              <a:defRPr sz="1960"/>
            </a:lvl6pPr>
            <a:lvl7pPr>
              <a:defRPr sz="1960"/>
            </a:lvl7pPr>
            <a:lvl8pPr>
              <a:defRPr sz="1960"/>
            </a:lvl8pPr>
            <a:lvl9pPr>
              <a:defRPr sz="19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13017" y="4380994"/>
            <a:ext cx="3572047" cy="4053839"/>
          </a:xfrm>
        </p:spPr>
        <p:txBody>
          <a:bodyPr/>
          <a:lstStyle>
            <a:lvl1pPr marL="0" indent="0">
              <a:buNone/>
              <a:defRPr sz="1960"/>
            </a:lvl1pPr>
            <a:lvl2pPr marL="640080" indent="0">
              <a:buNone/>
              <a:defRPr sz="1680"/>
            </a:lvl2pPr>
            <a:lvl3pPr marL="1280160" indent="0">
              <a:buNone/>
              <a:defRPr sz="1400"/>
            </a:lvl3pPr>
            <a:lvl4pPr marL="1920240" indent="0">
              <a:buNone/>
              <a:defRPr sz="1260"/>
            </a:lvl4pPr>
            <a:lvl5pPr marL="2560320" indent="0">
              <a:buNone/>
              <a:defRPr sz="1260"/>
            </a:lvl5pPr>
            <a:lvl6pPr marL="3200400" indent="0">
              <a:buNone/>
              <a:defRPr sz="1260"/>
            </a:lvl6pPr>
            <a:lvl7pPr marL="3840480" indent="0">
              <a:buNone/>
              <a:defRPr sz="1260"/>
            </a:lvl7pPr>
            <a:lvl8pPr marL="4480560" indent="0">
              <a:buNone/>
              <a:defRPr sz="1260"/>
            </a:lvl8pPr>
            <a:lvl9pPr marL="5120640" indent="0">
              <a:buNone/>
              <a:defRPr sz="1260"/>
            </a:lvl9pPr>
          </a:lstStyle>
          <a:p>
            <a:pPr lvl="0"/>
            <a:r>
              <a:rPr lang="en-US"/>
              <a:t>Click to edit Master text styles</a:t>
            </a:r>
          </a:p>
        </p:txBody>
      </p:sp>
      <p:sp>
        <p:nvSpPr>
          <p:cNvPr id="7" name="Date Placeholder 4"/>
          <p:cNvSpPr>
            <a:spLocks noGrp="1"/>
          </p:cNvSpPr>
          <p:nvPr>
            <p:ph type="dt" sz="half" idx="10"/>
          </p:nvPr>
        </p:nvSpPr>
        <p:spPr/>
        <p:txBody>
          <a:bodyPr/>
          <a:lstStyle/>
          <a:p>
            <a:fld id="{4DC8E9F1-C8EC-43C7-89D2-82224D15B56D}" type="datetimeFigureOut">
              <a:rPr lang="en-US" smtClean="0"/>
              <a:t>2/14/2022</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2ACCF12B-6796-4888-8257-87BB4BA56EF6}" type="slidenum">
              <a:rPr lang="en-US" smtClean="0"/>
              <a:t>‹#›</a:t>
            </a:fld>
            <a:endParaRPr lang="en-US"/>
          </a:p>
        </p:txBody>
      </p:sp>
    </p:spTree>
    <p:extLst>
      <p:ext uri="{BB962C8B-B14F-4D97-AF65-F5344CB8AC3E}">
        <p14:creationId xmlns:p14="http://schemas.microsoft.com/office/powerpoint/2010/main" val="3283818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1918" y="2595869"/>
            <a:ext cx="5348944" cy="2204731"/>
          </a:xfrm>
        </p:spPr>
        <p:txBody>
          <a:bodyPr anchor="b">
            <a:normAutofit/>
          </a:bodyPr>
          <a:lstStyle>
            <a:lvl1pPr algn="l">
              <a:defRPr sz="504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298925" y="1600200"/>
            <a:ext cx="3361295" cy="64008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240"/>
            </a:lvl1pPr>
            <a:lvl2pPr marL="640080" indent="0">
              <a:buNone/>
              <a:defRPr sz="2240"/>
            </a:lvl2pPr>
            <a:lvl3pPr marL="1280160" indent="0">
              <a:buNone/>
              <a:defRPr sz="2240"/>
            </a:lvl3pPr>
            <a:lvl4pPr marL="1920240" indent="0">
              <a:buNone/>
              <a:defRPr sz="2240"/>
            </a:lvl4pPr>
            <a:lvl5pPr marL="2560320" indent="0">
              <a:buNone/>
              <a:defRPr sz="2240"/>
            </a:lvl5pPr>
            <a:lvl6pPr marL="3200400" indent="0">
              <a:buNone/>
              <a:defRPr sz="2240"/>
            </a:lvl6pPr>
            <a:lvl7pPr marL="3840480" indent="0">
              <a:buNone/>
              <a:defRPr sz="2240"/>
            </a:lvl7pPr>
            <a:lvl8pPr marL="4480560" indent="0">
              <a:buNone/>
              <a:defRPr sz="2240"/>
            </a:lvl8pPr>
            <a:lvl9pPr marL="5120640" indent="0">
              <a:buNone/>
              <a:defRPr sz="2240"/>
            </a:lvl9pPr>
          </a:lstStyle>
          <a:p>
            <a:r>
              <a:rPr lang="en-US"/>
              <a:t>Click icon to add picture</a:t>
            </a:r>
            <a:endParaRPr lang="en-US" dirty="0"/>
          </a:p>
        </p:txBody>
      </p:sp>
      <p:sp>
        <p:nvSpPr>
          <p:cNvPr id="4" name="Text Placeholder 3"/>
          <p:cNvSpPr>
            <a:spLocks noGrp="1"/>
          </p:cNvSpPr>
          <p:nvPr>
            <p:ph type="body" sz="half" idx="2"/>
          </p:nvPr>
        </p:nvSpPr>
        <p:spPr>
          <a:xfrm>
            <a:off x="1213018" y="5120640"/>
            <a:ext cx="5340619" cy="1920240"/>
          </a:xfrm>
        </p:spPr>
        <p:txBody>
          <a:bodyPr>
            <a:normAutofit/>
          </a:bodyPr>
          <a:lstStyle>
            <a:lvl1pPr marL="0" indent="0">
              <a:buNone/>
              <a:defRPr sz="1960"/>
            </a:lvl1pPr>
            <a:lvl2pPr marL="640080" indent="0">
              <a:buNone/>
              <a:defRPr sz="1680"/>
            </a:lvl2pPr>
            <a:lvl3pPr marL="1280160" indent="0">
              <a:buNone/>
              <a:defRPr sz="1400"/>
            </a:lvl3pPr>
            <a:lvl4pPr marL="1920240" indent="0">
              <a:buNone/>
              <a:defRPr sz="1260"/>
            </a:lvl4pPr>
            <a:lvl5pPr marL="2560320" indent="0">
              <a:buNone/>
              <a:defRPr sz="1260"/>
            </a:lvl5pPr>
            <a:lvl6pPr marL="3200400" indent="0">
              <a:buNone/>
              <a:defRPr sz="1260"/>
            </a:lvl6pPr>
            <a:lvl7pPr marL="3840480" indent="0">
              <a:buNone/>
              <a:defRPr sz="1260"/>
            </a:lvl7pPr>
            <a:lvl8pPr marL="4480560" indent="0">
              <a:buNone/>
              <a:defRPr sz="1260"/>
            </a:lvl8pPr>
            <a:lvl9pPr marL="5120640" indent="0">
              <a:buNone/>
              <a:defRPr sz="1260"/>
            </a:lvl9pPr>
          </a:lstStyle>
          <a:p>
            <a:pPr lvl="0"/>
            <a:r>
              <a:rPr lang="en-US"/>
              <a:t>Click to edit Master text styles</a:t>
            </a:r>
          </a:p>
        </p:txBody>
      </p:sp>
      <p:sp>
        <p:nvSpPr>
          <p:cNvPr id="5" name="Date Placeholder 4"/>
          <p:cNvSpPr>
            <a:spLocks noGrp="1"/>
          </p:cNvSpPr>
          <p:nvPr>
            <p:ph type="dt" sz="half" idx="10"/>
          </p:nvPr>
        </p:nvSpPr>
        <p:spPr/>
        <p:txBody>
          <a:bodyPr/>
          <a:lstStyle/>
          <a:p>
            <a:fld id="{4DC8E9F1-C8EC-43C7-89D2-82224D15B56D}" type="datetimeFigureOut">
              <a:rPr lang="en-US" smtClean="0"/>
              <a:t>2/14/2022</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CCF12B-6796-4888-8257-87BB4BA56EF6}" type="slidenum">
              <a:rPr lang="en-US" smtClean="0"/>
              <a:t>‹#›</a:t>
            </a:fld>
            <a:endParaRPr lang="en-US"/>
          </a:p>
        </p:txBody>
      </p:sp>
    </p:spTree>
    <p:extLst>
      <p:ext uri="{BB962C8B-B14F-4D97-AF65-F5344CB8AC3E}">
        <p14:creationId xmlns:p14="http://schemas.microsoft.com/office/powerpoint/2010/main" val="2752955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8819205" y="2346960"/>
            <a:ext cx="3947160" cy="394716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7965765" y="-640080"/>
            <a:ext cx="2240280" cy="224028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819205" y="8534400"/>
            <a:ext cx="1386840" cy="138684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15583" y="3733800"/>
            <a:ext cx="5867400" cy="58674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175703" y="4053840"/>
            <a:ext cx="3307080" cy="330708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10843902" y="0"/>
            <a:ext cx="960120" cy="153924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78594" y="633805"/>
            <a:ext cx="9877532" cy="1960742"/>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58780" y="2874096"/>
            <a:ext cx="9396316" cy="58736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492985" y="2560280"/>
            <a:ext cx="1386839" cy="320123"/>
          </a:xfrm>
          <a:prstGeom prst="rect">
            <a:avLst/>
          </a:prstGeom>
        </p:spPr>
        <p:txBody>
          <a:bodyPr vert="horz" lIns="91440" tIns="45720" rIns="91440" bIns="45720" rtlCol="0" anchor="t"/>
          <a:lstStyle>
            <a:lvl1pPr algn="l">
              <a:defRPr sz="1540" b="0" i="0">
                <a:solidFill>
                  <a:schemeClr val="tx1">
                    <a:tint val="75000"/>
                    <a:alpha val="60000"/>
                  </a:schemeClr>
                </a:solidFill>
              </a:defRPr>
            </a:lvl1pPr>
          </a:lstStyle>
          <a:p>
            <a:fld id="{4DC8E9F1-C8EC-43C7-89D2-82224D15B56D}" type="datetimeFigureOut">
              <a:rPr lang="en-US" smtClean="0"/>
              <a:t>2/14/2022</a:t>
            </a:fld>
            <a:endParaRPr lang="en-US"/>
          </a:p>
        </p:txBody>
      </p:sp>
      <p:sp>
        <p:nvSpPr>
          <p:cNvPr id="5" name="Footer Placeholder 4"/>
          <p:cNvSpPr>
            <a:spLocks noGrp="1"/>
          </p:cNvSpPr>
          <p:nvPr>
            <p:ph type="ftr" sz="quarter" idx="3"/>
          </p:nvPr>
        </p:nvSpPr>
        <p:spPr>
          <a:xfrm rot="5400000">
            <a:off x="8726670" y="4568719"/>
            <a:ext cx="5403713" cy="320124"/>
          </a:xfrm>
          <a:prstGeom prst="rect">
            <a:avLst/>
          </a:prstGeom>
        </p:spPr>
        <p:txBody>
          <a:bodyPr vert="horz" lIns="91440" tIns="45720" rIns="91440" bIns="45720" rtlCol="0" anchor="b"/>
          <a:lstStyle>
            <a:lvl1pPr algn="l">
              <a:defRPr sz="154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873004" y="414031"/>
            <a:ext cx="880338" cy="1074762"/>
          </a:xfrm>
          <a:prstGeom prst="rect">
            <a:avLst/>
          </a:prstGeom>
        </p:spPr>
        <p:txBody>
          <a:bodyPr vert="horz" lIns="91440" tIns="45720" rIns="91440" bIns="45720" rtlCol="0" anchor="b"/>
          <a:lstStyle>
            <a:lvl1pPr algn="ctr">
              <a:defRPr sz="3921" b="0" i="0">
                <a:solidFill>
                  <a:schemeClr val="tx1">
                    <a:tint val="75000"/>
                  </a:schemeClr>
                </a:solidFill>
              </a:defRPr>
            </a:lvl1pPr>
          </a:lstStyle>
          <a:p>
            <a:fld id="{2ACCF12B-6796-4888-8257-87BB4BA56EF6}" type="slidenum">
              <a:rPr lang="en-US" smtClean="0"/>
              <a:t>‹#›</a:t>
            </a:fld>
            <a:endParaRPr lang="en-US"/>
          </a:p>
        </p:txBody>
      </p:sp>
    </p:spTree>
    <p:extLst>
      <p:ext uri="{BB962C8B-B14F-4D97-AF65-F5344CB8AC3E}">
        <p14:creationId xmlns:p14="http://schemas.microsoft.com/office/powerpoint/2010/main" val="996399456"/>
      </p:ext>
    </p:extLst>
  </p:cSld>
  <p:clrMap bg1="dk1" tx1="lt1" bg2="dk2"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Lst>
  <p:txStyles>
    <p:titleStyle>
      <a:lvl1pPr algn="l" defTabSz="640090" rtl="0" eaLnBrk="1" latinLnBrk="0" hangingPunct="1">
        <a:spcBef>
          <a:spcPct val="0"/>
        </a:spcBef>
        <a:buNone/>
        <a:defRPr sz="588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80068" indent="-480068" algn="l" defTabSz="640090" rtl="0" eaLnBrk="1" latinLnBrk="0" hangingPunct="1">
        <a:spcBef>
          <a:spcPts val="1400"/>
        </a:spcBef>
        <a:spcAft>
          <a:spcPts val="0"/>
        </a:spcAft>
        <a:buClr>
          <a:schemeClr val="bg2">
            <a:lumMod val="40000"/>
            <a:lumOff val="60000"/>
          </a:schemeClr>
        </a:buClr>
        <a:buSzPct val="80000"/>
        <a:buFont typeface="Wingdings 3" charset="2"/>
        <a:buChar char=""/>
        <a:defRPr sz="2800" b="0" i="0" kern="1200">
          <a:solidFill>
            <a:schemeClr val="tx1"/>
          </a:solidFill>
          <a:latin typeface="+mj-lt"/>
          <a:ea typeface="+mj-ea"/>
          <a:cs typeface="+mj-cs"/>
        </a:defRPr>
      </a:lvl1pPr>
      <a:lvl2pPr marL="1040147" indent="-400057" algn="l" defTabSz="640090" rtl="0" eaLnBrk="1" latinLnBrk="0" hangingPunct="1">
        <a:spcBef>
          <a:spcPts val="1400"/>
        </a:spcBef>
        <a:spcAft>
          <a:spcPts val="0"/>
        </a:spcAft>
        <a:buClr>
          <a:schemeClr val="bg2">
            <a:lumMod val="40000"/>
            <a:lumOff val="60000"/>
          </a:schemeClr>
        </a:buClr>
        <a:buSzPct val="80000"/>
        <a:buFont typeface="Wingdings 3" charset="2"/>
        <a:buChar char=""/>
        <a:defRPr sz="2520" b="0" i="0" kern="1200">
          <a:solidFill>
            <a:schemeClr val="tx1"/>
          </a:solidFill>
          <a:latin typeface="+mj-lt"/>
          <a:ea typeface="+mj-ea"/>
          <a:cs typeface="+mj-cs"/>
        </a:defRPr>
      </a:lvl2pPr>
      <a:lvl3pPr marL="1600228" indent="-320046" algn="l" defTabSz="640090" rtl="0" eaLnBrk="1" latinLnBrk="0" hangingPunct="1">
        <a:spcBef>
          <a:spcPts val="1400"/>
        </a:spcBef>
        <a:spcAft>
          <a:spcPts val="0"/>
        </a:spcAft>
        <a:buClr>
          <a:schemeClr val="bg2">
            <a:lumMod val="40000"/>
            <a:lumOff val="60000"/>
          </a:schemeClr>
        </a:buClr>
        <a:buSzPct val="80000"/>
        <a:buFont typeface="Wingdings 3" charset="2"/>
        <a:buChar char=""/>
        <a:defRPr sz="2240" b="0" i="0" kern="1200">
          <a:solidFill>
            <a:schemeClr val="tx1"/>
          </a:solidFill>
          <a:latin typeface="+mj-lt"/>
          <a:ea typeface="+mj-ea"/>
          <a:cs typeface="+mj-cs"/>
        </a:defRPr>
      </a:lvl3pPr>
      <a:lvl4pPr marL="2240318" indent="-320046" algn="l" defTabSz="640090" rtl="0" eaLnBrk="1" latinLnBrk="0" hangingPunct="1">
        <a:spcBef>
          <a:spcPts val="1400"/>
        </a:spcBef>
        <a:spcAft>
          <a:spcPts val="0"/>
        </a:spcAft>
        <a:buClr>
          <a:schemeClr val="bg2">
            <a:lumMod val="40000"/>
            <a:lumOff val="60000"/>
          </a:schemeClr>
        </a:buClr>
        <a:buSzPct val="80000"/>
        <a:buFont typeface="Wingdings 3" charset="2"/>
        <a:buChar char=""/>
        <a:defRPr sz="1960" b="0" i="0" kern="1200">
          <a:solidFill>
            <a:schemeClr val="tx1"/>
          </a:solidFill>
          <a:latin typeface="+mj-lt"/>
          <a:ea typeface="+mj-ea"/>
          <a:cs typeface="+mj-cs"/>
        </a:defRPr>
      </a:lvl4pPr>
      <a:lvl5pPr marL="2880408" indent="-320046" algn="l" defTabSz="640090" rtl="0" eaLnBrk="1" latinLnBrk="0" hangingPunct="1">
        <a:spcBef>
          <a:spcPts val="1400"/>
        </a:spcBef>
        <a:spcAft>
          <a:spcPts val="0"/>
        </a:spcAft>
        <a:buClr>
          <a:schemeClr val="bg2">
            <a:lumMod val="40000"/>
            <a:lumOff val="60000"/>
          </a:schemeClr>
        </a:buClr>
        <a:buSzPct val="80000"/>
        <a:buFont typeface="Wingdings 3" charset="2"/>
        <a:buChar char=""/>
        <a:defRPr sz="1960" b="0" i="0" kern="1200">
          <a:solidFill>
            <a:schemeClr val="tx1"/>
          </a:solidFill>
          <a:latin typeface="+mj-lt"/>
          <a:ea typeface="+mj-ea"/>
          <a:cs typeface="+mj-cs"/>
        </a:defRPr>
      </a:lvl5pPr>
      <a:lvl6pPr marL="3520499" indent="-320046" algn="l" defTabSz="640090" rtl="0" eaLnBrk="1" latinLnBrk="0" hangingPunct="1">
        <a:spcBef>
          <a:spcPts val="1400"/>
        </a:spcBef>
        <a:spcAft>
          <a:spcPts val="0"/>
        </a:spcAft>
        <a:buClr>
          <a:schemeClr val="bg2">
            <a:lumMod val="40000"/>
            <a:lumOff val="60000"/>
          </a:schemeClr>
        </a:buClr>
        <a:buSzPct val="80000"/>
        <a:buFont typeface="Wingdings 3" charset="2"/>
        <a:buChar char=""/>
        <a:defRPr sz="1960" b="0" i="0" kern="1200">
          <a:solidFill>
            <a:schemeClr val="tx1"/>
          </a:solidFill>
          <a:latin typeface="+mj-lt"/>
          <a:ea typeface="+mj-ea"/>
          <a:cs typeface="+mj-cs"/>
        </a:defRPr>
      </a:lvl6pPr>
      <a:lvl7pPr marL="4160589" indent="-320046" algn="l" defTabSz="640090" rtl="0" eaLnBrk="1" latinLnBrk="0" hangingPunct="1">
        <a:spcBef>
          <a:spcPts val="1400"/>
        </a:spcBef>
        <a:spcAft>
          <a:spcPts val="0"/>
        </a:spcAft>
        <a:buClr>
          <a:schemeClr val="bg2">
            <a:lumMod val="40000"/>
            <a:lumOff val="60000"/>
          </a:schemeClr>
        </a:buClr>
        <a:buSzPct val="80000"/>
        <a:buFont typeface="Wingdings 3" charset="2"/>
        <a:buChar char=""/>
        <a:defRPr sz="1960" b="0" i="0" kern="1200">
          <a:solidFill>
            <a:schemeClr val="tx1"/>
          </a:solidFill>
          <a:latin typeface="+mj-lt"/>
          <a:ea typeface="+mj-ea"/>
          <a:cs typeface="+mj-cs"/>
        </a:defRPr>
      </a:lvl7pPr>
      <a:lvl8pPr marL="4800680" indent="-320046" algn="l" defTabSz="640090" rtl="0" eaLnBrk="1" latinLnBrk="0" hangingPunct="1">
        <a:spcBef>
          <a:spcPts val="1400"/>
        </a:spcBef>
        <a:spcAft>
          <a:spcPts val="0"/>
        </a:spcAft>
        <a:buClr>
          <a:schemeClr val="bg2">
            <a:lumMod val="40000"/>
            <a:lumOff val="60000"/>
          </a:schemeClr>
        </a:buClr>
        <a:buSzPct val="80000"/>
        <a:buFont typeface="Wingdings 3" charset="2"/>
        <a:buChar char=""/>
        <a:defRPr sz="1960" b="0" i="0" kern="1200">
          <a:solidFill>
            <a:schemeClr val="tx1"/>
          </a:solidFill>
          <a:latin typeface="+mj-lt"/>
          <a:ea typeface="+mj-ea"/>
          <a:cs typeface="+mj-cs"/>
        </a:defRPr>
      </a:lvl8pPr>
      <a:lvl9pPr marL="5440770" indent="-320046" algn="l" defTabSz="640090" rtl="0" eaLnBrk="1" latinLnBrk="0" hangingPunct="1">
        <a:spcBef>
          <a:spcPts val="1400"/>
        </a:spcBef>
        <a:spcAft>
          <a:spcPts val="0"/>
        </a:spcAft>
        <a:buClr>
          <a:schemeClr val="bg2">
            <a:lumMod val="40000"/>
            <a:lumOff val="60000"/>
          </a:schemeClr>
        </a:buClr>
        <a:buSzPct val="80000"/>
        <a:buFont typeface="Wingdings 3" charset="2"/>
        <a:buChar char=""/>
        <a:defRPr sz="1960" b="0" i="0" kern="1200">
          <a:solidFill>
            <a:schemeClr val="tx1"/>
          </a:solidFill>
          <a:latin typeface="+mj-lt"/>
          <a:ea typeface="+mj-ea"/>
          <a:cs typeface="+mj-cs"/>
        </a:defRPr>
      </a:lvl9pPr>
    </p:bodyStyle>
    <p:otherStyle>
      <a:defPPr>
        <a:defRPr lang="en-US"/>
      </a:defPPr>
      <a:lvl1pPr marL="0" algn="l" defTabSz="640090" rtl="0" eaLnBrk="1" latinLnBrk="0" hangingPunct="1">
        <a:defRPr sz="2520" kern="1200">
          <a:solidFill>
            <a:schemeClr val="tx1"/>
          </a:solidFill>
          <a:latin typeface="+mn-lt"/>
          <a:ea typeface="+mn-ea"/>
          <a:cs typeface="+mn-cs"/>
        </a:defRPr>
      </a:lvl1pPr>
      <a:lvl2pPr marL="640090" algn="l" defTabSz="640090" rtl="0" eaLnBrk="1" latinLnBrk="0" hangingPunct="1">
        <a:defRPr sz="2520" kern="1200">
          <a:solidFill>
            <a:schemeClr val="tx1"/>
          </a:solidFill>
          <a:latin typeface="+mn-lt"/>
          <a:ea typeface="+mn-ea"/>
          <a:cs typeface="+mn-cs"/>
        </a:defRPr>
      </a:lvl2pPr>
      <a:lvl3pPr marL="1280181" algn="l" defTabSz="640090" rtl="0" eaLnBrk="1" latinLnBrk="0" hangingPunct="1">
        <a:defRPr sz="2520" kern="1200">
          <a:solidFill>
            <a:schemeClr val="tx1"/>
          </a:solidFill>
          <a:latin typeface="+mn-lt"/>
          <a:ea typeface="+mn-ea"/>
          <a:cs typeface="+mn-cs"/>
        </a:defRPr>
      </a:lvl3pPr>
      <a:lvl4pPr marL="1920271" algn="l" defTabSz="640090" rtl="0" eaLnBrk="1" latinLnBrk="0" hangingPunct="1">
        <a:defRPr sz="2520" kern="1200">
          <a:solidFill>
            <a:schemeClr val="tx1"/>
          </a:solidFill>
          <a:latin typeface="+mn-lt"/>
          <a:ea typeface="+mn-ea"/>
          <a:cs typeface="+mn-cs"/>
        </a:defRPr>
      </a:lvl4pPr>
      <a:lvl5pPr marL="2560363" algn="l" defTabSz="640090" rtl="0" eaLnBrk="1" latinLnBrk="0" hangingPunct="1">
        <a:defRPr sz="2520" kern="1200">
          <a:solidFill>
            <a:schemeClr val="tx1"/>
          </a:solidFill>
          <a:latin typeface="+mn-lt"/>
          <a:ea typeface="+mn-ea"/>
          <a:cs typeface="+mn-cs"/>
        </a:defRPr>
      </a:lvl5pPr>
      <a:lvl6pPr marL="3200453" algn="l" defTabSz="640090" rtl="0" eaLnBrk="1" latinLnBrk="0" hangingPunct="1">
        <a:defRPr sz="2520" kern="1200">
          <a:solidFill>
            <a:schemeClr val="tx1"/>
          </a:solidFill>
          <a:latin typeface="+mn-lt"/>
          <a:ea typeface="+mn-ea"/>
          <a:cs typeface="+mn-cs"/>
        </a:defRPr>
      </a:lvl6pPr>
      <a:lvl7pPr marL="3840544" algn="l" defTabSz="640090" rtl="0" eaLnBrk="1" latinLnBrk="0" hangingPunct="1">
        <a:defRPr sz="2520" kern="1200">
          <a:solidFill>
            <a:schemeClr val="tx1"/>
          </a:solidFill>
          <a:latin typeface="+mn-lt"/>
          <a:ea typeface="+mn-ea"/>
          <a:cs typeface="+mn-cs"/>
        </a:defRPr>
      </a:lvl7pPr>
      <a:lvl8pPr marL="4480634" algn="l" defTabSz="640090" rtl="0" eaLnBrk="1" latinLnBrk="0" hangingPunct="1">
        <a:defRPr sz="2520" kern="1200">
          <a:solidFill>
            <a:schemeClr val="tx1"/>
          </a:solidFill>
          <a:latin typeface="+mn-lt"/>
          <a:ea typeface="+mn-ea"/>
          <a:cs typeface="+mn-cs"/>
        </a:defRPr>
      </a:lvl8pPr>
      <a:lvl9pPr marL="5120725" algn="l" defTabSz="640090" rtl="0" eaLnBrk="1" latinLnBrk="0" hangingPunct="1">
        <a:defRPr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35905" y="3345163"/>
            <a:ext cx="5185610" cy="646331"/>
          </a:xfrm>
          <a:prstGeom prst="rect">
            <a:avLst/>
          </a:prstGeom>
          <a:noFill/>
        </p:spPr>
        <p:txBody>
          <a:bodyPr wrap="square" rtlCol="0">
            <a:spAutoFit/>
          </a:bodyPr>
          <a:lstStyle/>
          <a:p>
            <a:r>
              <a:rPr lang="en-US" sz="3600" b="1" u="sng" dirty="0">
                <a:solidFill>
                  <a:srgbClr val="FFFF00"/>
                </a:solidFill>
              </a:rPr>
              <a:t>STORM WATER</a:t>
            </a:r>
          </a:p>
        </p:txBody>
      </p:sp>
      <p:sp>
        <p:nvSpPr>
          <p:cNvPr id="6" name="TextBox 3">
            <a:extLst>
              <a:ext uri="{FF2B5EF4-FFF2-40B4-BE49-F238E27FC236}">
                <a16:creationId xmlns:a16="http://schemas.microsoft.com/office/drawing/2014/main" id="{4A716E30-812B-4C15-8D2A-3AF092EE5D15}"/>
              </a:ext>
            </a:extLst>
          </p:cNvPr>
          <p:cNvSpPr txBox="1">
            <a:spLocks noChangeArrowheads="1"/>
          </p:cNvSpPr>
          <p:nvPr/>
        </p:nvSpPr>
        <p:spPr bwMode="auto">
          <a:xfrm>
            <a:off x="368955" y="7552765"/>
            <a:ext cx="794543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dirty="0">
              <a:latin typeface="Century Gothic" panose="020B0502020202020204" pitchFamily="34" charset="0"/>
            </a:endParaRPr>
          </a:p>
          <a:p>
            <a:pPr eaLnBrk="1" hangingPunct="1">
              <a:spcBef>
                <a:spcPct val="0"/>
              </a:spcBef>
              <a:buFontTx/>
              <a:buNone/>
            </a:pPr>
            <a:r>
              <a:rPr lang="en-US" altLang="en-US" sz="2400" dirty="0">
                <a:latin typeface="Century Gothic" panose="020B0502020202020204" pitchFamily="34" charset="0"/>
              </a:rPr>
              <a:t>Subject: Infrastructure and Transport Planning</a:t>
            </a:r>
          </a:p>
          <a:p>
            <a:pPr eaLnBrk="1" hangingPunct="1">
              <a:spcBef>
                <a:spcPct val="0"/>
              </a:spcBef>
              <a:buFontTx/>
              <a:buNone/>
            </a:pPr>
            <a:r>
              <a:rPr lang="en-US" altLang="en-US" sz="2400" dirty="0">
                <a:latin typeface="Century Gothic" panose="020B0502020202020204" pitchFamily="34" charset="0"/>
              </a:rPr>
              <a:t>Topic: Storm Water</a:t>
            </a:r>
          </a:p>
          <a:p>
            <a:pPr eaLnBrk="1" hangingPunct="1">
              <a:spcBef>
                <a:spcPct val="0"/>
              </a:spcBef>
              <a:buFontTx/>
              <a:buNone/>
            </a:pPr>
            <a:r>
              <a:rPr lang="en-US" altLang="en-US" sz="2400" dirty="0">
                <a:latin typeface="Century Gothic" panose="020B0502020202020204" pitchFamily="34" charset="0"/>
              </a:rPr>
              <a:t>Presented by: Aditi Arora</a:t>
            </a:r>
          </a:p>
        </p:txBody>
      </p:sp>
      <p:pic>
        <p:nvPicPr>
          <p:cNvPr id="7" name="Picture 7">
            <a:extLst>
              <a:ext uri="{FF2B5EF4-FFF2-40B4-BE49-F238E27FC236}">
                <a16:creationId xmlns:a16="http://schemas.microsoft.com/office/drawing/2014/main" id="{B94D0A8F-3645-401D-84B7-50ECE2A66B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6850" y="0"/>
            <a:ext cx="1651000"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5896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3366" y="2156547"/>
            <a:ext cx="8647474" cy="2308324"/>
          </a:xfrm>
          <a:prstGeom prst="rect">
            <a:avLst/>
          </a:prstGeom>
        </p:spPr>
        <p:txBody>
          <a:bodyPr wrap="square">
            <a:spAutoFit/>
          </a:bodyPr>
          <a:lstStyle/>
          <a:p>
            <a:endParaRPr lang="en-US" sz="2400" dirty="0">
              <a:latin typeface="Calibri" panose="020F0502020204030204" pitchFamily="34" charset="0"/>
            </a:endParaRPr>
          </a:p>
          <a:p>
            <a:pPr marL="457200" indent="-457200">
              <a:buFont typeface="Wingdings" panose="05000000000000000000" pitchFamily="2" charset="2"/>
              <a:buChar char="v"/>
            </a:pPr>
            <a:r>
              <a:rPr lang="en-US" sz="2400" dirty="0">
                <a:latin typeface="Calibri" panose="020F0502020204030204" pitchFamily="34" charset="0"/>
              </a:rPr>
              <a:t>In Delhi area, there are many factors which influence the rainfall, such as geographic position, Monsoon, topographic, and other factor, periodic or non periodic such as ENSO, QBO and tropical disturbance event. These factors could collaborate in complex manner to contribute the rainfall.</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366" y="4525031"/>
            <a:ext cx="11858015" cy="4553643"/>
          </a:xfrm>
          <a:prstGeom prst="rect">
            <a:avLst/>
          </a:prstGeom>
        </p:spPr>
      </p:pic>
      <p:sp>
        <p:nvSpPr>
          <p:cNvPr id="6" name="Rectangle 5"/>
          <p:cNvSpPr/>
          <p:nvPr/>
        </p:nvSpPr>
        <p:spPr>
          <a:xfrm>
            <a:off x="223367" y="846997"/>
            <a:ext cx="8511559" cy="1562649"/>
          </a:xfrm>
          <a:prstGeom prst="rect">
            <a:avLst/>
          </a:prstGeom>
        </p:spPr>
        <p:txBody>
          <a:bodyPr wrap="square">
            <a:spAutoFit/>
          </a:bodyPr>
          <a:lstStyle/>
          <a:p>
            <a:pPr marL="342900" indent="-342900">
              <a:buFont typeface="Wingdings" panose="05000000000000000000" pitchFamily="2" charset="2"/>
              <a:buChar char="v"/>
            </a:pPr>
            <a:r>
              <a:rPr lang="en-US" sz="2400" dirty="0">
                <a:latin typeface="Calibri" panose="020F0502020204030204" pitchFamily="34" charset="0"/>
              </a:rPr>
              <a:t>The average annual rainfall in Delhi is 714 mm, three-fourths of which falls in July, August and September. Heavy rainfall in the catchment area of the Yamuna can result in a dangerous flood situation for the city.</a:t>
            </a:r>
          </a:p>
        </p:txBody>
      </p:sp>
      <p:pic>
        <p:nvPicPr>
          <p:cNvPr id="7" name="Picture 6"/>
          <p:cNvPicPr>
            <a:picLocks noChangeAspect="1"/>
          </p:cNvPicPr>
          <p:nvPr/>
        </p:nvPicPr>
        <p:blipFill>
          <a:blip r:embed="rId3"/>
          <a:stretch>
            <a:fillRect/>
          </a:stretch>
        </p:blipFill>
        <p:spPr>
          <a:xfrm>
            <a:off x="8938797" y="950495"/>
            <a:ext cx="3210541" cy="3275218"/>
          </a:xfrm>
          <a:prstGeom prst="rect">
            <a:avLst/>
          </a:prstGeom>
        </p:spPr>
      </p:pic>
      <p:sp>
        <p:nvSpPr>
          <p:cNvPr id="2" name="TextBox 1"/>
          <p:cNvSpPr txBox="1"/>
          <p:nvPr/>
        </p:nvSpPr>
        <p:spPr>
          <a:xfrm>
            <a:off x="367631" y="270229"/>
            <a:ext cx="4697664" cy="480131"/>
          </a:xfrm>
          <a:prstGeom prst="rect">
            <a:avLst/>
          </a:prstGeom>
          <a:noFill/>
        </p:spPr>
        <p:txBody>
          <a:bodyPr wrap="square" rtlCol="0">
            <a:spAutoFit/>
          </a:bodyPr>
          <a:lstStyle/>
          <a:p>
            <a:r>
              <a:rPr lang="en-US" b="1" u="sng" dirty="0">
                <a:solidFill>
                  <a:srgbClr val="FFFF00"/>
                </a:solidFill>
                <a:latin typeface="Calibri" panose="020F0502020204030204" pitchFamily="34" charset="0"/>
              </a:rPr>
              <a:t>RAINFALL DATA INTERPRETATION</a:t>
            </a:r>
          </a:p>
        </p:txBody>
      </p:sp>
      <p:sp>
        <p:nvSpPr>
          <p:cNvPr id="8" name="TextBox 7"/>
          <p:cNvSpPr txBox="1"/>
          <p:nvPr/>
        </p:nvSpPr>
        <p:spPr>
          <a:xfrm>
            <a:off x="12265423" y="84218"/>
            <a:ext cx="457199" cy="5521512"/>
          </a:xfrm>
          <a:prstGeom prst="rect">
            <a:avLst/>
          </a:prstGeom>
          <a:noFill/>
        </p:spPr>
        <p:txBody>
          <a:bodyPr wrap="square" rtlCol="0">
            <a:spAutoFit/>
          </a:bodyPr>
          <a:lstStyle/>
          <a:p>
            <a:r>
              <a:rPr lang="en-US" dirty="0">
                <a:solidFill>
                  <a:schemeClr val="accent3">
                    <a:lumMod val="40000"/>
                    <a:lumOff val="60000"/>
                  </a:schemeClr>
                </a:solidFill>
                <a:effectLst>
                  <a:glow rad="101600">
                    <a:schemeClr val="accent1">
                      <a:satMod val="175000"/>
                      <a:alpha val="40000"/>
                    </a:schemeClr>
                  </a:glow>
                </a:effectLst>
                <a:latin typeface="Stencil" panose="040409050D0802020404" pitchFamily="82" charset="0"/>
              </a:rPr>
              <a:t>infrastructure</a:t>
            </a:r>
          </a:p>
        </p:txBody>
      </p:sp>
    </p:spTree>
    <p:extLst>
      <p:ext uri="{BB962C8B-B14F-4D97-AF65-F5344CB8AC3E}">
        <p14:creationId xmlns:p14="http://schemas.microsoft.com/office/powerpoint/2010/main" val="3253260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7866" y="305232"/>
            <a:ext cx="10955867" cy="5632311"/>
          </a:xfrm>
          <a:prstGeom prst="rect">
            <a:avLst/>
          </a:prstGeom>
        </p:spPr>
        <p:txBody>
          <a:bodyPr wrap="square">
            <a:spAutoFit/>
          </a:bodyPr>
          <a:lstStyle/>
          <a:p>
            <a:pPr marL="457200" indent="-457200">
              <a:buFont typeface="Wingdings" panose="05000000000000000000" pitchFamily="2" charset="2"/>
              <a:buChar char="q"/>
            </a:pPr>
            <a:r>
              <a:rPr lang="en-US" sz="2400" dirty="0">
                <a:latin typeface="Calibri" panose="020F0502020204030204" pitchFamily="34" charset="0"/>
              </a:rPr>
              <a:t>During rainfall periods there can be a considerable amount of storm water that does not infiltrate into the ground surface and most of this becomes the excess overland flow or direct surface runoff. There are many contributing factors for analyzing the quantity and temporal variations of this flow; these include geology of the land, topography, geography, rainfall intensity and pattern and the land use type.</a:t>
            </a:r>
          </a:p>
          <a:p>
            <a:pPr marL="457200" indent="-457200">
              <a:buFont typeface="Wingdings" panose="05000000000000000000" pitchFamily="2" charset="2"/>
              <a:buChar char="q"/>
            </a:pPr>
            <a:endParaRPr lang="en-US" sz="2400" dirty="0">
              <a:latin typeface="Calibri" panose="020F0502020204030204" pitchFamily="34" charset="0"/>
            </a:endParaRPr>
          </a:p>
          <a:p>
            <a:pPr marL="457200" indent="-457200">
              <a:buFont typeface="Wingdings" panose="05000000000000000000" pitchFamily="2" charset="2"/>
              <a:buChar char="q"/>
            </a:pPr>
            <a:r>
              <a:rPr lang="en-US" sz="2400" dirty="0">
                <a:latin typeface="Calibri" panose="020F0502020204030204" pitchFamily="34" charset="0"/>
              </a:rPr>
              <a:t>Estimation of such runoff reaching the storm sewers, is dependent on the intensity and duration of precipitation, characteristics of the tributary area and the time required for such flow to reach the sewer.</a:t>
            </a:r>
          </a:p>
          <a:p>
            <a:pPr marL="457200" indent="-457200">
              <a:buFont typeface="Wingdings" panose="05000000000000000000" pitchFamily="2" charset="2"/>
              <a:buChar char="q"/>
            </a:pPr>
            <a:r>
              <a:rPr lang="en-US" sz="2400" dirty="0">
                <a:latin typeface="Calibri" panose="020F0502020204030204" pitchFamily="34" charset="0"/>
              </a:rPr>
              <a:t>There are various methods available to calculate the runoff, the two of the below mentioned methods can be adopted to calculate runoff:</a:t>
            </a:r>
          </a:p>
          <a:p>
            <a:pPr marL="457200" indent="-457200">
              <a:buFont typeface="Wingdings" panose="05000000000000000000" pitchFamily="2" charset="2"/>
              <a:buChar char="q"/>
            </a:pPr>
            <a:endParaRPr lang="en-US" sz="2400" dirty="0">
              <a:latin typeface="Calibri" panose="020F0502020204030204" pitchFamily="34" charset="0"/>
            </a:endParaRPr>
          </a:p>
          <a:p>
            <a:r>
              <a:rPr lang="en-US" sz="2400" dirty="0">
                <a:latin typeface="Calibri" panose="020F0502020204030204" pitchFamily="34" charset="0"/>
              </a:rPr>
              <a:t>        1. </a:t>
            </a:r>
            <a:r>
              <a:rPr lang="en-US" sz="2400" dirty="0">
                <a:solidFill>
                  <a:srgbClr val="00B0F0"/>
                </a:solidFill>
                <a:latin typeface="Calibri" panose="020F0502020204030204" pitchFamily="34" charset="0"/>
              </a:rPr>
              <a:t>Rational Method</a:t>
            </a:r>
          </a:p>
          <a:p>
            <a:r>
              <a:rPr lang="en-US" sz="2400" dirty="0">
                <a:latin typeface="Calibri" panose="020F0502020204030204" pitchFamily="34" charset="0"/>
              </a:rPr>
              <a:t>        2. </a:t>
            </a:r>
            <a:r>
              <a:rPr lang="en-US" sz="2400" dirty="0" err="1">
                <a:solidFill>
                  <a:srgbClr val="00B0F0"/>
                </a:solidFill>
                <a:latin typeface="Calibri" panose="020F0502020204030204" pitchFamily="34" charset="0"/>
              </a:rPr>
              <a:t>Kirpich</a:t>
            </a:r>
            <a:r>
              <a:rPr lang="en-US" sz="2400" dirty="0">
                <a:solidFill>
                  <a:srgbClr val="00B0F0"/>
                </a:solidFill>
                <a:latin typeface="Calibri" panose="020F0502020204030204" pitchFamily="34" charset="0"/>
              </a:rPr>
              <a:t> Equation Method</a:t>
            </a:r>
          </a:p>
        </p:txBody>
      </p:sp>
      <p:sp>
        <p:nvSpPr>
          <p:cNvPr id="5" name="Rectangle 4"/>
          <p:cNvSpPr/>
          <p:nvPr/>
        </p:nvSpPr>
        <p:spPr>
          <a:xfrm>
            <a:off x="668880" y="6452327"/>
            <a:ext cx="5479257" cy="2308324"/>
          </a:xfrm>
          <a:prstGeom prst="rect">
            <a:avLst/>
          </a:prstGeom>
        </p:spPr>
        <p:txBody>
          <a:bodyPr wrap="none">
            <a:spAutoFit/>
          </a:bodyPr>
          <a:lstStyle/>
          <a:p>
            <a:r>
              <a:rPr lang="en-US" sz="2400" b="1" dirty="0">
                <a:solidFill>
                  <a:srgbClr val="FFC000"/>
                </a:solidFill>
                <a:latin typeface="Calibri" panose="020F0502020204030204" pitchFamily="34" charset="0"/>
              </a:rPr>
              <a:t>1) Q= 10 C </a:t>
            </a:r>
            <a:r>
              <a:rPr lang="en-US" sz="2400" b="1" i="1" dirty="0" err="1">
                <a:solidFill>
                  <a:srgbClr val="FFC000"/>
                </a:solidFill>
                <a:latin typeface="Calibri" panose="020F0502020204030204" pitchFamily="34" charset="0"/>
              </a:rPr>
              <a:t>i</a:t>
            </a:r>
            <a:r>
              <a:rPr lang="en-US" sz="2400" b="1" i="1" dirty="0">
                <a:solidFill>
                  <a:srgbClr val="FFC000"/>
                </a:solidFill>
                <a:latin typeface="Calibri" panose="020F0502020204030204" pitchFamily="34" charset="0"/>
              </a:rPr>
              <a:t> </a:t>
            </a:r>
            <a:r>
              <a:rPr lang="en-US" sz="2400" b="1" dirty="0">
                <a:solidFill>
                  <a:srgbClr val="FFC000"/>
                </a:solidFill>
                <a:latin typeface="Calibri" panose="020F0502020204030204" pitchFamily="34" charset="0"/>
              </a:rPr>
              <a:t>A</a:t>
            </a:r>
          </a:p>
          <a:p>
            <a:endParaRPr lang="en-US" sz="2400" dirty="0">
              <a:latin typeface="Calibri" panose="020F0502020204030204" pitchFamily="34" charset="0"/>
            </a:endParaRPr>
          </a:p>
          <a:p>
            <a:r>
              <a:rPr lang="en-US" sz="2400" dirty="0">
                <a:latin typeface="Calibri" panose="020F0502020204030204" pitchFamily="34" charset="0"/>
              </a:rPr>
              <a:t>• Where </a:t>
            </a:r>
            <a:r>
              <a:rPr lang="en-US" sz="2400" dirty="0">
                <a:solidFill>
                  <a:srgbClr val="FFC000"/>
                </a:solidFill>
                <a:latin typeface="Calibri" panose="020F0502020204030204" pitchFamily="34" charset="0"/>
              </a:rPr>
              <a:t>Q</a:t>
            </a:r>
            <a:r>
              <a:rPr lang="en-US" sz="2400" dirty="0">
                <a:latin typeface="Calibri" panose="020F0502020204030204" pitchFamily="34" charset="0"/>
              </a:rPr>
              <a:t> is the runoff in m3/</a:t>
            </a:r>
            <a:r>
              <a:rPr lang="en-US" sz="2400" dirty="0" err="1">
                <a:latin typeface="Calibri" panose="020F0502020204030204" pitchFamily="34" charset="0"/>
              </a:rPr>
              <a:t>hr</a:t>
            </a:r>
            <a:r>
              <a:rPr lang="en-US" sz="2400" dirty="0">
                <a:latin typeface="Calibri" panose="020F0502020204030204" pitchFamily="34" charset="0"/>
              </a:rPr>
              <a:t>;</a:t>
            </a:r>
          </a:p>
          <a:p>
            <a:r>
              <a:rPr lang="en-US" sz="2400" dirty="0">
                <a:latin typeface="Calibri" panose="020F0502020204030204" pitchFamily="34" charset="0"/>
              </a:rPr>
              <a:t>• </a:t>
            </a:r>
            <a:r>
              <a:rPr lang="en-US" sz="2400" dirty="0">
                <a:solidFill>
                  <a:srgbClr val="FFC000"/>
                </a:solidFill>
                <a:latin typeface="Calibri" panose="020F0502020204030204" pitchFamily="34" charset="0"/>
              </a:rPr>
              <a:t>C</a:t>
            </a:r>
            <a:r>
              <a:rPr lang="en-US" sz="2400" dirty="0">
                <a:latin typeface="Calibri" panose="020F0502020204030204" pitchFamily="34" charset="0"/>
              </a:rPr>
              <a:t> is the coefficient of runoff</a:t>
            </a:r>
          </a:p>
          <a:p>
            <a:r>
              <a:rPr lang="en-US" sz="2400" dirty="0">
                <a:latin typeface="Calibri" panose="020F0502020204030204" pitchFamily="34" charset="0"/>
              </a:rPr>
              <a:t>•</a:t>
            </a:r>
            <a:r>
              <a:rPr lang="en-US" sz="2400" dirty="0">
                <a:solidFill>
                  <a:srgbClr val="FFC000"/>
                </a:solidFill>
                <a:latin typeface="Calibri" panose="020F0502020204030204" pitchFamily="34" charset="0"/>
              </a:rPr>
              <a:t> </a:t>
            </a:r>
            <a:r>
              <a:rPr lang="en-US" sz="2400" i="1" dirty="0" err="1">
                <a:solidFill>
                  <a:srgbClr val="FFC000"/>
                </a:solidFill>
                <a:latin typeface="Calibri" panose="020F0502020204030204" pitchFamily="34" charset="0"/>
              </a:rPr>
              <a:t>i</a:t>
            </a:r>
            <a:r>
              <a:rPr lang="en-US" sz="2400" i="1" dirty="0">
                <a:solidFill>
                  <a:srgbClr val="FFC000"/>
                </a:solidFill>
                <a:latin typeface="Calibri" panose="020F0502020204030204" pitchFamily="34" charset="0"/>
              </a:rPr>
              <a:t> </a:t>
            </a:r>
            <a:r>
              <a:rPr lang="en-US" sz="2400" dirty="0">
                <a:latin typeface="Calibri" panose="020F0502020204030204" pitchFamily="34" charset="0"/>
              </a:rPr>
              <a:t>is the intensity of in mm/</a:t>
            </a:r>
            <a:r>
              <a:rPr lang="en-US" sz="2400" dirty="0" err="1">
                <a:latin typeface="Calibri" panose="020F0502020204030204" pitchFamily="34" charset="0"/>
              </a:rPr>
              <a:t>hr</a:t>
            </a:r>
            <a:r>
              <a:rPr lang="en-US" sz="2400" dirty="0">
                <a:latin typeface="Calibri" panose="020F0502020204030204" pitchFamily="34" charset="0"/>
              </a:rPr>
              <a:t> and</a:t>
            </a:r>
          </a:p>
          <a:p>
            <a:r>
              <a:rPr lang="en-US" sz="2400" dirty="0">
                <a:latin typeface="Calibri" panose="020F0502020204030204" pitchFamily="34" charset="0"/>
              </a:rPr>
              <a:t>• </a:t>
            </a:r>
            <a:r>
              <a:rPr lang="en-US" sz="2400" dirty="0">
                <a:solidFill>
                  <a:srgbClr val="FFC000"/>
                </a:solidFill>
                <a:latin typeface="Calibri" panose="020F0502020204030204" pitchFamily="34" charset="0"/>
              </a:rPr>
              <a:t>A</a:t>
            </a:r>
            <a:r>
              <a:rPr lang="en-US" sz="2400" dirty="0">
                <a:latin typeface="Calibri" panose="020F0502020204030204" pitchFamily="34" charset="0"/>
              </a:rPr>
              <a:t> is the area drainage district in hectares</a:t>
            </a:r>
          </a:p>
        </p:txBody>
      </p:sp>
      <p:sp>
        <p:nvSpPr>
          <p:cNvPr id="6" name="Rectangle 5"/>
          <p:cNvSpPr/>
          <p:nvPr/>
        </p:nvSpPr>
        <p:spPr>
          <a:xfrm>
            <a:off x="6340643" y="5135821"/>
            <a:ext cx="6460957" cy="3416320"/>
          </a:xfrm>
          <a:prstGeom prst="rect">
            <a:avLst/>
          </a:prstGeom>
        </p:spPr>
        <p:txBody>
          <a:bodyPr wrap="square">
            <a:spAutoFit/>
          </a:bodyPr>
          <a:lstStyle/>
          <a:p>
            <a:r>
              <a:rPr lang="en-US" sz="2400" b="1" dirty="0">
                <a:solidFill>
                  <a:srgbClr val="FFC000"/>
                </a:solidFill>
                <a:latin typeface="Calibri" panose="020F0502020204030204" pitchFamily="34" charset="0"/>
              </a:rPr>
              <a:t>2)  Tc = 0.01947 X L0.77 S-0.385</a:t>
            </a:r>
          </a:p>
          <a:p>
            <a:endParaRPr lang="en-US" sz="2400" dirty="0">
              <a:latin typeface="Calibri" panose="020F0502020204030204" pitchFamily="34" charset="0"/>
            </a:endParaRPr>
          </a:p>
          <a:p>
            <a:r>
              <a:rPr lang="en-US" sz="2400" dirty="0">
                <a:latin typeface="Calibri" panose="020F0502020204030204" pitchFamily="34" charset="0"/>
              </a:rPr>
              <a:t>Where:</a:t>
            </a:r>
          </a:p>
          <a:p>
            <a:r>
              <a:rPr lang="en-US" sz="2400" dirty="0">
                <a:latin typeface="Calibri" panose="020F0502020204030204" pitchFamily="34" charset="0"/>
              </a:rPr>
              <a:t>• </a:t>
            </a:r>
            <a:r>
              <a:rPr lang="en-US" sz="2400" dirty="0">
                <a:solidFill>
                  <a:srgbClr val="FFC000"/>
                </a:solidFill>
                <a:latin typeface="Calibri" panose="020F0502020204030204" pitchFamily="34" charset="0"/>
              </a:rPr>
              <a:t>Tc</a:t>
            </a:r>
            <a:r>
              <a:rPr lang="en-US" sz="2400" dirty="0">
                <a:latin typeface="Calibri" panose="020F0502020204030204" pitchFamily="34" charset="0"/>
              </a:rPr>
              <a:t> = Time of concentration (hours)</a:t>
            </a:r>
          </a:p>
          <a:p>
            <a:r>
              <a:rPr lang="en-US" sz="2400" dirty="0">
                <a:latin typeface="Calibri" panose="020F0502020204030204" pitchFamily="34" charset="0"/>
              </a:rPr>
              <a:t>• </a:t>
            </a:r>
            <a:r>
              <a:rPr lang="en-US" sz="2400" dirty="0">
                <a:solidFill>
                  <a:srgbClr val="FFC000"/>
                </a:solidFill>
                <a:latin typeface="Calibri" panose="020F0502020204030204" pitchFamily="34" charset="0"/>
              </a:rPr>
              <a:t>L </a:t>
            </a:r>
            <a:r>
              <a:rPr lang="en-US" sz="2400" dirty="0">
                <a:latin typeface="Calibri" panose="020F0502020204030204" pitchFamily="34" charset="0"/>
              </a:rPr>
              <a:t>= Maximum length of water travel (m)</a:t>
            </a:r>
          </a:p>
          <a:p>
            <a:r>
              <a:rPr lang="en-US" sz="2400" dirty="0">
                <a:latin typeface="Calibri" panose="020F0502020204030204" pitchFamily="34" charset="0"/>
              </a:rPr>
              <a:t>• </a:t>
            </a:r>
            <a:r>
              <a:rPr lang="en-US" sz="2400" dirty="0">
                <a:solidFill>
                  <a:srgbClr val="FFC000"/>
                </a:solidFill>
                <a:latin typeface="Calibri" panose="020F0502020204030204" pitchFamily="34" charset="0"/>
              </a:rPr>
              <a:t>S </a:t>
            </a:r>
            <a:r>
              <a:rPr lang="en-US" sz="2400" dirty="0">
                <a:latin typeface="Calibri" panose="020F0502020204030204" pitchFamily="34" charset="0"/>
              </a:rPr>
              <a:t>= surface slope, given by H/L (m/m)</a:t>
            </a:r>
          </a:p>
          <a:p>
            <a:r>
              <a:rPr lang="en-US" sz="2400" dirty="0">
                <a:latin typeface="Calibri" panose="020F0502020204030204" pitchFamily="34" charset="0"/>
              </a:rPr>
              <a:t>• </a:t>
            </a:r>
            <a:r>
              <a:rPr lang="en-US" sz="2400" dirty="0">
                <a:solidFill>
                  <a:srgbClr val="FFC000"/>
                </a:solidFill>
                <a:latin typeface="Calibri" panose="020F0502020204030204" pitchFamily="34" charset="0"/>
              </a:rPr>
              <a:t>H </a:t>
            </a:r>
            <a:r>
              <a:rPr lang="en-US" sz="2400" dirty="0">
                <a:latin typeface="Calibri" panose="020F0502020204030204" pitchFamily="34" charset="0"/>
              </a:rPr>
              <a:t>= difference in elevation between the remotest point in the drainage basin and the outlet (m)</a:t>
            </a:r>
          </a:p>
        </p:txBody>
      </p:sp>
      <p:sp>
        <p:nvSpPr>
          <p:cNvPr id="8" name="TextBox 7"/>
          <p:cNvSpPr txBox="1"/>
          <p:nvPr/>
        </p:nvSpPr>
        <p:spPr>
          <a:xfrm>
            <a:off x="12265423" y="84218"/>
            <a:ext cx="457199" cy="5521512"/>
          </a:xfrm>
          <a:prstGeom prst="rect">
            <a:avLst/>
          </a:prstGeom>
          <a:noFill/>
        </p:spPr>
        <p:txBody>
          <a:bodyPr wrap="square" rtlCol="0">
            <a:spAutoFit/>
          </a:bodyPr>
          <a:lstStyle/>
          <a:p>
            <a:r>
              <a:rPr lang="en-US" dirty="0">
                <a:solidFill>
                  <a:schemeClr val="accent3">
                    <a:lumMod val="40000"/>
                    <a:lumOff val="60000"/>
                  </a:schemeClr>
                </a:solidFill>
                <a:effectLst>
                  <a:glow rad="101600">
                    <a:schemeClr val="accent1">
                      <a:satMod val="175000"/>
                      <a:alpha val="40000"/>
                    </a:schemeClr>
                  </a:glow>
                </a:effectLst>
                <a:latin typeface="Stencil" panose="040409050D0802020404" pitchFamily="82" charset="0"/>
              </a:rPr>
              <a:t>infrastructure</a:t>
            </a:r>
          </a:p>
        </p:txBody>
      </p:sp>
    </p:spTree>
    <p:extLst>
      <p:ext uri="{BB962C8B-B14F-4D97-AF65-F5344CB8AC3E}">
        <p14:creationId xmlns:p14="http://schemas.microsoft.com/office/powerpoint/2010/main" val="1747557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9190" y="1144329"/>
            <a:ext cx="8114631" cy="7478970"/>
          </a:xfrm>
          <a:prstGeom prst="rect">
            <a:avLst/>
          </a:prstGeom>
        </p:spPr>
        <p:txBody>
          <a:bodyPr wrap="square">
            <a:spAutoFit/>
          </a:bodyPr>
          <a:lstStyle/>
          <a:p>
            <a:pPr marL="342900" indent="-342900">
              <a:buFont typeface="Wingdings" panose="05000000000000000000" pitchFamily="2" charset="2"/>
              <a:buChar char="v"/>
            </a:pPr>
            <a:r>
              <a:rPr lang="en-US" sz="2400" dirty="0">
                <a:latin typeface="Calibri" panose="020F0502020204030204" pitchFamily="34" charset="0"/>
              </a:rPr>
              <a:t>Water stagnation occurs when water  stops flowing. Stagnant water can be a major environmental hazard.</a:t>
            </a:r>
          </a:p>
          <a:p>
            <a:endParaRPr lang="en-US" sz="2400" dirty="0">
              <a:latin typeface="Calibri" panose="020F0502020204030204" pitchFamily="34" charset="0"/>
            </a:endParaRPr>
          </a:p>
          <a:p>
            <a:r>
              <a:rPr lang="en-US" sz="2400" dirty="0">
                <a:latin typeface="Calibri" panose="020F0502020204030204" pitchFamily="34" charset="0"/>
              </a:rPr>
              <a:t>Stagnant water may be classified into the following basic, although overlapping, types:</a:t>
            </a:r>
          </a:p>
          <a:p>
            <a:endParaRPr lang="en-US" sz="2400" dirty="0">
              <a:latin typeface="Calibri" panose="020F0502020204030204" pitchFamily="34" charset="0"/>
            </a:endParaRPr>
          </a:p>
          <a:p>
            <a:pPr marL="342900" indent="-342900">
              <a:buFont typeface="Wingdings" panose="05000000000000000000" pitchFamily="2" charset="2"/>
              <a:buChar char="v"/>
            </a:pPr>
            <a:r>
              <a:rPr lang="en-US" sz="2400" dirty="0">
                <a:latin typeface="Calibri" panose="020F0502020204030204" pitchFamily="34" charset="0"/>
              </a:rPr>
              <a:t>Water body stagnation: stagnation in swamps, lakes, lagoons, rivers, etc.</a:t>
            </a:r>
          </a:p>
          <a:p>
            <a:pPr marL="342900" indent="-342900">
              <a:buFont typeface="Wingdings" panose="05000000000000000000" pitchFamily="2" charset="2"/>
              <a:buChar char="v"/>
            </a:pPr>
            <a:r>
              <a:rPr lang="en-US" sz="2400" dirty="0">
                <a:latin typeface="Calibri" panose="020F0502020204030204" pitchFamily="34" charset="0"/>
              </a:rPr>
              <a:t>Surface and ground water stagnation; puddles </a:t>
            </a:r>
          </a:p>
          <a:p>
            <a:pPr marL="342900" indent="-342900">
              <a:buFont typeface="Wingdings" panose="05000000000000000000" pitchFamily="2" charset="2"/>
              <a:buChar char="v"/>
            </a:pPr>
            <a:r>
              <a:rPr lang="en-US" sz="2400" dirty="0">
                <a:latin typeface="Calibri" panose="020F0502020204030204" pitchFamily="34" charset="0"/>
              </a:rPr>
              <a:t>Trapped water stagnation. The water may be trapped in human artifacts (discarded cans, plant pots, tires, dug-outs, roofs, etc.), as well as in natural containers, such as hollow tree trunks, leaf sheaths, etc.</a:t>
            </a:r>
          </a:p>
          <a:p>
            <a:endParaRPr lang="en-US" sz="2400" dirty="0">
              <a:latin typeface="Calibri" panose="020F0502020204030204" pitchFamily="34" charset="0"/>
            </a:endParaRPr>
          </a:p>
          <a:p>
            <a:r>
              <a:rPr lang="en-US" sz="2400" dirty="0">
                <a:latin typeface="Calibri" panose="020F0502020204030204" pitchFamily="34" charset="0"/>
              </a:rPr>
              <a:t>To avoid ground and surface water stagnation, drainage of surface and subsoil is advised. Areas with a shallow water table are more susceptible to ground water stagnation due to the lower availability of natural soil drainage.</a:t>
            </a:r>
          </a:p>
          <a:p>
            <a:r>
              <a:rPr lang="en-US" sz="2400" dirty="0">
                <a:latin typeface="Calibri" panose="020F0502020204030204" pitchFamily="34" charset="0"/>
              </a:rPr>
              <a:t>Excessive watering may cause ground or surface water stagnation.</a:t>
            </a:r>
            <a:endParaRPr lang="en-US" sz="2400" i="0" dirty="0">
              <a:effectLst/>
              <a:latin typeface="Calibri" panose="020F0502020204030204" pitchFamily="34" charset="0"/>
            </a:endParaRPr>
          </a:p>
        </p:txBody>
      </p:sp>
      <p:sp>
        <p:nvSpPr>
          <p:cNvPr id="6" name="TextBox 5"/>
          <p:cNvSpPr txBox="1"/>
          <p:nvPr/>
        </p:nvSpPr>
        <p:spPr>
          <a:xfrm>
            <a:off x="367631" y="270229"/>
            <a:ext cx="4697664" cy="480131"/>
          </a:xfrm>
          <a:prstGeom prst="rect">
            <a:avLst/>
          </a:prstGeom>
          <a:noFill/>
        </p:spPr>
        <p:txBody>
          <a:bodyPr wrap="square" rtlCol="0">
            <a:spAutoFit/>
          </a:bodyPr>
          <a:lstStyle/>
          <a:p>
            <a:r>
              <a:rPr lang="en-US" b="1" u="sng" dirty="0">
                <a:solidFill>
                  <a:srgbClr val="FFFF00"/>
                </a:solidFill>
                <a:latin typeface="Calibri" panose="020F0502020204030204" pitchFamily="34" charset="0"/>
              </a:rPr>
              <a:t>POINTS OF WATER STAGNATION</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3139" y="2377318"/>
            <a:ext cx="3794061" cy="5241641"/>
          </a:xfrm>
          <a:prstGeom prst="rect">
            <a:avLst/>
          </a:prstGeom>
          <a:ln w="19050">
            <a:solidFill>
              <a:schemeClr val="bg1">
                <a:lumMod val="95000"/>
                <a:lumOff val="5000"/>
              </a:schemeClr>
            </a:solidFill>
          </a:ln>
        </p:spPr>
      </p:pic>
      <p:sp>
        <p:nvSpPr>
          <p:cNvPr id="7" name="TextBox 6"/>
          <p:cNvSpPr txBox="1"/>
          <p:nvPr/>
        </p:nvSpPr>
        <p:spPr>
          <a:xfrm>
            <a:off x="12265423" y="84218"/>
            <a:ext cx="457199" cy="5521512"/>
          </a:xfrm>
          <a:prstGeom prst="rect">
            <a:avLst/>
          </a:prstGeom>
          <a:noFill/>
        </p:spPr>
        <p:txBody>
          <a:bodyPr wrap="square" rtlCol="0">
            <a:spAutoFit/>
          </a:bodyPr>
          <a:lstStyle/>
          <a:p>
            <a:r>
              <a:rPr lang="en-US" dirty="0">
                <a:solidFill>
                  <a:schemeClr val="accent3">
                    <a:lumMod val="40000"/>
                    <a:lumOff val="60000"/>
                  </a:schemeClr>
                </a:solidFill>
                <a:effectLst>
                  <a:glow rad="101600">
                    <a:schemeClr val="accent1">
                      <a:satMod val="175000"/>
                      <a:alpha val="40000"/>
                    </a:schemeClr>
                  </a:glow>
                </a:effectLst>
                <a:latin typeface="Stencil" panose="040409050D0802020404" pitchFamily="82" charset="0"/>
              </a:rPr>
              <a:t>infrastructure</a:t>
            </a:r>
          </a:p>
        </p:txBody>
      </p:sp>
    </p:spTree>
    <p:extLst>
      <p:ext uri="{BB962C8B-B14F-4D97-AF65-F5344CB8AC3E}">
        <p14:creationId xmlns:p14="http://schemas.microsoft.com/office/powerpoint/2010/main" val="233067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2532" y="729777"/>
            <a:ext cx="7002826" cy="3785652"/>
          </a:xfrm>
          <a:prstGeom prst="rect">
            <a:avLst/>
          </a:prstGeom>
        </p:spPr>
        <p:txBody>
          <a:bodyPr wrap="square">
            <a:spAutoFit/>
          </a:bodyPr>
          <a:lstStyle/>
          <a:p>
            <a:r>
              <a:rPr lang="en-US" sz="2000" b="1" dirty="0">
                <a:solidFill>
                  <a:srgbClr val="00B0F0"/>
                </a:solidFill>
                <a:latin typeface="Calibri" panose="020F0502020204030204" pitchFamily="34" charset="0"/>
              </a:rPr>
              <a:t>Natural Drainage System</a:t>
            </a:r>
          </a:p>
          <a:p>
            <a:r>
              <a:rPr lang="en-US" sz="2000" dirty="0">
                <a:latin typeface="Calibri" panose="020F0502020204030204" pitchFamily="34" charset="0"/>
              </a:rPr>
              <a:t>The city has been divided into six drainage zones </a:t>
            </a:r>
          </a:p>
          <a:p>
            <a:r>
              <a:rPr lang="en-US" sz="2000" dirty="0">
                <a:latin typeface="Calibri" panose="020F0502020204030204" pitchFamily="34" charset="0"/>
              </a:rPr>
              <a:t>(</a:t>
            </a:r>
            <a:r>
              <a:rPr lang="en-US" sz="2000" dirty="0" err="1">
                <a:latin typeface="Calibri" panose="020F0502020204030204" pitchFamily="34" charset="0"/>
              </a:rPr>
              <a:t>i</a:t>
            </a:r>
            <a:r>
              <a:rPr lang="en-US" sz="2000" dirty="0">
                <a:latin typeface="Calibri" panose="020F0502020204030204" pitchFamily="34" charset="0"/>
              </a:rPr>
              <a:t>) Northern Zone,</a:t>
            </a:r>
          </a:p>
          <a:p>
            <a:r>
              <a:rPr lang="en-US" sz="2000" dirty="0">
                <a:latin typeface="Calibri" panose="020F0502020204030204" pitchFamily="34" charset="0"/>
              </a:rPr>
              <a:t>(ii) Western Zone, </a:t>
            </a:r>
          </a:p>
          <a:p>
            <a:r>
              <a:rPr lang="en-US" sz="2000" dirty="0">
                <a:latin typeface="Calibri" panose="020F0502020204030204" pitchFamily="34" charset="0"/>
              </a:rPr>
              <a:t>(iii) Central North West and South East Zone, </a:t>
            </a:r>
          </a:p>
          <a:p>
            <a:r>
              <a:rPr lang="en-US" sz="2000" dirty="0">
                <a:latin typeface="Calibri" panose="020F0502020204030204" pitchFamily="34" charset="0"/>
              </a:rPr>
              <a:t>(iv) Central South and South</a:t>
            </a:r>
          </a:p>
          <a:p>
            <a:r>
              <a:rPr lang="en-US" sz="2000" dirty="0">
                <a:latin typeface="Calibri" panose="020F0502020204030204" pitchFamily="34" charset="0"/>
              </a:rPr>
              <a:t>East Zone, </a:t>
            </a:r>
          </a:p>
          <a:p>
            <a:r>
              <a:rPr lang="en-US" sz="2000" dirty="0">
                <a:latin typeface="Calibri" panose="020F0502020204030204" pitchFamily="34" charset="0"/>
              </a:rPr>
              <a:t>(v) East Zone and </a:t>
            </a:r>
          </a:p>
          <a:p>
            <a:r>
              <a:rPr lang="en-US" sz="2000" dirty="0">
                <a:latin typeface="Calibri" panose="020F0502020204030204" pitchFamily="34" charset="0"/>
              </a:rPr>
              <a:t>(vi) South Zone. </a:t>
            </a:r>
          </a:p>
          <a:p>
            <a:endParaRPr lang="en-US" sz="2000" dirty="0">
              <a:latin typeface="Calibri" panose="020F0502020204030204" pitchFamily="34" charset="0"/>
            </a:endParaRPr>
          </a:p>
          <a:p>
            <a:r>
              <a:rPr lang="en-US" sz="2000" dirty="0">
                <a:latin typeface="Calibri" panose="020F0502020204030204" pitchFamily="34" charset="0"/>
              </a:rPr>
              <a:t>The length of natural drain in the city is 350 km carrying discharge of 1000 CUSEC.</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965" y="4515429"/>
            <a:ext cx="5931569" cy="4251295"/>
          </a:xfrm>
          <a:prstGeom prst="rect">
            <a:avLst/>
          </a:prstGeom>
          <a:ln w="28575">
            <a:solidFill>
              <a:schemeClr val="bg1"/>
            </a:solidFill>
          </a:ln>
        </p:spPr>
      </p:pic>
      <p:sp>
        <p:nvSpPr>
          <p:cNvPr id="2" name="Rectangle 1"/>
          <p:cNvSpPr/>
          <p:nvPr/>
        </p:nvSpPr>
        <p:spPr>
          <a:xfrm>
            <a:off x="6632967" y="5097898"/>
            <a:ext cx="5117877" cy="1015663"/>
          </a:xfrm>
          <a:prstGeom prst="rect">
            <a:avLst/>
          </a:prstGeom>
        </p:spPr>
        <p:txBody>
          <a:bodyPr wrap="square">
            <a:spAutoFit/>
          </a:bodyPr>
          <a:lstStyle/>
          <a:p>
            <a:r>
              <a:rPr lang="en-US" sz="2000" dirty="0">
                <a:latin typeface="Calibri" panose="020F0502020204030204" pitchFamily="34" charset="0"/>
              </a:rPr>
              <a:t>However, most of the water collected through different drainage systems finally get discharged into the river Yamuna</a:t>
            </a:r>
            <a:endParaRPr lang="en-US" sz="2000" dirty="0"/>
          </a:p>
        </p:txBody>
      </p:sp>
      <p:sp>
        <p:nvSpPr>
          <p:cNvPr id="7" name="TextBox 6"/>
          <p:cNvSpPr txBox="1"/>
          <p:nvPr/>
        </p:nvSpPr>
        <p:spPr>
          <a:xfrm>
            <a:off x="367631" y="270229"/>
            <a:ext cx="4697664" cy="480131"/>
          </a:xfrm>
          <a:prstGeom prst="rect">
            <a:avLst/>
          </a:prstGeom>
          <a:noFill/>
        </p:spPr>
        <p:txBody>
          <a:bodyPr wrap="square" rtlCol="0">
            <a:spAutoFit/>
          </a:bodyPr>
          <a:lstStyle/>
          <a:p>
            <a:r>
              <a:rPr lang="en-US" b="1" u="sng" dirty="0">
                <a:solidFill>
                  <a:srgbClr val="FFFF00"/>
                </a:solidFill>
                <a:latin typeface="Calibri" panose="020F0502020204030204" pitchFamily="34" charset="0"/>
              </a:rPr>
              <a:t>SYSTEM OF NATURAL DRAINS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5358" y="750798"/>
            <a:ext cx="4810226" cy="4224179"/>
          </a:xfrm>
          <a:prstGeom prst="rect">
            <a:avLst/>
          </a:prstGeom>
          <a:ln w="28575">
            <a:solidFill>
              <a:schemeClr val="bg1"/>
            </a:solidFill>
          </a:ln>
        </p:spPr>
      </p:pic>
      <p:sp>
        <p:nvSpPr>
          <p:cNvPr id="10" name="TextBox 9"/>
          <p:cNvSpPr txBox="1"/>
          <p:nvPr/>
        </p:nvSpPr>
        <p:spPr>
          <a:xfrm>
            <a:off x="12265423" y="84218"/>
            <a:ext cx="457199" cy="5521512"/>
          </a:xfrm>
          <a:prstGeom prst="rect">
            <a:avLst/>
          </a:prstGeom>
          <a:noFill/>
        </p:spPr>
        <p:txBody>
          <a:bodyPr wrap="square" rtlCol="0">
            <a:spAutoFit/>
          </a:bodyPr>
          <a:lstStyle/>
          <a:p>
            <a:r>
              <a:rPr lang="en-US" dirty="0">
                <a:solidFill>
                  <a:schemeClr val="accent3">
                    <a:lumMod val="40000"/>
                    <a:lumOff val="60000"/>
                  </a:schemeClr>
                </a:solidFill>
                <a:effectLst>
                  <a:glow rad="101600">
                    <a:schemeClr val="accent1">
                      <a:satMod val="175000"/>
                      <a:alpha val="40000"/>
                    </a:schemeClr>
                  </a:glow>
                </a:effectLst>
                <a:latin typeface="Stencil" panose="040409050D0802020404" pitchFamily="82" charset="0"/>
              </a:rPr>
              <a:t>infrastructure</a:t>
            </a:r>
          </a:p>
        </p:txBody>
      </p:sp>
    </p:spTree>
    <p:extLst>
      <p:ext uri="{BB962C8B-B14F-4D97-AF65-F5344CB8AC3E}">
        <p14:creationId xmlns:p14="http://schemas.microsoft.com/office/powerpoint/2010/main" val="16985997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629</TotalTime>
  <Words>465</Words>
  <Application>Microsoft Office PowerPoint</Application>
  <PresentationFormat>A3 Paper (297x420 mm)</PresentationFormat>
  <Paragraphs>57</Paragraphs>
  <Slides>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vt:lpstr>
      <vt:lpstr>Calibri</vt:lpstr>
      <vt:lpstr>Century Gothic</vt:lpstr>
      <vt:lpstr>Stencil</vt:lpstr>
      <vt:lpstr>Wingdings</vt:lpstr>
      <vt:lpstr>Wingdings 3</vt:lpstr>
      <vt:lpstr>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SHAM</dc:creator>
  <cp:lastModifiedBy>Admin</cp:lastModifiedBy>
  <cp:revision>44</cp:revision>
  <dcterms:created xsi:type="dcterms:W3CDTF">2014-10-31T18:41:55Z</dcterms:created>
  <dcterms:modified xsi:type="dcterms:W3CDTF">2022-02-14T14:47:34Z</dcterms:modified>
</cp:coreProperties>
</file>