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g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3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2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49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3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7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6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00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09800"/>
            <a:ext cx="6834378" cy="2462213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Role of Architect</a:t>
            </a:r>
            <a:endParaRPr lang="en-US" sz="8000" b="1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424743" y="6019800"/>
            <a:ext cx="1997456" cy="215444"/>
          </a:xfrm>
        </p:spPr>
        <p:txBody>
          <a:bodyPr>
            <a:normAutofit fontScale="77500" lnSpcReduction="20000"/>
          </a:bodyPr>
          <a:lstStyle/>
          <a:p>
            <a:r>
              <a:rPr lang="en-US" sz="1400" b="1" dirty="0" smtClean="0"/>
              <a:t>Ar. Manish Kumar</a:t>
            </a:r>
            <a:endParaRPr lang="en-US" sz="1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313" y="3810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44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1769" y="1297381"/>
            <a:ext cx="643382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86385" marR="5080" indent="-274320">
              <a:lnSpc>
                <a:spcPts val="3030"/>
              </a:lnSpc>
              <a:spcBef>
                <a:spcPts val="47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The</a:t>
            </a:r>
            <a:r>
              <a:rPr sz="2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Art</a:t>
            </a:r>
            <a:r>
              <a:rPr sz="2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And</a:t>
            </a:r>
            <a:r>
              <a:rPr sz="28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Science</a:t>
            </a:r>
            <a:r>
              <a:rPr sz="28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Of</a:t>
            </a:r>
            <a:r>
              <a:rPr sz="28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Designing</a:t>
            </a:r>
            <a:r>
              <a:rPr sz="2800" spc="-10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And </a:t>
            </a:r>
            <a:r>
              <a:rPr sz="2800" spc="-7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Constructing</a:t>
            </a:r>
            <a:r>
              <a:rPr sz="28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Buildings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61769" y="2133675"/>
            <a:ext cx="7997952" cy="40766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41423" y="232994"/>
            <a:ext cx="37934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u="none" dirty="0">
                <a:solidFill>
                  <a:srgbClr val="79541B"/>
                </a:solidFill>
                <a:latin typeface="Palatino Linotype"/>
                <a:cs typeface="Palatino Linotype"/>
              </a:rPr>
              <a:t>Architectur</a:t>
            </a:r>
            <a:r>
              <a:rPr sz="4800" u="none" dirty="0">
                <a:solidFill>
                  <a:srgbClr val="79541B"/>
                </a:solidFill>
                <a:latin typeface="Palatino Linotype"/>
                <a:cs typeface="Palatino Linotype"/>
              </a:rPr>
              <a:t>e</a:t>
            </a:r>
            <a:endParaRPr sz="4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7280" y="-685800"/>
            <a:ext cx="10058400" cy="14507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ARCHITECTS</a:t>
            </a:r>
            <a:r>
              <a:rPr u="none" spc="-10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0467" y="719785"/>
            <a:ext cx="54444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212121"/>
                </a:solidFill>
                <a:latin typeface="Microsoft Sans Serif"/>
                <a:cs typeface="Microsoft Sans Serif"/>
              </a:rPr>
              <a:t>A</a:t>
            </a:r>
            <a:r>
              <a:rPr sz="3200" spc="-16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212121"/>
                </a:solidFill>
                <a:latin typeface="Microsoft Sans Serif"/>
                <a:cs typeface="Microsoft Sans Serif"/>
              </a:rPr>
              <a:t>Person</a:t>
            </a:r>
            <a:r>
              <a:rPr sz="32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212121"/>
                </a:solidFill>
                <a:latin typeface="Microsoft Sans Serif"/>
                <a:cs typeface="Microsoft Sans Serif"/>
              </a:rPr>
              <a:t>Who </a:t>
            </a:r>
            <a:r>
              <a:rPr sz="32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Plans,</a:t>
            </a:r>
            <a:r>
              <a:rPr sz="32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Designs</a:t>
            </a:r>
            <a:endParaRPr sz="3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6742" y="1186688"/>
            <a:ext cx="81902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Buildings</a:t>
            </a:r>
            <a:r>
              <a:rPr sz="3200" spc="-1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212121"/>
                </a:solidFill>
                <a:latin typeface="Microsoft Sans Serif"/>
                <a:cs typeface="Microsoft Sans Serif"/>
              </a:rPr>
              <a:t>And</a:t>
            </a:r>
            <a:r>
              <a:rPr sz="3200" spc="-15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Advises</a:t>
            </a:r>
            <a:r>
              <a:rPr sz="32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212121"/>
                </a:solidFill>
                <a:latin typeface="Microsoft Sans Serif"/>
                <a:cs typeface="Microsoft Sans Serif"/>
              </a:rPr>
              <a:t>In</a:t>
            </a:r>
            <a:r>
              <a:rPr sz="32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Their</a:t>
            </a:r>
            <a:r>
              <a:rPr sz="32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Constructions.</a:t>
            </a:r>
            <a:endParaRPr sz="3200" dirty="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7496" y="2569464"/>
            <a:ext cx="4419600" cy="29809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194" y="347218"/>
            <a:ext cx="7153275" cy="1266825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0"/>
              </a:spcBef>
            </a:pPr>
            <a:r>
              <a:rPr sz="4400" u="none" spc="-15" dirty="0">
                <a:solidFill>
                  <a:srgbClr val="092727"/>
                </a:solidFill>
              </a:rPr>
              <a:t>ROLE </a:t>
            </a:r>
            <a:r>
              <a:rPr sz="4400" u="none" spc="-5" dirty="0">
                <a:solidFill>
                  <a:srgbClr val="092727"/>
                </a:solidFill>
              </a:rPr>
              <a:t>OF</a:t>
            </a:r>
            <a:r>
              <a:rPr sz="4400" u="none" dirty="0">
                <a:solidFill>
                  <a:srgbClr val="092727"/>
                </a:solidFill>
              </a:rPr>
              <a:t> </a:t>
            </a:r>
            <a:r>
              <a:rPr sz="4400" u="none" spc="-35" dirty="0">
                <a:solidFill>
                  <a:srgbClr val="092727"/>
                </a:solidFill>
              </a:rPr>
              <a:t>VARIOUS</a:t>
            </a:r>
            <a:r>
              <a:rPr sz="4400" u="none" spc="-15" dirty="0">
                <a:solidFill>
                  <a:srgbClr val="092727"/>
                </a:solidFill>
              </a:rPr>
              <a:t> </a:t>
            </a:r>
            <a:r>
              <a:rPr sz="4400" u="none" spc="-10" dirty="0">
                <a:solidFill>
                  <a:srgbClr val="092727"/>
                </a:solidFill>
              </a:rPr>
              <a:t>AGENCIES</a:t>
            </a:r>
            <a:r>
              <a:rPr sz="4400" u="none" spc="-5" dirty="0">
                <a:solidFill>
                  <a:srgbClr val="092727"/>
                </a:solidFill>
              </a:rPr>
              <a:t> </a:t>
            </a:r>
            <a:r>
              <a:rPr sz="4400" u="none" dirty="0">
                <a:solidFill>
                  <a:srgbClr val="092727"/>
                </a:solidFill>
              </a:rPr>
              <a:t>IN </a:t>
            </a:r>
            <a:r>
              <a:rPr sz="4400" u="none" spc="-980" dirty="0">
                <a:solidFill>
                  <a:srgbClr val="092727"/>
                </a:solidFill>
              </a:rPr>
              <a:t> </a:t>
            </a:r>
            <a:r>
              <a:rPr sz="4400" u="none" dirty="0">
                <a:solidFill>
                  <a:srgbClr val="092727"/>
                </a:solidFill>
              </a:rPr>
              <a:t>PLANNING</a:t>
            </a:r>
            <a:r>
              <a:rPr sz="4400" u="none" spc="-10" dirty="0">
                <a:solidFill>
                  <a:srgbClr val="092727"/>
                </a:solidFill>
              </a:rPr>
              <a:t> </a:t>
            </a:r>
            <a:r>
              <a:rPr sz="4400" u="none" spc="-5" dirty="0">
                <a:solidFill>
                  <a:srgbClr val="092727"/>
                </a:solidFill>
              </a:rPr>
              <a:t>OF</a:t>
            </a:r>
            <a:r>
              <a:rPr sz="4400" u="none" spc="-10" dirty="0">
                <a:solidFill>
                  <a:srgbClr val="092727"/>
                </a:solidFill>
              </a:rPr>
              <a:t> </a:t>
            </a:r>
            <a:r>
              <a:rPr sz="4400" u="none" dirty="0">
                <a:solidFill>
                  <a:srgbClr val="092727"/>
                </a:solidFill>
              </a:rPr>
              <a:t>BUILDING</a:t>
            </a:r>
            <a:r>
              <a:rPr sz="4400" u="none" spc="-5" dirty="0">
                <a:solidFill>
                  <a:srgbClr val="092727"/>
                </a:solidFill>
              </a:rPr>
              <a:t> :-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41144" y="2025650"/>
          <a:ext cx="6521450" cy="3757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11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743">
                <a:tc>
                  <a:txBody>
                    <a:bodyPr/>
                    <a:lstStyle/>
                    <a:p>
                      <a:pPr marL="31750">
                        <a:lnSpc>
                          <a:spcPts val="2085"/>
                        </a:lnSpc>
                        <a:tabLst>
                          <a:tab pos="488315" algn="l"/>
                        </a:tabLst>
                      </a:pPr>
                      <a:r>
                        <a:rPr sz="2200" b="1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1.	</a:t>
                      </a:r>
                      <a:r>
                        <a:rPr sz="2200" b="1" u="heavy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</a:rPr>
                        <a:t>ARCHITECT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1060">
                        <a:lnSpc>
                          <a:spcPts val="2085"/>
                        </a:lnSpc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10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88315" algn="l"/>
                        </a:tabLst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2.	QUNTITY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SURVEYOR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1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88315" algn="l"/>
                        </a:tabLst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3.	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STRUCTURAL</a:t>
                      </a:r>
                      <a:r>
                        <a:rPr sz="2200" spc="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ENGINEER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9664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18%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88315" algn="l"/>
                        </a:tabLst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4.	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r>
                        <a:rPr sz="2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ENGINEER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12%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1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88315" algn="l"/>
                        </a:tabLst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5.	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MANAGEMENT</a:t>
                      </a:r>
                      <a:r>
                        <a:rPr sz="2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4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CONSULTANT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97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88315" algn="l"/>
                        </a:tabLst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6.	LANDSCAPE</a:t>
                      </a:r>
                      <a:r>
                        <a:rPr sz="2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ARCHITECT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6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88315" algn="l"/>
                          <a:tab pos="1852930" algn="l"/>
                        </a:tabLst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7.	</a:t>
                      </a:r>
                      <a:r>
                        <a:rPr sz="2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SPECIALIST	DESIGNER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02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88315" algn="l"/>
                        </a:tabLst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8.	</a:t>
                      </a:r>
                      <a:r>
                        <a:rPr sz="2200" spc="-2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VARIOUS</a:t>
                      </a:r>
                      <a:r>
                        <a:rPr sz="2200" spc="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22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4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CONSULTANTS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60194" y="5918708"/>
            <a:ext cx="54209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(such</a:t>
            </a:r>
            <a:r>
              <a:rPr sz="2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2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environmentalist,interior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designer</a:t>
            </a:r>
            <a:r>
              <a:rPr sz="22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etc.)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835609"/>
            <a:ext cx="8942070" cy="173228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86385" marR="5080" indent="-274320">
              <a:lnSpc>
                <a:spcPts val="4320"/>
              </a:lnSpc>
              <a:spcBef>
                <a:spcPts val="640"/>
              </a:spcBef>
              <a:buFont typeface="Microsoft Sans Serif"/>
              <a:buChar char="▪"/>
              <a:tabLst>
                <a:tab pos="287020" algn="l"/>
              </a:tabLst>
            </a:pPr>
            <a:r>
              <a:rPr sz="4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4000" spc="-15" dirty="0">
                <a:solidFill>
                  <a:srgbClr val="404040"/>
                </a:solidFill>
                <a:latin typeface="Calibri"/>
                <a:cs typeface="Calibri"/>
              </a:rPr>
              <a:t>Expression</a:t>
            </a:r>
            <a:r>
              <a:rPr sz="4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404040"/>
                </a:solidFill>
                <a:latin typeface="Calibri"/>
                <a:cs typeface="Calibri"/>
              </a:rPr>
              <a:t>Of Building</a:t>
            </a:r>
            <a:r>
              <a:rPr sz="4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404040"/>
                </a:solidFill>
                <a:latin typeface="Calibri"/>
                <a:cs typeface="Calibri"/>
              </a:rPr>
              <a:t>Depends</a:t>
            </a:r>
            <a:r>
              <a:rPr sz="4000" spc="-5" dirty="0">
                <a:solidFill>
                  <a:srgbClr val="404040"/>
                </a:solidFill>
                <a:latin typeface="Calibri"/>
                <a:cs typeface="Calibri"/>
              </a:rPr>
              <a:t> Upon </a:t>
            </a:r>
            <a:r>
              <a:rPr sz="4000" spc="-8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404040"/>
                </a:solidFill>
                <a:latin typeface="Calibri"/>
                <a:cs typeface="Calibri"/>
              </a:rPr>
              <a:t>Composition</a:t>
            </a:r>
            <a:r>
              <a:rPr sz="4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404040"/>
                </a:solidFill>
                <a:latin typeface="Calibri"/>
                <a:cs typeface="Calibri"/>
              </a:rPr>
              <a:t>Of Plan</a:t>
            </a:r>
            <a:r>
              <a:rPr sz="4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4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000" spc="-20" dirty="0">
                <a:solidFill>
                  <a:srgbClr val="404040"/>
                </a:solidFill>
                <a:latin typeface="Calibri"/>
                <a:cs typeface="Calibri"/>
              </a:rPr>
              <a:t>Architectural </a:t>
            </a:r>
            <a:r>
              <a:rPr sz="4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404040"/>
                </a:solidFill>
                <a:latin typeface="Calibri"/>
                <a:cs typeface="Calibri"/>
              </a:rPr>
              <a:t>Design </a:t>
            </a:r>
            <a:r>
              <a:rPr sz="4000" spc="-5" dirty="0">
                <a:solidFill>
                  <a:srgbClr val="404040"/>
                </a:solidFill>
                <a:latin typeface="Calibri"/>
                <a:cs typeface="Calibri"/>
              </a:rPr>
              <a:t>Of Structure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95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Garamond Pro</vt:lpstr>
      <vt:lpstr>Calibri</vt:lpstr>
      <vt:lpstr>Calibri Light</vt:lpstr>
      <vt:lpstr>Microsoft Sans Serif</vt:lpstr>
      <vt:lpstr>Palatino Linotype</vt:lpstr>
      <vt:lpstr>Wingdings</vt:lpstr>
      <vt:lpstr>Retrospect</vt:lpstr>
      <vt:lpstr>Role of Architect</vt:lpstr>
      <vt:lpstr>Architecture</vt:lpstr>
      <vt:lpstr>ARCHITECTS:</vt:lpstr>
      <vt:lpstr>ROLE OF VARIOUS AGENCIES IN  PLANNING OF BUILDING :-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Architect</dc:title>
  <cp:lastModifiedBy>Admin</cp:lastModifiedBy>
  <cp:revision>1</cp:revision>
  <dcterms:created xsi:type="dcterms:W3CDTF">2022-09-06T17:52:49Z</dcterms:created>
  <dcterms:modified xsi:type="dcterms:W3CDTF">2022-09-06T18:01:58Z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2022-09-06T00:00:00Z</vt:filetime>
  </property>
</Properties>
</file>