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0" r:id="rId1"/>
  </p:sldMasterIdLst>
  <p:notesMasterIdLst>
    <p:notesMasterId r:id="rId17"/>
  </p:notesMasterIdLst>
  <p:sldIdLst>
    <p:sldId id="271" r:id="rId2"/>
    <p:sldId id="257" r:id="rId3"/>
    <p:sldId id="258" r:id="rId4"/>
    <p:sldId id="259" r:id="rId5"/>
    <p:sldId id="260" r:id="rId6"/>
    <p:sldId id="261" r:id="rId7"/>
    <p:sldId id="262" r:id="rId8"/>
    <p:sldId id="263" r:id="rId9"/>
    <p:sldId id="265" r:id="rId10"/>
    <p:sldId id="266" r:id="rId11"/>
    <p:sldId id="267" r:id="rId12"/>
    <p:sldId id="268" r:id="rId13"/>
    <p:sldId id="269" r:id="rId14"/>
    <p:sldId id="270" r:id="rId15"/>
    <p:sldId id="264" r:id="rId16"/>
  </p:sldIdLst>
  <p:sldSz cx="15119350" cy="10691813"/>
  <p:notesSz cx="9144000" cy="6858000"/>
  <p:defaultTextStyle>
    <a:defPPr>
      <a:defRPr lang="en-US"/>
    </a:defPPr>
    <a:lvl1pPr marL="0" algn="l" defTabSz="1238921" rtl="0" eaLnBrk="1" latinLnBrk="0" hangingPunct="1">
      <a:defRPr sz="2439" kern="1200">
        <a:solidFill>
          <a:schemeClr val="tx1"/>
        </a:solidFill>
        <a:latin typeface="+mn-lt"/>
        <a:ea typeface="+mn-ea"/>
        <a:cs typeface="+mn-cs"/>
      </a:defRPr>
    </a:lvl1pPr>
    <a:lvl2pPr marL="619460" algn="l" defTabSz="1238921" rtl="0" eaLnBrk="1" latinLnBrk="0" hangingPunct="1">
      <a:defRPr sz="2439" kern="1200">
        <a:solidFill>
          <a:schemeClr val="tx1"/>
        </a:solidFill>
        <a:latin typeface="+mn-lt"/>
        <a:ea typeface="+mn-ea"/>
        <a:cs typeface="+mn-cs"/>
      </a:defRPr>
    </a:lvl2pPr>
    <a:lvl3pPr marL="1238921" algn="l" defTabSz="1238921" rtl="0" eaLnBrk="1" latinLnBrk="0" hangingPunct="1">
      <a:defRPr sz="2439" kern="1200">
        <a:solidFill>
          <a:schemeClr val="tx1"/>
        </a:solidFill>
        <a:latin typeface="+mn-lt"/>
        <a:ea typeface="+mn-ea"/>
        <a:cs typeface="+mn-cs"/>
      </a:defRPr>
    </a:lvl3pPr>
    <a:lvl4pPr marL="1858381" algn="l" defTabSz="1238921" rtl="0" eaLnBrk="1" latinLnBrk="0" hangingPunct="1">
      <a:defRPr sz="2439" kern="1200">
        <a:solidFill>
          <a:schemeClr val="tx1"/>
        </a:solidFill>
        <a:latin typeface="+mn-lt"/>
        <a:ea typeface="+mn-ea"/>
        <a:cs typeface="+mn-cs"/>
      </a:defRPr>
    </a:lvl4pPr>
    <a:lvl5pPr marL="2477841" algn="l" defTabSz="1238921" rtl="0" eaLnBrk="1" latinLnBrk="0" hangingPunct="1">
      <a:defRPr sz="2439" kern="1200">
        <a:solidFill>
          <a:schemeClr val="tx1"/>
        </a:solidFill>
        <a:latin typeface="+mn-lt"/>
        <a:ea typeface="+mn-ea"/>
        <a:cs typeface="+mn-cs"/>
      </a:defRPr>
    </a:lvl5pPr>
    <a:lvl6pPr marL="3097301" algn="l" defTabSz="1238921" rtl="0" eaLnBrk="1" latinLnBrk="0" hangingPunct="1">
      <a:defRPr sz="2439" kern="1200">
        <a:solidFill>
          <a:schemeClr val="tx1"/>
        </a:solidFill>
        <a:latin typeface="+mn-lt"/>
        <a:ea typeface="+mn-ea"/>
        <a:cs typeface="+mn-cs"/>
      </a:defRPr>
    </a:lvl6pPr>
    <a:lvl7pPr marL="3716762" algn="l" defTabSz="1238921" rtl="0" eaLnBrk="1" latinLnBrk="0" hangingPunct="1">
      <a:defRPr sz="2439" kern="1200">
        <a:solidFill>
          <a:schemeClr val="tx1"/>
        </a:solidFill>
        <a:latin typeface="+mn-lt"/>
        <a:ea typeface="+mn-ea"/>
        <a:cs typeface="+mn-cs"/>
      </a:defRPr>
    </a:lvl7pPr>
    <a:lvl8pPr marL="4336222" algn="l" defTabSz="1238921" rtl="0" eaLnBrk="1" latinLnBrk="0" hangingPunct="1">
      <a:defRPr sz="2439" kern="1200">
        <a:solidFill>
          <a:schemeClr val="tx1"/>
        </a:solidFill>
        <a:latin typeface="+mn-lt"/>
        <a:ea typeface="+mn-ea"/>
        <a:cs typeface="+mn-cs"/>
      </a:defRPr>
    </a:lvl8pPr>
    <a:lvl9pPr marL="4955682" algn="l" defTabSz="1238921" rtl="0" eaLnBrk="1" latinLnBrk="0" hangingPunct="1">
      <a:defRPr sz="2439"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367">
          <p15:clr>
            <a:srgbClr val="A4A3A4"/>
          </p15:clr>
        </p15:guide>
        <p15:guide id="2" pos="4762">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48" d="100"/>
          <a:sy n="48" d="100"/>
        </p:scale>
        <p:origin x="1134" y="72"/>
      </p:cViewPr>
      <p:guideLst>
        <p:guide orient="horz" pos="3367"/>
        <p:guide pos="4762"/>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fld id="{24FE5F60-F211-4C98-89D5-38A449579E10}" type="datetimeFigureOut">
              <a:rPr lang="en-US" smtClean="0"/>
              <a:t>9/5/2022</a:t>
            </a:fld>
            <a:endParaRPr lang="en-US"/>
          </a:p>
        </p:txBody>
      </p:sp>
      <p:sp>
        <p:nvSpPr>
          <p:cNvPr id="4" name="Slide Image Placeholder 3"/>
          <p:cNvSpPr>
            <a:spLocks noGrp="1" noRot="1" noChangeAspect="1"/>
          </p:cNvSpPr>
          <p:nvPr>
            <p:ph type="sldImg" idx="2"/>
          </p:nvPr>
        </p:nvSpPr>
        <p:spPr>
          <a:xfrm>
            <a:off x="2754313" y="514350"/>
            <a:ext cx="3635375" cy="257175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914400" y="3257550"/>
            <a:ext cx="7315200" cy="30861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6513513"/>
            <a:ext cx="3962400" cy="3429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5180013" y="6513513"/>
            <a:ext cx="3962400" cy="342900"/>
          </a:xfrm>
          <a:prstGeom prst="rect">
            <a:avLst/>
          </a:prstGeom>
        </p:spPr>
        <p:txBody>
          <a:bodyPr vert="horz" lIns="91440" tIns="45720" rIns="91440" bIns="45720" rtlCol="0" anchor="b"/>
          <a:lstStyle>
            <a:lvl1pPr algn="r">
              <a:defRPr sz="1200"/>
            </a:lvl1pPr>
          </a:lstStyle>
          <a:p>
            <a:fld id="{416D25CB-279F-4DAD-9640-65E7B0101E75}" type="slidenum">
              <a:rPr lang="en-US" smtClean="0"/>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Slide Image Placeholder 1"/>
          <p:cNvSpPr>
            <a:spLocks noGrp="1" noRot="1" noChangeAspect="1" noTextEdit="1"/>
          </p:cNvSpPr>
          <p:nvPr>
            <p:ph type="sldImg"/>
          </p:nvPr>
        </p:nvSpPr>
        <p:spPr bwMode="auto">
          <a:noFill/>
          <a:ln>
            <a:solidFill>
              <a:srgbClr val="000000"/>
            </a:solidFill>
            <a:miter lim="800000"/>
            <a:headEnd/>
            <a:tailEnd/>
          </a:ln>
        </p:spPr>
      </p:sp>
      <p:sp>
        <p:nvSpPr>
          <p:cNvPr id="20483"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GB" altLang="en-US" smtClean="0"/>
          </a:p>
        </p:txBody>
      </p:sp>
      <p:sp>
        <p:nvSpPr>
          <p:cNvPr id="20484" name="Slide Number Placeholder 3"/>
          <p:cNvSpPr>
            <a:spLocks noGrp="1"/>
          </p:cNvSpPr>
          <p:nvPr>
            <p:ph type="sldNum" sz="quarter" idx="5"/>
          </p:nvPr>
        </p:nvSpPr>
        <p:spPr bwMode="auto">
          <a:noFill/>
          <a:ln>
            <a:miter lim="800000"/>
            <a:headEnd/>
            <a:tailEnd/>
          </a:ln>
        </p:spPr>
        <p:txBody>
          <a:bodyPr/>
          <a:lstStyle/>
          <a:p>
            <a:fld id="{2F4A5330-4819-4031-91D2-9BD12235E077}" type="slidenum">
              <a:rPr lang="en-US" altLang="en-US" smtClean="0"/>
              <a:pPr/>
              <a:t>1</a:t>
            </a:fld>
            <a:endParaRPr lang="en-US" altLang="en-US"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889919" y="1749795"/>
            <a:ext cx="11339513" cy="3722335"/>
          </a:xfrm>
        </p:spPr>
        <p:txBody>
          <a:bodyPr anchor="b"/>
          <a:lstStyle>
            <a:lvl1pPr algn="ctr">
              <a:defRPr sz="7441"/>
            </a:lvl1pPr>
          </a:lstStyle>
          <a:p>
            <a:r>
              <a:rPr lang="en-US" smtClean="0"/>
              <a:t>Click to edit Master title style</a:t>
            </a:r>
            <a:endParaRPr lang="en-US"/>
          </a:p>
        </p:txBody>
      </p:sp>
      <p:sp>
        <p:nvSpPr>
          <p:cNvPr id="3" name="Subtitle 2"/>
          <p:cNvSpPr>
            <a:spLocks noGrp="1"/>
          </p:cNvSpPr>
          <p:nvPr>
            <p:ph type="subTitle" idx="1"/>
          </p:nvPr>
        </p:nvSpPr>
        <p:spPr>
          <a:xfrm>
            <a:off x="1889919" y="5615678"/>
            <a:ext cx="11339513" cy="2581379"/>
          </a:xfrm>
        </p:spPr>
        <p:txBody>
          <a:bodyPr/>
          <a:lstStyle>
            <a:lvl1pPr marL="0" indent="0" algn="ctr">
              <a:buNone/>
              <a:defRPr sz="2976"/>
            </a:lvl1pPr>
            <a:lvl2pPr marL="566974" indent="0" algn="ctr">
              <a:buNone/>
              <a:defRPr sz="2480"/>
            </a:lvl2pPr>
            <a:lvl3pPr marL="1133947" indent="0" algn="ctr">
              <a:buNone/>
              <a:defRPr sz="2232"/>
            </a:lvl3pPr>
            <a:lvl4pPr marL="1700921" indent="0" algn="ctr">
              <a:buNone/>
              <a:defRPr sz="1984"/>
            </a:lvl4pPr>
            <a:lvl5pPr marL="2267895" indent="0" algn="ctr">
              <a:buNone/>
              <a:defRPr sz="1984"/>
            </a:lvl5pPr>
            <a:lvl6pPr marL="2834869" indent="0" algn="ctr">
              <a:buNone/>
              <a:defRPr sz="1984"/>
            </a:lvl6pPr>
            <a:lvl7pPr marL="3401842" indent="0" algn="ctr">
              <a:buNone/>
              <a:defRPr sz="1984"/>
            </a:lvl7pPr>
            <a:lvl8pPr marL="3968816" indent="0" algn="ctr">
              <a:buNone/>
              <a:defRPr sz="1984"/>
            </a:lvl8pPr>
            <a:lvl9pPr marL="4535790" indent="0" algn="ctr">
              <a:buNone/>
              <a:defRPr sz="1984"/>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76023535-09C7-41D0-A0AA-8DEFF214325F}" type="datetimeFigureOut">
              <a:rPr lang="en-IN" smtClean="0"/>
              <a:pPr/>
              <a:t>05-09-2022</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83F8171E-99D6-42CE-B49C-FF5DC144AC36}" type="slidenum">
              <a:rPr lang="en-IN" smtClean="0"/>
              <a:pPr/>
              <a:t>‹#›</a:t>
            </a:fld>
            <a:endParaRPr lang="en-IN"/>
          </a:p>
        </p:txBody>
      </p:sp>
    </p:spTree>
    <p:extLst>
      <p:ext uri="{BB962C8B-B14F-4D97-AF65-F5344CB8AC3E}">
        <p14:creationId xmlns:p14="http://schemas.microsoft.com/office/powerpoint/2010/main" val="298141096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6023535-09C7-41D0-A0AA-8DEFF214325F}" type="datetimeFigureOut">
              <a:rPr lang="en-IN" smtClean="0"/>
              <a:pPr/>
              <a:t>05-09-2022</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83F8171E-99D6-42CE-B49C-FF5DC144AC36}" type="slidenum">
              <a:rPr lang="en-IN" smtClean="0"/>
              <a:pPr/>
              <a:t>‹#›</a:t>
            </a:fld>
            <a:endParaRPr lang="en-IN"/>
          </a:p>
        </p:txBody>
      </p:sp>
    </p:spTree>
    <p:extLst>
      <p:ext uri="{BB962C8B-B14F-4D97-AF65-F5344CB8AC3E}">
        <p14:creationId xmlns:p14="http://schemas.microsoft.com/office/powerpoint/2010/main" val="24296502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0819785" y="569240"/>
            <a:ext cx="3260110" cy="9060817"/>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1039455" y="569240"/>
            <a:ext cx="9591338" cy="9060817"/>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6023535-09C7-41D0-A0AA-8DEFF214325F}" type="datetimeFigureOut">
              <a:rPr lang="en-IN" smtClean="0"/>
              <a:pPr/>
              <a:t>05-09-2022</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83F8171E-99D6-42CE-B49C-FF5DC144AC36}" type="slidenum">
              <a:rPr lang="en-IN" smtClean="0"/>
              <a:pPr/>
              <a:t>‹#›</a:t>
            </a:fld>
            <a:endParaRPr lang="en-IN"/>
          </a:p>
        </p:txBody>
      </p:sp>
    </p:spTree>
    <p:extLst>
      <p:ext uri="{BB962C8B-B14F-4D97-AF65-F5344CB8AC3E}">
        <p14:creationId xmlns:p14="http://schemas.microsoft.com/office/powerpoint/2010/main" val="264477385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6023535-09C7-41D0-A0AA-8DEFF214325F}" type="datetimeFigureOut">
              <a:rPr lang="en-IN" smtClean="0"/>
              <a:pPr/>
              <a:t>05-09-2022</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83F8171E-99D6-42CE-B49C-FF5DC144AC36}" type="slidenum">
              <a:rPr lang="en-IN" smtClean="0"/>
              <a:pPr/>
              <a:t>‹#›</a:t>
            </a:fld>
            <a:endParaRPr lang="en-IN"/>
          </a:p>
        </p:txBody>
      </p:sp>
    </p:spTree>
    <p:extLst>
      <p:ext uri="{BB962C8B-B14F-4D97-AF65-F5344CB8AC3E}">
        <p14:creationId xmlns:p14="http://schemas.microsoft.com/office/powerpoint/2010/main" val="253856628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031581" y="2665530"/>
            <a:ext cx="13040439" cy="4447496"/>
          </a:xfrm>
        </p:spPr>
        <p:txBody>
          <a:bodyPr anchor="b"/>
          <a:lstStyle>
            <a:lvl1pPr>
              <a:defRPr sz="7441"/>
            </a:lvl1pPr>
          </a:lstStyle>
          <a:p>
            <a:r>
              <a:rPr lang="en-US" smtClean="0"/>
              <a:t>Click to edit Master title style</a:t>
            </a:r>
            <a:endParaRPr lang="en-US"/>
          </a:p>
        </p:txBody>
      </p:sp>
      <p:sp>
        <p:nvSpPr>
          <p:cNvPr id="3" name="Text Placeholder 2"/>
          <p:cNvSpPr>
            <a:spLocks noGrp="1"/>
          </p:cNvSpPr>
          <p:nvPr>
            <p:ph type="body" idx="1"/>
          </p:nvPr>
        </p:nvSpPr>
        <p:spPr>
          <a:xfrm>
            <a:off x="1031581" y="7155102"/>
            <a:ext cx="13040439" cy="2338833"/>
          </a:xfrm>
        </p:spPr>
        <p:txBody>
          <a:bodyPr/>
          <a:lstStyle>
            <a:lvl1pPr marL="0" indent="0">
              <a:buNone/>
              <a:defRPr sz="2976">
                <a:solidFill>
                  <a:schemeClr val="tx1">
                    <a:tint val="75000"/>
                  </a:schemeClr>
                </a:solidFill>
              </a:defRPr>
            </a:lvl1pPr>
            <a:lvl2pPr marL="566974" indent="0">
              <a:buNone/>
              <a:defRPr sz="2480">
                <a:solidFill>
                  <a:schemeClr val="tx1">
                    <a:tint val="75000"/>
                  </a:schemeClr>
                </a:solidFill>
              </a:defRPr>
            </a:lvl2pPr>
            <a:lvl3pPr marL="1133947" indent="0">
              <a:buNone/>
              <a:defRPr sz="2232">
                <a:solidFill>
                  <a:schemeClr val="tx1">
                    <a:tint val="75000"/>
                  </a:schemeClr>
                </a:solidFill>
              </a:defRPr>
            </a:lvl3pPr>
            <a:lvl4pPr marL="1700921" indent="0">
              <a:buNone/>
              <a:defRPr sz="1984">
                <a:solidFill>
                  <a:schemeClr val="tx1">
                    <a:tint val="75000"/>
                  </a:schemeClr>
                </a:solidFill>
              </a:defRPr>
            </a:lvl4pPr>
            <a:lvl5pPr marL="2267895" indent="0">
              <a:buNone/>
              <a:defRPr sz="1984">
                <a:solidFill>
                  <a:schemeClr val="tx1">
                    <a:tint val="75000"/>
                  </a:schemeClr>
                </a:solidFill>
              </a:defRPr>
            </a:lvl5pPr>
            <a:lvl6pPr marL="2834869" indent="0">
              <a:buNone/>
              <a:defRPr sz="1984">
                <a:solidFill>
                  <a:schemeClr val="tx1">
                    <a:tint val="75000"/>
                  </a:schemeClr>
                </a:solidFill>
              </a:defRPr>
            </a:lvl6pPr>
            <a:lvl7pPr marL="3401842" indent="0">
              <a:buNone/>
              <a:defRPr sz="1984">
                <a:solidFill>
                  <a:schemeClr val="tx1">
                    <a:tint val="75000"/>
                  </a:schemeClr>
                </a:solidFill>
              </a:defRPr>
            </a:lvl7pPr>
            <a:lvl8pPr marL="3968816" indent="0">
              <a:buNone/>
              <a:defRPr sz="1984">
                <a:solidFill>
                  <a:schemeClr val="tx1">
                    <a:tint val="75000"/>
                  </a:schemeClr>
                </a:solidFill>
              </a:defRPr>
            </a:lvl8pPr>
            <a:lvl9pPr marL="4535790" indent="0">
              <a:buNone/>
              <a:defRPr sz="1984">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76023535-09C7-41D0-A0AA-8DEFF214325F}" type="datetimeFigureOut">
              <a:rPr lang="en-IN" smtClean="0"/>
              <a:pPr/>
              <a:t>05-09-2022</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83F8171E-99D6-42CE-B49C-FF5DC144AC36}" type="slidenum">
              <a:rPr lang="en-IN" smtClean="0"/>
              <a:pPr/>
              <a:t>‹#›</a:t>
            </a:fld>
            <a:endParaRPr lang="en-IN"/>
          </a:p>
        </p:txBody>
      </p:sp>
    </p:spTree>
    <p:extLst>
      <p:ext uri="{BB962C8B-B14F-4D97-AF65-F5344CB8AC3E}">
        <p14:creationId xmlns:p14="http://schemas.microsoft.com/office/powerpoint/2010/main" val="327159878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1039455" y="2846200"/>
            <a:ext cx="6425724" cy="6783857"/>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7654171" y="2846200"/>
            <a:ext cx="6425724" cy="6783857"/>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76023535-09C7-41D0-A0AA-8DEFF214325F}" type="datetimeFigureOut">
              <a:rPr lang="en-IN" smtClean="0"/>
              <a:pPr/>
              <a:t>05-09-2022</a:t>
            </a:fld>
            <a:endParaRPr lang="en-IN"/>
          </a:p>
        </p:txBody>
      </p:sp>
      <p:sp>
        <p:nvSpPr>
          <p:cNvPr id="6" name="Footer Placeholder 5"/>
          <p:cNvSpPr>
            <a:spLocks noGrp="1"/>
          </p:cNvSpPr>
          <p:nvPr>
            <p:ph type="ftr" sz="quarter" idx="11"/>
          </p:nvPr>
        </p:nvSpPr>
        <p:spPr/>
        <p:txBody>
          <a:bodyPr/>
          <a:lstStyle/>
          <a:p>
            <a:endParaRPr lang="en-IN"/>
          </a:p>
        </p:txBody>
      </p:sp>
      <p:sp>
        <p:nvSpPr>
          <p:cNvPr id="7" name="Slide Number Placeholder 6"/>
          <p:cNvSpPr>
            <a:spLocks noGrp="1"/>
          </p:cNvSpPr>
          <p:nvPr>
            <p:ph type="sldNum" sz="quarter" idx="12"/>
          </p:nvPr>
        </p:nvSpPr>
        <p:spPr/>
        <p:txBody>
          <a:bodyPr/>
          <a:lstStyle/>
          <a:p>
            <a:fld id="{83F8171E-99D6-42CE-B49C-FF5DC144AC36}" type="slidenum">
              <a:rPr lang="en-IN" smtClean="0"/>
              <a:pPr/>
              <a:t>‹#›</a:t>
            </a:fld>
            <a:endParaRPr lang="en-IN"/>
          </a:p>
        </p:txBody>
      </p:sp>
    </p:spTree>
    <p:extLst>
      <p:ext uri="{BB962C8B-B14F-4D97-AF65-F5344CB8AC3E}">
        <p14:creationId xmlns:p14="http://schemas.microsoft.com/office/powerpoint/2010/main" val="203793307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041425" y="569241"/>
            <a:ext cx="13040439" cy="2066590"/>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1041425" y="2620980"/>
            <a:ext cx="6396193" cy="1284502"/>
          </a:xfrm>
        </p:spPr>
        <p:txBody>
          <a:bodyPr anchor="b"/>
          <a:lstStyle>
            <a:lvl1pPr marL="0" indent="0">
              <a:buNone/>
              <a:defRPr sz="2976" b="1"/>
            </a:lvl1pPr>
            <a:lvl2pPr marL="566974" indent="0">
              <a:buNone/>
              <a:defRPr sz="2480" b="1"/>
            </a:lvl2pPr>
            <a:lvl3pPr marL="1133947" indent="0">
              <a:buNone/>
              <a:defRPr sz="2232" b="1"/>
            </a:lvl3pPr>
            <a:lvl4pPr marL="1700921" indent="0">
              <a:buNone/>
              <a:defRPr sz="1984" b="1"/>
            </a:lvl4pPr>
            <a:lvl5pPr marL="2267895" indent="0">
              <a:buNone/>
              <a:defRPr sz="1984" b="1"/>
            </a:lvl5pPr>
            <a:lvl6pPr marL="2834869" indent="0">
              <a:buNone/>
              <a:defRPr sz="1984" b="1"/>
            </a:lvl6pPr>
            <a:lvl7pPr marL="3401842" indent="0">
              <a:buNone/>
              <a:defRPr sz="1984" b="1"/>
            </a:lvl7pPr>
            <a:lvl8pPr marL="3968816" indent="0">
              <a:buNone/>
              <a:defRPr sz="1984" b="1"/>
            </a:lvl8pPr>
            <a:lvl9pPr marL="4535790" indent="0">
              <a:buNone/>
              <a:defRPr sz="1984" b="1"/>
            </a:lvl9pPr>
          </a:lstStyle>
          <a:p>
            <a:pPr lvl="0"/>
            <a:r>
              <a:rPr lang="en-US" smtClean="0"/>
              <a:t>Edit Master text styles</a:t>
            </a:r>
          </a:p>
        </p:txBody>
      </p:sp>
      <p:sp>
        <p:nvSpPr>
          <p:cNvPr id="4" name="Content Placeholder 3"/>
          <p:cNvSpPr>
            <a:spLocks noGrp="1"/>
          </p:cNvSpPr>
          <p:nvPr>
            <p:ph sz="half" idx="2"/>
          </p:nvPr>
        </p:nvSpPr>
        <p:spPr>
          <a:xfrm>
            <a:off x="1041425" y="3905482"/>
            <a:ext cx="6396193" cy="5744375"/>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7654171" y="2620980"/>
            <a:ext cx="6427693" cy="1284502"/>
          </a:xfrm>
        </p:spPr>
        <p:txBody>
          <a:bodyPr anchor="b"/>
          <a:lstStyle>
            <a:lvl1pPr marL="0" indent="0">
              <a:buNone/>
              <a:defRPr sz="2976" b="1"/>
            </a:lvl1pPr>
            <a:lvl2pPr marL="566974" indent="0">
              <a:buNone/>
              <a:defRPr sz="2480" b="1"/>
            </a:lvl2pPr>
            <a:lvl3pPr marL="1133947" indent="0">
              <a:buNone/>
              <a:defRPr sz="2232" b="1"/>
            </a:lvl3pPr>
            <a:lvl4pPr marL="1700921" indent="0">
              <a:buNone/>
              <a:defRPr sz="1984" b="1"/>
            </a:lvl4pPr>
            <a:lvl5pPr marL="2267895" indent="0">
              <a:buNone/>
              <a:defRPr sz="1984" b="1"/>
            </a:lvl5pPr>
            <a:lvl6pPr marL="2834869" indent="0">
              <a:buNone/>
              <a:defRPr sz="1984" b="1"/>
            </a:lvl6pPr>
            <a:lvl7pPr marL="3401842" indent="0">
              <a:buNone/>
              <a:defRPr sz="1984" b="1"/>
            </a:lvl7pPr>
            <a:lvl8pPr marL="3968816" indent="0">
              <a:buNone/>
              <a:defRPr sz="1984" b="1"/>
            </a:lvl8pPr>
            <a:lvl9pPr marL="4535790" indent="0">
              <a:buNone/>
              <a:defRPr sz="1984" b="1"/>
            </a:lvl9pPr>
          </a:lstStyle>
          <a:p>
            <a:pPr lvl="0"/>
            <a:r>
              <a:rPr lang="en-US" smtClean="0"/>
              <a:t>Edit Master text styles</a:t>
            </a:r>
          </a:p>
        </p:txBody>
      </p:sp>
      <p:sp>
        <p:nvSpPr>
          <p:cNvPr id="6" name="Content Placeholder 5"/>
          <p:cNvSpPr>
            <a:spLocks noGrp="1"/>
          </p:cNvSpPr>
          <p:nvPr>
            <p:ph sz="quarter" idx="4"/>
          </p:nvPr>
        </p:nvSpPr>
        <p:spPr>
          <a:xfrm>
            <a:off x="7654171" y="3905482"/>
            <a:ext cx="6427693" cy="5744375"/>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76023535-09C7-41D0-A0AA-8DEFF214325F}" type="datetimeFigureOut">
              <a:rPr lang="en-IN" smtClean="0"/>
              <a:pPr/>
              <a:t>05-09-2022</a:t>
            </a:fld>
            <a:endParaRPr lang="en-IN"/>
          </a:p>
        </p:txBody>
      </p:sp>
      <p:sp>
        <p:nvSpPr>
          <p:cNvPr id="8" name="Footer Placeholder 7"/>
          <p:cNvSpPr>
            <a:spLocks noGrp="1"/>
          </p:cNvSpPr>
          <p:nvPr>
            <p:ph type="ftr" sz="quarter" idx="11"/>
          </p:nvPr>
        </p:nvSpPr>
        <p:spPr/>
        <p:txBody>
          <a:bodyPr/>
          <a:lstStyle/>
          <a:p>
            <a:endParaRPr lang="en-IN"/>
          </a:p>
        </p:txBody>
      </p:sp>
      <p:sp>
        <p:nvSpPr>
          <p:cNvPr id="9" name="Slide Number Placeholder 8"/>
          <p:cNvSpPr>
            <a:spLocks noGrp="1"/>
          </p:cNvSpPr>
          <p:nvPr>
            <p:ph type="sldNum" sz="quarter" idx="12"/>
          </p:nvPr>
        </p:nvSpPr>
        <p:spPr/>
        <p:txBody>
          <a:bodyPr/>
          <a:lstStyle/>
          <a:p>
            <a:fld id="{83F8171E-99D6-42CE-B49C-FF5DC144AC36}" type="slidenum">
              <a:rPr lang="en-IN" smtClean="0"/>
              <a:pPr/>
              <a:t>‹#›</a:t>
            </a:fld>
            <a:endParaRPr lang="en-IN"/>
          </a:p>
        </p:txBody>
      </p:sp>
    </p:spTree>
    <p:extLst>
      <p:ext uri="{BB962C8B-B14F-4D97-AF65-F5344CB8AC3E}">
        <p14:creationId xmlns:p14="http://schemas.microsoft.com/office/powerpoint/2010/main" val="29500342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76023535-09C7-41D0-A0AA-8DEFF214325F}" type="datetimeFigureOut">
              <a:rPr lang="en-IN" smtClean="0"/>
              <a:pPr/>
              <a:t>05-09-2022</a:t>
            </a:fld>
            <a:endParaRPr lang="en-IN"/>
          </a:p>
        </p:txBody>
      </p:sp>
      <p:sp>
        <p:nvSpPr>
          <p:cNvPr id="4" name="Footer Placeholder 3"/>
          <p:cNvSpPr>
            <a:spLocks noGrp="1"/>
          </p:cNvSpPr>
          <p:nvPr>
            <p:ph type="ftr" sz="quarter" idx="11"/>
          </p:nvPr>
        </p:nvSpPr>
        <p:spPr/>
        <p:txBody>
          <a:bodyPr/>
          <a:lstStyle/>
          <a:p>
            <a:endParaRPr lang="en-IN"/>
          </a:p>
        </p:txBody>
      </p:sp>
      <p:sp>
        <p:nvSpPr>
          <p:cNvPr id="5" name="Slide Number Placeholder 4"/>
          <p:cNvSpPr>
            <a:spLocks noGrp="1"/>
          </p:cNvSpPr>
          <p:nvPr>
            <p:ph type="sldNum" sz="quarter" idx="12"/>
          </p:nvPr>
        </p:nvSpPr>
        <p:spPr/>
        <p:txBody>
          <a:bodyPr/>
          <a:lstStyle/>
          <a:p>
            <a:fld id="{83F8171E-99D6-42CE-B49C-FF5DC144AC36}" type="slidenum">
              <a:rPr lang="en-IN" smtClean="0"/>
              <a:pPr/>
              <a:t>‹#›</a:t>
            </a:fld>
            <a:endParaRPr lang="en-IN"/>
          </a:p>
        </p:txBody>
      </p:sp>
    </p:spTree>
    <p:extLst>
      <p:ext uri="{BB962C8B-B14F-4D97-AF65-F5344CB8AC3E}">
        <p14:creationId xmlns:p14="http://schemas.microsoft.com/office/powerpoint/2010/main" val="337948538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6023535-09C7-41D0-A0AA-8DEFF214325F}" type="datetimeFigureOut">
              <a:rPr lang="en-IN" smtClean="0"/>
              <a:pPr/>
              <a:t>05-09-2022</a:t>
            </a:fld>
            <a:endParaRPr lang="en-IN"/>
          </a:p>
        </p:txBody>
      </p:sp>
      <p:sp>
        <p:nvSpPr>
          <p:cNvPr id="3" name="Footer Placeholder 2"/>
          <p:cNvSpPr>
            <a:spLocks noGrp="1"/>
          </p:cNvSpPr>
          <p:nvPr>
            <p:ph type="ftr" sz="quarter" idx="11"/>
          </p:nvPr>
        </p:nvSpPr>
        <p:spPr/>
        <p:txBody>
          <a:bodyPr/>
          <a:lstStyle/>
          <a:p>
            <a:endParaRPr lang="en-IN"/>
          </a:p>
        </p:txBody>
      </p:sp>
      <p:sp>
        <p:nvSpPr>
          <p:cNvPr id="4" name="Slide Number Placeholder 3"/>
          <p:cNvSpPr>
            <a:spLocks noGrp="1"/>
          </p:cNvSpPr>
          <p:nvPr>
            <p:ph type="sldNum" sz="quarter" idx="12"/>
          </p:nvPr>
        </p:nvSpPr>
        <p:spPr/>
        <p:txBody>
          <a:bodyPr/>
          <a:lstStyle/>
          <a:p>
            <a:fld id="{83F8171E-99D6-42CE-B49C-FF5DC144AC36}" type="slidenum">
              <a:rPr lang="en-IN" smtClean="0"/>
              <a:pPr/>
              <a:t>‹#›</a:t>
            </a:fld>
            <a:endParaRPr lang="en-IN"/>
          </a:p>
        </p:txBody>
      </p:sp>
    </p:spTree>
    <p:extLst>
      <p:ext uri="{BB962C8B-B14F-4D97-AF65-F5344CB8AC3E}">
        <p14:creationId xmlns:p14="http://schemas.microsoft.com/office/powerpoint/2010/main" val="35191882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041425" y="712788"/>
            <a:ext cx="4876383" cy="2494756"/>
          </a:xfrm>
        </p:spPr>
        <p:txBody>
          <a:bodyPr anchor="b"/>
          <a:lstStyle>
            <a:lvl1pPr>
              <a:defRPr sz="3968"/>
            </a:lvl1pPr>
          </a:lstStyle>
          <a:p>
            <a:r>
              <a:rPr lang="en-US" smtClean="0"/>
              <a:t>Click to edit Master title style</a:t>
            </a:r>
            <a:endParaRPr lang="en-US"/>
          </a:p>
        </p:txBody>
      </p:sp>
      <p:sp>
        <p:nvSpPr>
          <p:cNvPr id="3" name="Content Placeholder 2"/>
          <p:cNvSpPr>
            <a:spLocks noGrp="1"/>
          </p:cNvSpPr>
          <p:nvPr>
            <p:ph idx="1"/>
          </p:nvPr>
        </p:nvSpPr>
        <p:spPr>
          <a:xfrm>
            <a:off x="6427693" y="1539424"/>
            <a:ext cx="7654171" cy="7598117"/>
          </a:xfrm>
        </p:spPr>
        <p:txBody>
          <a:bodyPr/>
          <a:lstStyle>
            <a:lvl1pPr>
              <a:defRPr sz="3968"/>
            </a:lvl1pPr>
            <a:lvl2pPr>
              <a:defRPr sz="3472"/>
            </a:lvl2pPr>
            <a:lvl3pPr>
              <a:defRPr sz="2976"/>
            </a:lvl3pPr>
            <a:lvl4pPr>
              <a:defRPr sz="2480"/>
            </a:lvl4pPr>
            <a:lvl5pPr>
              <a:defRPr sz="2480"/>
            </a:lvl5pPr>
            <a:lvl6pPr>
              <a:defRPr sz="2480"/>
            </a:lvl6pPr>
            <a:lvl7pPr>
              <a:defRPr sz="2480"/>
            </a:lvl7pPr>
            <a:lvl8pPr>
              <a:defRPr sz="2480"/>
            </a:lvl8pPr>
            <a:lvl9pPr>
              <a:defRPr sz="248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1041425" y="3207544"/>
            <a:ext cx="4876383" cy="5942372"/>
          </a:xfrm>
        </p:spPr>
        <p:txBody>
          <a:bodyPr/>
          <a:lstStyle>
            <a:lvl1pPr marL="0" indent="0">
              <a:buNone/>
              <a:defRPr sz="1984"/>
            </a:lvl1pPr>
            <a:lvl2pPr marL="566974" indent="0">
              <a:buNone/>
              <a:defRPr sz="1736"/>
            </a:lvl2pPr>
            <a:lvl3pPr marL="1133947" indent="0">
              <a:buNone/>
              <a:defRPr sz="1488"/>
            </a:lvl3pPr>
            <a:lvl4pPr marL="1700921" indent="0">
              <a:buNone/>
              <a:defRPr sz="1240"/>
            </a:lvl4pPr>
            <a:lvl5pPr marL="2267895" indent="0">
              <a:buNone/>
              <a:defRPr sz="1240"/>
            </a:lvl5pPr>
            <a:lvl6pPr marL="2834869" indent="0">
              <a:buNone/>
              <a:defRPr sz="1240"/>
            </a:lvl6pPr>
            <a:lvl7pPr marL="3401842" indent="0">
              <a:buNone/>
              <a:defRPr sz="1240"/>
            </a:lvl7pPr>
            <a:lvl8pPr marL="3968816" indent="0">
              <a:buNone/>
              <a:defRPr sz="1240"/>
            </a:lvl8pPr>
            <a:lvl9pPr marL="4535790" indent="0">
              <a:buNone/>
              <a:defRPr sz="1240"/>
            </a:lvl9pPr>
          </a:lstStyle>
          <a:p>
            <a:pPr lvl="0"/>
            <a:r>
              <a:rPr lang="en-US" smtClean="0"/>
              <a:t>Edit Master text styles</a:t>
            </a:r>
          </a:p>
        </p:txBody>
      </p:sp>
      <p:sp>
        <p:nvSpPr>
          <p:cNvPr id="5" name="Date Placeholder 4"/>
          <p:cNvSpPr>
            <a:spLocks noGrp="1"/>
          </p:cNvSpPr>
          <p:nvPr>
            <p:ph type="dt" sz="half" idx="10"/>
          </p:nvPr>
        </p:nvSpPr>
        <p:spPr/>
        <p:txBody>
          <a:bodyPr/>
          <a:lstStyle/>
          <a:p>
            <a:fld id="{76023535-09C7-41D0-A0AA-8DEFF214325F}" type="datetimeFigureOut">
              <a:rPr lang="en-IN" smtClean="0"/>
              <a:pPr/>
              <a:t>05-09-2022</a:t>
            </a:fld>
            <a:endParaRPr lang="en-IN"/>
          </a:p>
        </p:txBody>
      </p:sp>
      <p:sp>
        <p:nvSpPr>
          <p:cNvPr id="6" name="Footer Placeholder 5"/>
          <p:cNvSpPr>
            <a:spLocks noGrp="1"/>
          </p:cNvSpPr>
          <p:nvPr>
            <p:ph type="ftr" sz="quarter" idx="11"/>
          </p:nvPr>
        </p:nvSpPr>
        <p:spPr/>
        <p:txBody>
          <a:bodyPr/>
          <a:lstStyle/>
          <a:p>
            <a:endParaRPr lang="en-IN"/>
          </a:p>
        </p:txBody>
      </p:sp>
      <p:sp>
        <p:nvSpPr>
          <p:cNvPr id="7" name="Slide Number Placeholder 6"/>
          <p:cNvSpPr>
            <a:spLocks noGrp="1"/>
          </p:cNvSpPr>
          <p:nvPr>
            <p:ph type="sldNum" sz="quarter" idx="12"/>
          </p:nvPr>
        </p:nvSpPr>
        <p:spPr/>
        <p:txBody>
          <a:bodyPr/>
          <a:lstStyle/>
          <a:p>
            <a:fld id="{83F8171E-99D6-42CE-B49C-FF5DC144AC36}" type="slidenum">
              <a:rPr lang="en-IN" smtClean="0"/>
              <a:pPr/>
              <a:t>‹#›</a:t>
            </a:fld>
            <a:endParaRPr lang="en-IN"/>
          </a:p>
        </p:txBody>
      </p:sp>
    </p:spTree>
    <p:extLst>
      <p:ext uri="{BB962C8B-B14F-4D97-AF65-F5344CB8AC3E}">
        <p14:creationId xmlns:p14="http://schemas.microsoft.com/office/powerpoint/2010/main" val="269496253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041425" y="712788"/>
            <a:ext cx="4876383" cy="2494756"/>
          </a:xfrm>
        </p:spPr>
        <p:txBody>
          <a:bodyPr anchor="b"/>
          <a:lstStyle>
            <a:lvl1pPr>
              <a:defRPr sz="3968"/>
            </a:lvl1pPr>
          </a:lstStyle>
          <a:p>
            <a:r>
              <a:rPr lang="en-US" smtClean="0"/>
              <a:t>Click to edit Master title style</a:t>
            </a:r>
            <a:endParaRPr lang="en-US"/>
          </a:p>
        </p:txBody>
      </p:sp>
      <p:sp>
        <p:nvSpPr>
          <p:cNvPr id="3" name="Picture Placeholder 2"/>
          <p:cNvSpPr>
            <a:spLocks noGrp="1"/>
          </p:cNvSpPr>
          <p:nvPr>
            <p:ph type="pic" idx="1"/>
          </p:nvPr>
        </p:nvSpPr>
        <p:spPr>
          <a:xfrm>
            <a:off x="6427693" y="1539424"/>
            <a:ext cx="7654171" cy="7598117"/>
          </a:xfrm>
        </p:spPr>
        <p:txBody>
          <a:bodyPr/>
          <a:lstStyle>
            <a:lvl1pPr marL="0" indent="0">
              <a:buNone/>
              <a:defRPr sz="3968"/>
            </a:lvl1pPr>
            <a:lvl2pPr marL="566974" indent="0">
              <a:buNone/>
              <a:defRPr sz="3472"/>
            </a:lvl2pPr>
            <a:lvl3pPr marL="1133947" indent="0">
              <a:buNone/>
              <a:defRPr sz="2976"/>
            </a:lvl3pPr>
            <a:lvl4pPr marL="1700921" indent="0">
              <a:buNone/>
              <a:defRPr sz="2480"/>
            </a:lvl4pPr>
            <a:lvl5pPr marL="2267895" indent="0">
              <a:buNone/>
              <a:defRPr sz="2480"/>
            </a:lvl5pPr>
            <a:lvl6pPr marL="2834869" indent="0">
              <a:buNone/>
              <a:defRPr sz="2480"/>
            </a:lvl6pPr>
            <a:lvl7pPr marL="3401842" indent="0">
              <a:buNone/>
              <a:defRPr sz="2480"/>
            </a:lvl7pPr>
            <a:lvl8pPr marL="3968816" indent="0">
              <a:buNone/>
              <a:defRPr sz="2480"/>
            </a:lvl8pPr>
            <a:lvl9pPr marL="4535790" indent="0">
              <a:buNone/>
              <a:defRPr sz="2480"/>
            </a:lvl9pPr>
          </a:lstStyle>
          <a:p>
            <a:endParaRPr lang="en-US"/>
          </a:p>
        </p:txBody>
      </p:sp>
      <p:sp>
        <p:nvSpPr>
          <p:cNvPr id="4" name="Text Placeholder 3"/>
          <p:cNvSpPr>
            <a:spLocks noGrp="1"/>
          </p:cNvSpPr>
          <p:nvPr>
            <p:ph type="body" sz="half" idx="2"/>
          </p:nvPr>
        </p:nvSpPr>
        <p:spPr>
          <a:xfrm>
            <a:off x="1041425" y="3207544"/>
            <a:ext cx="4876383" cy="5942372"/>
          </a:xfrm>
        </p:spPr>
        <p:txBody>
          <a:bodyPr/>
          <a:lstStyle>
            <a:lvl1pPr marL="0" indent="0">
              <a:buNone/>
              <a:defRPr sz="1984"/>
            </a:lvl1pPr>
            <a:lvl2pPr marL="566974" indent="0">
              <a:buNone/>
              <a:defRPr sz="1736"/>
            </a:lvl2pPr>
            <a:lvl3pPr marL="1133947" indent="0">
              <a:buNone/>
              <a:defRPr sz="1488"/>
            </a:lvl3pPr>
            <a:lvl4pPr marL="1700921" indent="0">
              <a:buNone/>
              <a:defRPr sz="1240"/>
            </a:lvl4pPr>
            <a:lvl5pPr marL="2267895" indent="0">
              <a:buNone/>
              <a:defRPr sz="1240"/>
            </a:lvl5pPr>
            <a:lvl6pPr marL="2834869" indent="0">
              <a:buNone/>
              <a:defRPr sz="1240"/>
            </a:lvl6pPr>
            <a:lvl7pPr marL="3401842" indent="0">
              <a:buNone/>
              <a:defRPr sz="1240"/>
            </a:lvl7pPr>
            <a:lvl8pPr marL="3968816" indent="0">
              <a:buNone/>
              <a:defRPr sz="1240"/>
            </a:lvl8pPr>
            <a:lvl9pPr marL="4535790" indent="0">
              <a:buNone/>
              <a:defRPr sz="1240"/>
            </a:lvl9pPr>
          </a:lstStyle>
          <a:p>
            <a:pPr lvl="0"/>
            <a:r>
              <a:rPr lang="en-US" smtClean="0"/>
              <a:t>Edit Master text styles</a:t>
            </a:r>
          </a:p>
        </p:txBody>
      </p:sp>
      <p:sp>
        <p:nvSpPr>
          <p:cNvPr id="5" name="Date Placeholder 4"/>
          <p:cNvSpPr>
            <a:spLocks noGrp="1"/>
          </p:cNvSpPr>
          <p:nvPr>
            <p:ph type="dt" sz="half" idx="10"/>
          </p:nvPr>
        </p:nvSpPr>
        <p:spPr/>
        <p:txBody>
          <a:bodyPr/>
          <a:lstStyle/>
          <a:p>
            <a:fld id="{76023535-09C7-41D0-A0AA-8DEFF214325F}" type="datetimeFigureOut">
              <a:rPr lang="en-IN" smtClean="0"/>
              <a:pPr/>
              <a:t>05-09-2022</a:t>
            </a:fld>
            <a:endParaRPr lang="en-IN"/>
          </a:p>
        </p:txBody>
      </p:sp>
      <p:sp>
        <p:nvSpPr>
          <p:cNvPr id="6" name="Footer Placeholder 5"/>
          <p:cNvSpPr>
            <a:spLocks noGrp="1"/>
          </p:cNvSpPr>
          <p:nvPr>
            <p:ph type="ftr" sz="quarter" idx="11"/>
          </p:nvPr>
        </p:nvSpPr>
        <p:spPr/>
        <p:txBody>
          <a:bodyPr/>
          <a:lstStyle/>
          <a:p>
            <a:endParaRPr lang="en-IN"/>
          </a:p>
        </p:txBody>
      </p:sp>
      <p:sp>
        <p:nvSpPr>
          <p:cNvPr id="7" name="Slide Number Placeholder 6"/>
          <p:cNvSpPr>
            <a:spLocks noGrp="1"/>
          </p:cNvSpPr>
          <p:nvPr>
            <p:ph type="sldNum" sz="quarter" idx="12"/>
          </p:nvPr>
        </p:nvSpPr>
        <p:spPr/>
        <p:txBody>
          <a:bodyPr/>
          <a:lstStyle/>
          <a:p>
            <a:fld id="{83F8171E-99D6-42CE-B49C-FF5DC144AC36}" type="slidenum">
              <a:rPr lang="en-IN" smtClean="0"/>
              <a:pPr/>
              <a:t>‹#›</a:t>
            </a:fld>
            <a:endParaRPr lang="en-IN"/>
          </a:p>
        </p:txBody>
      </p:sp>
    </p:spTree>
    <p:extLst>
      <p:ext uri="{BB962C8B-B14F-4D97-AF65-F5344CB8AC3E}">
        <p14:creationId xmlns:p14="http://schemas.microsoft.com/office/powerpoint/2010/main" val="227558310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039456" y="569241"/>
            <a:ext cx="13040439" cy="206659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1039456" y="2846200"/>
            <a:ext cx="13040439" cy="6783857"/>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1039455" y="9909727"/>
            <a:ext cx="3401854" cy="569240"/>
          </a:xfrm>
          <a:prstGeom prst="rect">
            <a:avLst/>
          </a:prstGeom>
        </p:spPr>
        <p:txBody>
          <a:bodyPr vert="horz" lIns="91440" tIns="45720" rIns="91440" bIns="45720" rtlCol="0" anchor="ctr"/>
          <a:lstStyle>
            <a:lvl1pPr algn="l">
              <a:defRPr sz="1488">
                <a:solidFill>
                  <a:schemeClr val="tx1">
                    <a:tint val="75000"/>
                  </a:schemeClr>
                </a:solidFill>
              </a:defRPr>
            </a:lvl1pPr>
          </a:lstStyle>
          <a:p>
            <a:fld id="{76023535-09C7-41D0-A0AA-8DEFF214325F}" type="datetimeFigureOut">
              <a:rPr lang="en-IN" smtClean="0"/>
              <a:pPr/>
              <a:t>05-09-2022</a:t>
            </a:fld>
            <a:endParaRPr lang="en-IN"/>
          </a:p>
        </p:txBody>
      </p:sp>
      <p:sp>
        <p:nvSpPr>
          <p:cNvPr id="5" name="Footer Placeholder 4"/>
          <p:cNvSpPr>
            <a:spLocks noGrp="1"/>
          </p:cNvSpPr>
          <p:nvPr>
            <p:ph type="ftr" sz="quarter" idx="3"/>
          </p:nvPr>
        </p:nvSpPr>
        <p:spPr>
          <a:xfrm>
            <a:off x="5008285" y="9909727"/>
            <a:ext cx="5102781" cy="569240"/>
          </a:xfrm>
          <a:prstGeom prst="rect">
            <a:avLst/>
          </a:prstGeom>
        </p:spPr>
        <p:txBody>
          <a:bodyPr vert="horz" lIns="91440" tIns="45720" rIns="91440" bIns="45720" rtlCol="0" anchor="ctr"/>
          <a:lstStyle>
            <a:lvl1pPr algn="ctr">
              <a:defRPr sz="1488">
                <a:solidFill>
                  <a:schemeClr val="tx1">
                    <a:tint val="75000"/>
                  </a:schemeClr>
                </a:solidFill>
              </a:defRPr>
            </a:lvl1pPr>
          </a:lstStyle>
          <a:p>
            <a:endParaRPr lang="en-IN"/>
          </a:p>
        </p:txBody>
      </p:sp>
      <p:sp>
        <p:nvSpPr>
          <p:cNvPr id="6" name="Slide Number Placeholder 5"/>
          <p:cNvSpPr>
            <a:spLocks noGrp="1"/>
          </p:cNvSpPr>
          <p:nvPr>
            <p:ph type="sldNum" sz="quarter" idx="4"/>
          </p:nvPr>
        </p:nvSpPr>
        <p:spPr>
          <a:xfrm>
            <a:off x="10678041" y="9909727"/>
            <a:ext cx="3401854" cy="569240"/>
          </a:xfrm>
          <a:prstGeom prst="rect">
            <a:avLst/>
          </a:prstGeom>
        </p:spPr>
        <p:txBody>
          <a:bodyPr vert="horz" lIns="91440" tIns="45720" rIns="91440" bIns="45720" rtlCol="0" anchor="ctr"/>
          <a:lstStyle>
            <a:lvl1pPr algn="r">
              <a:defRPr sz="1488">
                <a:solidFill>
                  <a:schemeClr val="tx1">
                    <a:tint val="75000"/>
                  </a:schemeClr>
                </a:solidFill>
              </a:defRPr>
            </a:lvl1pPr>
          </a:lstStyle>
          <a:p>
            <a:fld id="{83F8171E-99D6-42CE-B49C-FF5DC144AC36}" type="slidenum">
              <a:rPr lang="en-IN" smtClean="0"/>
              <a:pPr/>
              <a:t>‹#›</a:t>
            </a:fld>
            <a:endParaRPr lang="en-IN"/>
          </a:p>
        </p:txBody>
      </p:sp>
    </p:spTree>
    <p:extLst>
      <p:ext uri="{BB962C8B-B14F-4D97-AF65-F5344CB8AC3E}">
        <p14:creationId xmlns:p14="http://schemas.microsoft.com/office/powerpoint/2010/main" val="2202537443"/>
      </p:ext>
    </p:extLst>
  </p:cSld>
  <p:clrMap bg1="lt1" tx1="dk1" bg2="lt2" tx2="dk2" accent1="accent1" accent2="accent2" accent3="accent3" accent4="accent4" accent5="accent5" accent6="accent6" hlink="hlink" folHlink="folHlink"/>
  <p:sldLayoutIdLst>
    <p:sldLayoutId id="2147483691" r:id="rId1"/>
    <p:sldLayoutId id="2147483692" r:id="rId2"/>
    <p:sldLayoutId id="2147483693" r:id="rId3"/>
    <p:sldLayoutId id="2147483694" r:id="rId4"/>
    <p:sldLayoutId id="2147483695" r:id="rId5"/>
    <p:sldLayoutId id="2147483696" r:id="rId6"/>
    <p:sldLayoutId id="2147483697" r:id="rId7"/>
    <p:sldLayoutId id="2147483698" r:id="rId8"/>
    <p:sldLayoutId id="2147483699" r:id="rId9"/>
    <p:sldLayoutId id="2147483700" r:id="rId10"/>
    <p:sldLayoutId id="2147483701" r:id="rId11"/>
  </p:sldLayoutIdLst>
  <p:txStyles>
    <p:titleStyle>
      <a:lvl1pPr algn="l" defTabSz="1133947" rtl="0" eaLnBrk="1" latinLnBrk="0" hangingPunct="1">
        <a:lnSpc>
          <a:spcPct val="90000"/>
        </a:lnSpc>
        <a:spcBef>
          <a:spcPct val="0"/>
        </a:spcBef>
        <a:buNone/>
        <a:defRPr sz="5456" kern="1200">
          <a:solidFill>
            <a:schemeClr val="tx1"/>
          </a:solidFill>
          <a:latin typeface="+mj-lt"/>
          <a:ea typeface="+mj-ea"/>
          <a:cs typeface="+mj-cs"/>
        </a:defRPr>
      </a:lvl1pPr>
    </p:titleStyle>
    <p:bodyStyle>
      <a:lvl1pPr marL="283487" indent="-283487" algn="l" defTabSz="1133947" rtl="0" eaLnBrk="1" latinLnBrk="0" hangingPunct="1">
        <a:lnSpc>
          <a:spcPct val="90000"/>
        </a:lnSpc>
        <a:spcBef>
          <a:spcPts val="1240"/>
        </a:spcBef>
        <a:buFont typeface="Arial" panose="020B0604020202020204" pitchFamily="34" charset="0"/>
        <a:buChar char="•"/>
        <a:defRPr sz="3472" kern="1200">
          <a:solidFill>
            <a:schemeClr val="tx1"/>
          </a:solidFill>
          <a:latin typeface="+mn-lt"/>
          <a:ea typeface="+mn-ea"/>
          <a:cs typeface="+mn-cs"/>
        </a:defRPr>
      </a:lvl1pPr>
      <a:lvl2pPr marL="850461" indent="-283487" algn="l" defTabSz="1133947" rtl="0" eaLnBrk="1" latinLnBrk="0" hangingPunct="1">
        <a:lnSpc>
          <a:spcPct val="90000"/>
        </a:lnSpc>
        <a:spcBef>
          <a:spcPts val="620"/>
        </a:spcBef>
        <a:buFont typeface="Arial" panose="020B0604020202020204" pitchFamily="34" charset="0"/>
        <a:buChar char="•"/>
        <a:defRPr sz="2976" kern="1200">
          <a:solidFill>
            <a:schemeClr val="tx1"/>
          </a:solidFill>
          <a:latin typeface="+mn-lt"/>
          <a:ea typeface="+mn-ea"/>
          <a:cs typeface="+mn-cs"/>
        </a:defRPr>
      </a:lvl2pPr>
      <a:lvl3pPr marL="1417434" indent="-283487" algn="l" defTabSz="1133947" rtl="0" eaLnBrk="1" latinLnBrk="0" hangingPunct="1">
        <a:lnSpc>
          <a:spcPct val="90000"/>
        </a:lnSpc>
        <a:spcBef>
          <a:spcPts val="620"/>
        </a:spcBef>
        <a:buFont typeface="Arial" panose="020B0604020202020204" pitchFamily="34" charset="0"/>
        <a:buChar char="•"/>
        <a:defRPr sz="2480" kern="1200">
          <a:solidFill>
            <a:schemeClr val="tx1"/>
          </a:solidFill>
          <a:latin typeface="+mn-lt"/>
          <a:ea typeface="+mn-ea"/>
          <a:cs typeface="+mn-cs"/>
        </a:defRPr>
      </a:lvl3pPr>
      <a:lvl4pPr marL="1984408" indent="-283487" algn="l" defTabSz="1133947" rtl="0" eaLnBrk="1" latinLnBrk="0" hangingPunct="1">
        <a:lnSpc>
          <a:spcPct val="90000"/>
        </a:lnSpc>
        <a:spcBef>
          <a:spcPts val="620"/>
        </a:spcBef>
        <a:buFont typeface="Arial" panose="020B0604020202020204" pitchFamily="34" charset="0"/>
        <a:buChar char="•"/>
        <a:defRPr sz="2232" kern="1200">
          <a:solidFill>
            <a:schemeClr val="tx1"/>
          </a:solidFill>
          <a:latin typeface="+mn-lt"/>
          <a:ea typeface="+mn-ea"/>
          <a:cs typeface="+mn-cs"/>
        </a:defRPr>
      </a:lvl4pPr>
      <a:lvl5pPr marL="2551382" indent="-283487" algn="l" defTabSz="1133947" rtl="0" eaLnBrk="1" latinLnBrk="0" hangingPunct="1">
        <a:lnSpc>
          <a:spcPct val="90000"/>
        </a:lnSpc>
        <a:spcBef>
          <a:spcPts val="620"/>
        </a:spcBef>
        <a:buFont typeface="Arial" panose="020B0604020202020204" pitchFamily="34" charset="0"/>
        <a:buChar char="•"/>
        <a:defRPr sz="2232" kern="1200">
          <a:solidFill>
            <a:schemeClr val="tx1"/>
          </a:solidFill>
          <a:latin typeface="+mn-lt"/>
          <a:ea typeface="+mn-ea"/>
          <a:cs typeface="+mn-cs"/>
        </a:defRPr>
      </a:lvl5pPr>
      <a:lvl6pPr marL="3118355" indent="-283487" algn="l" defTabSz="1133947" rtl="0" eaLnBrk="1" latinLnBrk="0" hangingPunct="1">
        <a:lnSpc>
          <a:spcPct val="90000"/>
        </a:lnSpc>
        <a:spcBef>
          <a:spcPts val="620"/>
        </a:spcBef>
        <a:buFont typeface="Arial" panose="020B0604020202020204" pitchFamily="34" charset="0"/>
        <a:buChar char="•"/>
        <a:defRPr sz="2232" kern="1200">
          <a:solidFill>
            <a:schemeClr val="tx1"/>
          </a:solidFill>
          <a:latin typeface="+mn-lt"/>
          <a:ea typeface="+mn-ea"/>
          <a:cs typeface="+mn-cs"/>
        </a:defRPr>
      </a:lvl6pPr>
      <a:lvl7pPr marL="3685329" indent="-283487" algn="l" defTabSz="1133947" rtl="0" eaLnBrk="1" latinLnBrk="0" hangingPunct="1">
        <a:lnSpc>
          <a:spcPct val="90000"/>
        </a:lnSpc>
        <a:spcBef>
          <a:spcPts val="620"/>
        </a:spcBef>
        <a:buFont typeface="Arial" panose="020B0604020202020204" pitchFamily="34" charset="0"/>
        <a:buChar char="•"/>
        <a:defRPr sz="2232" kern="1200">
          <a:solidFill>
            <a:schemeClr val="tx1"/>
          </a:solidFill>
          <a:latin typeface="+mn-lt"/>
          <a:ea typeface="+mn-ea"/>
          <a:cs typeface="+mn-cs"/>
        </a:defRPr>
      </a:lvl7pPr>
      <a:lvl8pPr marL="4252303" indent="-283487" algn="l" defTabSz="1133947" rtl="0" eaLnBrk="1" latinLnBrk="0" hangingPunct="1">
        <a:lnSpc>
          <a:spcPct val="90000"/>
        </a:lnSpc>
        <a:spcBef>
          <a:spcPts val="620"/>
        </a:spcBef>
        <a:buFont typeface="Arial" panose="020B0604020202020204" pitchFamily="34" charset="0"/>
        <a:buChar char="•"/>
        <a:defRPr sz="2232" kern="1200">
          <a:solidFill>
            <a:schemeClr val="tx1"/>
          </a:solidFill>
          <a:latin typeface="+mn-lt"/>
          <a:ea typeface="+mn-ea"/>
          <a:cs typeface="+mn-cs"/>
        </a:defRPr>
      </a:lvl8pPr>
      <a:lvl9pPr marL="4819277" indent="-283487" algn="l" defTabSz="1133947" rtl="0" eaLnBrk="1" latinLnBrk="0" hangingPunct="1">
        <a:lnSpc>
          <a:spcPct val="90000"/>
        </a:lnSpc>
        <a:spcBef>
          <a:spcPts val="620"/>
        </a:spcBef>
        <a:buFont typeface="Arial" panose="020B0604020202020204" pitchFamily="34" charset="0"/>
        <a:buChar char="•"/>
        <a:defRPr sz="2232" kern="1200">
          <a:solidFill>
            <a:schemeClr val="tx1"/>
          </a:solidFill>
          <a:latin typeface="+mn-lt"/>
          <a:ea typeface="+mn-ea"/>
          <a:cs typeface="+mn-cs"/>
        </a:defRPr>
      </a:lvl9pPr>
    </p:bodyStyle>
    <p:otherStyle>
      <a:defPPr>
        <a:defRPr lang="en-US"/>
      </a:defPPr>
      <a:lvl1pPr marL="0" algn="l" defTabSz="1133947" rtl="0" eaLnBrk="1" latinLnBrk="0" hangingPunct="1">
        <a:defRPr sz="2232" kern="1200">
          <a:solidFill>
            <a:schemeClr val="tx1"/>
          </a:solidFill>
          <a:latin typeface="+mn-lt"/>
          <a:ea typeface="+mn-ea"/>
          <a:cs typeface="+mn-cs"/>
        </a:defRPr>
      </a:lvl1pPr>
      <a:lvl2pPr marL="566974" algn="l" defTabSz="1133947" rtl="0" eaLnBrk="1" latinLnBrk="0" hangingPunct="1">
        <a:defRPr sz="2232" kern="1200">
          <a:solidFill>
            <a:schemeClr val="tx1"/>
          </a:solidFill>
          <a:latin typeface="+mn-lt"/>
          <a:ea typeface="+mn-ea"/>
          <a:cs typeface="+mn-cs"/>
        </a:defRPr>
      </a:lvl2pPr>
      <a:lvl3pPr marL="1133947" algn="l" defTabSz="1133947" rtl="0" eaLnBrk="1" latinLnBrk="0" hangingPunct="1">
        <a:defRPr sz="2232" kern="1200">
          <a:solidFill>
            <a:schemeClr val="tx1"/>
          </a:solidFill>
          <a:latin typeface="+mn-lt"/>
          <a:ea typeface="+mn-ea"/>
          <a:cs typeface="+mn-cs"/>
        </a:defRPr>
      </a:lvl3pPr>
      <a:lvl4pPr marL="1700921" algn="l" defTabSz="1133947" rtl="0" eaLnBrk="1" latinLnBrk="0" hangingPunct="1">
        <a:defRPr sz="2232" kern="1200">
          <a:solidFill>
            <a:schemeClr val="tx1"/>
          </a:solidFill>
          <a:latin typeface="+mn-lt"/>
          <a:ea typeface="+mn-ea"/>
          <a:cs typeface="+mn-cs"/>
        </a:defRPr>
      </a:lvl4pPr>
      <a:lvl5pPr marL="2267895" algn="l" defTabSz="1133947" rtl="0" eaLnBrk="1" latinLnBrk="0" hangingPunct="1">
        <a:defRPr sz="2232" kern="1200">
          <a:solidFill>
            <a:schemeClr val="tx1"/>
          </a:solidFill>
          <a:latin typeface="+mn-lt"/>
          <a:ea typeface="+mn-ea"/>
          <a:cs typeface="+mn-cs"/>
        </a:defRPr>
      </a:lvl5pPr>
      <a:lvl6pPr marL="2834869" algn="l" defTabSz="1133947" rtl="0" eaLnBrk="1" latinLnBrk="0" hangingPunct="1">
        <a:defRPr sz="2232" kern="1200">
          <a:solidFill>
            <a:schemeClr val="tx1"/>
          </a:solidFill>
          <a:latin typeface="+mn-lt"/>
          <a:ea typeface="+mn-ea"/>
          <a:cs typeface="+mn-cs"/>
        </a:defRPr>
      </a:lvl6pPr>
      <a:lvl7pPr marL="3401842" algn="l" defTabSz="1133947" rtl="0" eaLnBrk="1" latinLnBrk="0" hangingPunct="1">
        <a:defRPr sz="2232" kern="1200">
          <a:solidFill>
            <a:schemeClr val="tx1"/>
          </a:solidFill>
          <a:latin typeface="+mn-lt"/>
          <a:ea typeface="+mn-ea"/>
          <a:cs typeface="+mn-cs"/>
        </a:defRPr>
      </a:lvl7pPr>
      <a:lvl8pPr marL="3968816" algn="l" defTabSz="1133947" rtl="0" eaLnBrk="1" latinLnBrk="0" hangingPunct="1">
        <a:defRPr sz="2232" kern="1200">
          <a:solidFill>
            <a:schemeClr val="tx1"/>
          </a:solidFill>
          <a:latin typeface="+mn-lt"/>
          <a:ea typeface="+mn-ea"/>
          <a:cs typeface="+mn-cs"/>
        </a:defRPr>
      </a:lvl8pPr>
      <a:lvl9pPr marL="4535790" algn="l" defTabSz="1133947" rtl="0" eaLnBrk="1" latinLnBrk="0" hangingPunct="1">
        <a:defRPr sz="2232"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 Id="rId5" Type="http://schemas.openxmlformats.org/officeDocument/2006/relationships/image" Target="../media/image8.png"/><Relationship Id="rId4" Type="http://schemas.openxmlformats.org/officeDocument/2006/relationships/image" Target="../media/image7.png"/></Relationships>
</file>

<file path=ppt/slides/_rels/slide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Csoportba foglalás 2"/>
          <p:cNvGrpSpPr>
            <a:grpSpLocks/>
          </p:cNvGrpSpPr>
          <p:nvPr/>
        </p:nvGrpSpPr>
        <p:grpSpPr bwMode="auto">
          <a:xfrm>
            <a:off x="0" y="809313"/>
            <a:ext cx="15119350" cy="9189513"/>
            <a:chOff x="0" y="587375"/>
            <a:chExt cx="9144000" cy="5894388"/>
          </a:xfrm>
        </p:grpSpPr>
        <p:sp>
          <p:nvSpPr>
            <p:cNvPr id="10245" name="Rectangle 2"/>
            <p:cNvSpPr>
              <a:spLocks noChangeArrowheads="1"/>
            </p:cNvSpPr>
            <p:nvPr/>
          </p:nvSpPr>
          <p:spPr bwMode="auto">
            <a:xfrm>
              <a:off x="0" y="587375"/>
              <a:ext cx="9144000" cy="52388"/>
            </a:xfrm>
            <a:prstGeom prst="rect">
              <a:avLst/>
            </a:prstGeom>
            <a:solidFill>
              <a:srgbClr val="C00000"/>
            </a:solidFill>
            <a:ln w="9525">
              <a:noFill/>
              <a:miter lim="800000"/>
              <a:headEnd/>
              <a:tailEnd/>
            </a:ln>
          </p:spPr>
          <p:txBody>
            <a:bodyPr wrap="none" anchor="ctr"/>
            <a:lstStyle/>
            <a:p>
              <a:endParaRPr lang="en-US" altLang="en-US"/>
            </a:p>
          </p:txBody>
        </p:sp>
        <p:sp>
          <p:nvSpPr>
            <p:cNvPr id="10246" name="Rectangle 2"/>
            <p:cNvSpPr>
              <a:spLocks noChangeArrowheads="1"/>
            </p:cNvSpPr>
            <p:nvPr/>
          </p:nvSpPr>
          <p:spPr bwMode="auto">
            <a:xfrm>
              <a:off x="0" y="6435725"/>
              <a:ext cx="9144000" cy="46038"/>
            </a:xfrm>
            <a:prstGeom prst="rect">
              <a:avLst/>
            </a:prstGeom>
            <a:solidFill>
              <a:srgbClr val="C00000"/>
            </a:solidFill>
            <a:ln w="9525">
              <a:noFill/>
              <a:miter lim="800000"/>
              <a:headEnd/>
              <a:tailEnd/>
            </a:ln>
          </p:spPr>
          <p:txBody>
            <a:bodyPr wrap="none" anchor="ctr"/>
            <a:lstStyle/>
            <a:p>
              <a:endParaRPr lang="en-US" altLang="en-US"/>
            </a:p>
          </p:txBody>
        </p:sp>
      </p:grpSp>
      <p:sp>
        <p:nvSpPr>
          <p:cNvPr id="10243" name="Title 1"/>
          <p:cNvSpPr txBox="1">
            <a:spLocks/>
          </p:cNvSpPr>
          <p:nvPr/>
        </p:nvSpPr>
        <p:spPr bwMode="auto">
          <a:xfrm>
            <a:off x="3215467" y="2967947"/>
            <a:ext cx="10318431" cy="2705128"/>
          </a:xfrm>
          <a:prstGeom prst="rect">
            <a:avLst/>
          </a:prstGeom>
          <a:noFill/>
          <a:ln w="9525">
            <a:noFill/>
            <a:miter lim="800000"/>
            <a:headEnd/>
            <a:tailEnd/>
          </a:ln>
        </p:spPr>
        <p:txBody>
          <a:bodyPr lIns="147484" tIns="73742" rIns="147484" bIns="73742"/>
          <a:lstStyle/>
          <a:p>
            <a:pPr eaLnBrk="1" hangingPunct="1"/>
            <a:r>
              <a:rPr lang="en-US" sz="7700" u="sng" dirty="0">
                <a:latin typeface="Algerian" pitchFamily="82" charset="0"/>
              </a:rPr>
              <a:t>Building Services  </a:t>
            </a:r>
          </a:p>
          <a:p>
            <a:pPr eaLnBrk="1" hangingPunct="1"/>
            <a:endParaRPr lang="en-IN" sz="7700" u="sng" dirty="0">
              <a:latin typeface="Algerian" pitchFamily="82" charset="0"/>
            </a:endParaRPr>
          </a:p>
          <a:p>
            <a:pPr eaLnBrk="1" hangingPunct="1"/>
            <a:r>
              <a:rPr lang="en-IN" sz="7700" u="sng" dirty="0" smtClean="0">
                <a:latin typeface="Algerian" pitchFamily="82" charset="0"/>
              </a:rPr>
              <a:t>Rain Water </a:t>
            </a:r>
            <a:r>
              <a:rPr lang="en-IN" sz="7700" u="sng" dirty="0" err="1" smtClean="0">
                <a:latin typeface="Algerian" panose="04020705040A02060702" pitchFamily="82" charset="0"/>
              </a:rPr>
              <a:t>Harvesti</a:t>
            </a:r>
            <a:r>
              <a:rPr lang="en-IN" sz="7700" u="sng" dirty="0" err="1" smtClean="0">
                <a:latin typeface="Algerian" panose="04020705040A02060702" pitchFamily="82" charset="0"/>
              </a:rPr>
              <a:t>NG</a:t>
            </a:r>
            <a:endParaRPr lang="en-IN" sz="7700" u="sng" dirty="0">
              <a:latin typeface="Algerian" panose="04020705040A02060702" pitchFamily="82" charset="0"/>
            </a:endParaRPr>
          </a:p>
        </p:txBody>
      </p:sp>
      <p:sp>
        <p:nvSpPr>
          <p:cNvPr id="10244" name="TextBox 5"/>
          <p:cNvSpPr txBox="1">
            <a:spLocks noChangeArrowheads="1"/>
          </p:cNvSpPr>
          <p:nvPr/>
        </p:nvSpPr>
        <p:spPr bwMode="auto">
          <a:xfrm>
            <a:off x="11954941" y="9191685"/>
            <a:ext cx="2837691" cy="524283"/>
          </a:xfrm>
          <a:prstGeom prst="rect">
            <a:avLst/>
          </a:prstGeom>
          <a:noFill/>
          <a:ln w="9525">
            <a:noFill/>
            <a:miter lim="800000"/>
            <a:headEnd/>
            <a:tailEnd/>
          </a:ln>
        </p:spPr>
        <p:txBody>
          <a:bodyPr wrap="square" lIns="147484" tIns="73742" rIns="147484" bIns="73742">
            <a:spAutoFit/>
          </a:bodyPr>
          <a:lstStyle/>
          <a:p>
            <a:r>
              <a:rPr lang="en-US" b="1" u="sng" dirty="0"/>
              <a:t>Ar. </a:t>
            </a:r>
            <a:r>
              <a:rPr lang="en-US" b="1" u="sng" dirty="0" err="1"/>
              <a:t>Vivek</a:t>
            </a:r>
            <a:r>
              <a:rPr lang="en-US" b="1" u="sng" dirty="0"/>
              <a:t> </a:t>
            </a:r>
            <a:r>
              <a:rPr lang="en-US" b="1" u="sng" dirty="0" err="1"/>
              <a:t>Painuli</a:t>
            </a:r>
            <a:endParaRPr lang="en-US" b="1" u="sng" dirty="0"/>
          </a:p>
        </p:txBody>
      </p:sp>
      <p:pic>
        <p:nvPicPr>
          <p:cNvPr id="7" name="Picture 6">
            <a:extLst>
              <a:ext uri="{FF2B5EF4-FFF2-40B4-BE49-F238E27FC236}">
                <a16:creationId xmlns:a16="http://schemas.microsoft.com/office/drawing/2014/main" id="{422FCCAB-8F45-4B9C-9DDA-3D92A6746209}"/>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3313569" y="1102070"/>
            <a:ext cx="1385657" cy="16547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zoom/>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dirty="0" smtClean="0"/>
              <a:t>Recharging </a:t>
            </a:r>
            <a:r>
              <a:rPr lang="en-IN" dirty="0"/>
              <a:t>of dug wells.</a:t>
            </a:r>
            <a:br>
              <a:rPr lang="en-IN" dirty="0"/>
            </a:br>
            <a:endParaRPr lang="en-IN" dirty="0"/>
          </a:p>
        </p:txBody>
      </p:sp>
      <p:sp>
        <p:nvSpPr>
          <p:cNvPr id="3" name="Content Placeholder 2"/>
          <p:cNvSpPr>
            <a:spLocks noGrp="1"/>
          </p:cNvSpPr>
          <p:nvPr>
            <p:ph idx="1"/>
          </p:nvPr>
        </p:nvSpPr>
        <p:spPr>
          <a:xfrm>
            <a:off x="645896" y="2516014"/>
            <a:ext cx="11097533" cy="6540872"/>
          </a:xfrm>
        </p:spPr>
        <p:txBody>
          <a:bodyPr/>
          <a:lstStyle/>
          <a:p>
            <a:pPr>
              <a:buFont typeface="Arial" panose="020B0604020202020204" pitchFamily="34" charset="0"/>
              <a:buChar char="•"/>
            </a:pPr>
            <a:r>
              <a:rPr lang="en-IN" dirty="0"/>
              <a:t>Dug well can be used as recharge structure. </a:t>
            </a:r>
            <a:endParaRPr lang="en-IN" dirty="0" smtClean="0"/>
          </a:p>
          <a:p>
            <a:pPr>
              <a:buFont typeface="Arial" panose="020B0604020202020204" pitchFamily="34" charset="0"/>
              <a:buChar char="•"/>
            </a:pPr>
            <a:r>
              <a:rPr lang="en-IN" dirty="0" smtClean="0"/>
              <a:t>Rainwater </a:t>
            </a:r>
            <a:r>
              <a:rPr lang="en-IN" dirty="0"/>
              <a:t>from the rooftop is diverted </a:t>
            </a:r>
            <a:endParaRPr lang="en-IN" dirty="0" smtClean="0"/>
          </a:p>
          <a:p>
            <a:pPr marL="0" indent="0">
              <a:buNone/>
            </a:pPr>
            <a:r>
              <a:rPr lang="en-IN" dirty="0"/>
              <a:t> </a:t>
            </a:r>
            <a:r>
              <a:rPr lang="en-IN" dirty="0" smtClean="0"/>
              <a:t>    to </a:t>
            </a:r>
            <a:r>
              <a:rPr lang="en-IN" dirty="0"/>
              <a:t>dug wells after passing it through </a:t>
            </a:r>
            <a:endParaRPr lang="en-IN" dirty="0" smtClean="0"/>
          </a:p>
          <a:p>
            <a:pPr marL="0" indent="0">
              <a:buNone/>
            </a:pPr>
            <a:r>
              <a:rPr lang="en-IN" dirty="0"/>
              <a:t> </a:t>
            </a:r>
            <a:r>
              <a:rPr lang="en-IN" dirty="0" smtClean="0"/>
              <a:t>    filtration </a:t>
            </a:r>
            <a:r>
              <a:rPr lang="en-IN" dirty="0"/>
              <a:t>bed. </a:t>
            </a:r>
            <a:endParaRPr lang="en-IN" dirty="0" smtClean="0"/>
          </a:p>
          <a:p>
            <a:pPr>
              <a:buFont typeface="Arial" panose="020B0604020202020204" pitchFamily="34" charset="0"/>
              <a:buChar char="•"/>
            </a:pPr>
            <a:r>
              <a:rPr lang="en-IN" dirty="0" smtClean="0"/>
              <a:t>Cleaning </a:t>
            </a:r>
            <a:r>
              <a:rPr lang="en-IN" dirty="0"/>
              <a:t>and desalting of dug well </a:t>
            </a:r>
            <a:endParaRPr lang="en-IN" dirty="0" smtClean="0"/>
          </a:p>
          <a:p>
            <a:pPr marL="0" indent="0">
              <a:buNone/>
            </a:pPr>
            <a:r>
              <a:rPr lang="en-IN" dirty="0"/>
              <a:t> </a:t>
            </a:r>
            <a:r>
              <a:rPr lang="en-IN" dirty="0" smtClean="0"/>
              <a:t>    should </a:t>
            </a:r>
            <a:r>
              <a:rPr lang="en-IN" dirty="0"/>
              <a:t>be done regularly to enhance </a:t>
            </a:r>
            <a:endParaRPr lang="en-IN" dirty="0" smtClean="0"/>
          </a:p>
          <a:p>
            <a:pPr marL="0" indent="0">
              <a:buNone/>
            </a:pPr>
            <a:r>
              <a:rPr lang="en-IN" dirty="0"/>
              <a:t> </a:t>
            </a:r>
            <a:r>
              <a:rPr lang="en-IN" dirty="0" smtClean="0"/>
              <a:t>    the </a:t>
            </a:r>
            <a:r>
              <a:rPr lang="en-IN" dirty="0"/>
              <a:t>recharge rate</a:t>
            </a:r>
            <a:r>
              <a:rPr lang="en-IN" dirty="0" smtClean="0"/>
              <a:t>.</a:t>
            </a:r>
          </a:p>
          <a:p>
            <a:pPr>
              <a:buFont typeface="Arial" panose="020B0604020202020204" pitchFamily="34" charset="0"/>
              <a:buChar char="•"/>
            </a:pPr>
            <a:r>
              <a:rPr lang="en-IN" dirty="0" smtClean="0"/>
              <a:t> </a:t>
            </a:r>
            <a:r>
              <a:rPr lang="en-IN" dirty="0"/>
              <a:t>The filtration method suggested for </a:t>
            </a:r>
            <a:endParaRPr lang="en-IN" dirty="0" smtClean="0"/>
          </a:p>
          <a:p>
            <a:pPr marL="0" indent="0">
              <a:buNone/>
            </a:pPr>
            <a:r>
              <a:rPr lang="en-IN" dirty="0"/>
              <a:t> </a:t>
            </a:r>
            <a:r>
              <a:rPr lang="en-IN" dirty="0" smtClean="0"/>
              <a:t>     bore </a:t>
            </a:r>
            <a:r>
              <a:rPr lang="en-IN" dirty="0"/>
              <a:t>well recharging could be used.</a:t>
            </a:r>
          </a:p>
        </p:txBody>
      </p:sp>
      <p:pic>
        <p:nvPicPr>
          <p:cNvPr id="4" name="Picture 3"/>
          <p:cNvPicPr>
            <a:picLocks noChangeAspect="1"/>
          </p:cNvPicPr>
          <p:nvPr/>
        </p:nvPicPr>
        <p:blipFill>
          <a:blip r:embed="rId2"/>
          <a:stretch>
            <a:fillRect/>
          </a:stretch>
        </p:blipFill>
        <p:spPr>
          <a:xfrm>
            <a:off x="9111882" y="3520394"/>
            <a:ext cx="4870818" cy="4905363"/>
          </a:xfrm>
          <a:prstGeom prst="rect">
            <a:avLst/>
          </a:prstGeom>
        </p:spPr>
      </p:pic>
    </p:spTree>
    <p:extLst>
      <p:ext uri="{BB962C8B-B14F-4D97-AF65-F5344CB8AC3E}">
        <p14:creationId xmlns:p14="http://schemas.microsoft.com/office/powerpoint/2010/main" val="355358912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dirty="0"/>
              <a:t>Recharge </a:t>
            </a:r>
            <a:r>
              <a:rPr lang="en-IN" dirty="0" smtClean="0"/>
              <a:t>pits	</a:t>
            </a:r>
            <a:endParaRPr lang="en-IN" dirty="0"/>
          </a:p>
        </p:txBody>
      </p:sp>
      <p:sp>
        <p:nvSpPr>
          <p:cNvPr id="3" name="Content Placeholder 2"/>
          <p:cNvSpPr>
            <a:spLocks noGrp="1"/>
          </p:cNvSpPr>
          <p:nvPr>
            <p:ph idx="1"/>
          </p:nvPr>
        </p:nvSpPr>
        <p:spPr>
          <a:xfrm>
            <a:off x="492279" y="2889265"/>
            <a:ext cx="11097533" cy="6540872"/>
          </a:xfrm>
        </p:spPr>
        <p:txBody>
          <a:bodyPr/>
          <a:lstStyle/>
          <a:p>
            <a:pPr>
              <a:buFont typeface="Arial" panose="020B0604020202020204" pitchFamily="34" charset="0"/>
              <a:buChar char="•"/>
            </a:pPr>
            <a:r>
              <a:rPr lang="en-IN" dirty="0"/>
              <a:t>Recharge pits are small pits of any shape </a:t>
            </a:r>
            <a:endParaRPr lang="en-IN" dirty="0" smtClean="0"/>
          </a:p>
          <a:p>
            <a:pPr marL="0" indent="0">
              <a:buNone/>
            </a:pPr>
            <a:r>
              <a:rPr lang="en-IN" dirty="0"/>
              <a:t> </a:t>
            </a:r>
            <a:r>
              <a:rPr lang="en-IN" dirty="0" smtClean="0"/>
              <a:t>    rectangular</a:t>
            </a:r>
            <a:r>
              <a:rPr lang="en-IN" dirty="0"/>
              <a:t>, square or circular, </a:t>
            </a:r>
            <a:r>
              <a:rPr lang="en-IN" dirty="0" smtClean="0"/>
              <a:t>contracted</a:t>
            </a:r>
          </a:p>
          <a:p>
            <a:pPr marL="0" indent="0">
              <a:buNone/>
            </a:pPr>
            <a:r>
              <a:rPr lang="en-IN" dirty="0"/>
              <a:t> </a:t>
            </a:r>
            <a:r>
              <a:rPr lang="en-IN" dirty="0" smtClean="0"/>
              <a:t>    with </a:t>
            </a:r>
            <a:r>
              <a:rPr lang="en-IN" dirty="0"/>
              <a:t>brick or stone masonry wall with weep </a:t>
            </a:r>
            <a:endParaRPr lang="en-IN" dirty="0" smtClean="0"/>
          </a:p>
          <a:p>
            <a:pPr marL="0" indent="0">
              <a:buNone/>
            </a:pPr>
            <a:r>
              <a:rPr lang="en-IN" dirty="0" smtClean="0"/>
              <a:t>     hole </a:t>
            </a:r>
            <a:r>
              <a:rPr lang="en-IN" dirty="0"/>
              <a:t>at regular intervals. </a:t>
            </a:r>
            <a:endParaRPr lang="en-IN" dirty="0" smtClean="0"/>
          </a:p>
          <a:p>
            <a:pPr>
              <a:buFont typeface="Arial" panose="020B0604020202020204" pitchFamily="34" charset="0"/>
              <a:buChar char="•"/>
            </a:pPr>
            <a:r>
              <a:rPr lang="en-IN" dirty="0" smtClean="0"/>
              <a:t>Top </a:t>
            </a:r>
            <a:r>
              <a:rPr lang="en-IN" dirty="0"/>
              <a:t>of pit can be covered with perforated </a:t>
            </a:r>
            <a:endParaRPr lang="en-IN" dirty="0" smtClean="0"/>
          </a:p>
          <a:p>
            <a:pPr marL="0" indent="0">
              <a:buNone/>
            </a:pPr>
            <a:r>
              <a:rPr lang="en-IN" dirty="0"/>
              <a:t> </a:t>
            </a:r>
            <a:r>
              <a:rPr lang="en-IN" dirty="0" smtClean="0"/>
              <a:t>    covers</a:t>
            </a:r>
            <a:r>
              <a:rPr lang="en-IN" dirty="0"/>
              <a:t>. Bottom of pit should be filled with </a:t>
            </a:r>
            <a:endParaRPr lang="en-IN" dirty="0" smtClean="0"/>
          </a:p>
          <a:p>
            <a:pPr marL="0" indent="0">
              <a:buNone/>
            </a:pPr>
            <a:r>
              <a:rPr lang="en-IN" dirty="0"/>
              <a:t> </a:t>
            </a:r>
            <a:r>
              <a:rPr lang="en-IN" dirty="0" smtClean="0"/>
              <a:t>    filter </a:t>
            </a:r>
            <a:r>
              <a:rPr lang="en-IN" dirty="0"/>
              <a:t>media.</a:t>
            </a:r>
          </a:p>
          <a:p>
            <a:pPr>
              <a:buFont typeface="Arial" panose="020B0604020202020204" pitchFamily="34" charset="0"/>
              <a:buChar char="•"/>
            </a:pPr>
            <a:r>
              <a:rPr lang="en-IN" dirty="0" smtClean="0"/>
              <a:t>These </a:t>
            </a:r>
            <a:r>
              <a:rPr lang="en-IN" dirty="0"/>
              <a:t>pits are suitable for recharging of </a:t>
            </a:r>
            <a:endParaRPr lang="en-IN" dirty="0" smtClean="0"/>
          </a:p>
          <a:p>
            <a:pPr marL="0" indent="0">
              <a:buNone/>
            </a:pPr>
            <a:r>
              <a:rPr lang="en-IN" dirty="0"/>
              <a:t> </a:t>
            </a:r>
            <a:r>
              <a:rPr lang="en-IN" dirty="0" smtClean="0"/>
              <a:t>    shallow </a:t>
            </a:r>
            <a:r>
              <a:rPr lang="en-IN" dirty="0"/>
              <a:t>aquifers, and small houses.</a:t>
            </a:r>
          </a:p>
        </p:txBody>
      </p:sp>
      <p:pic>
        <p:nvPicPr>
          <p:cNvPr id="4" name="Picture 3"/>
          <p:cNvPicPr>
            <a:picLocks noChangeAspect="1"/>
          </p:cNvPicPr>
          <p:nvPr/>
        </p:nvPicPr>
        <p:blipFill>
          <a:blip r:embed="rId2"/>
          <a:stretch>
            <a:fillRect/>
          </a:stretch>
        </p:blipFill>
        <p:spPr>
          <a:xfrm>
            <a:off x="9433490" y="2889265"/>
            <a:ext cx="5527110" cy="6293644"/>
          </a:xfrm>
          <a:prstGeom prst="rect">
            <a:avLst/>
          </a:prstGeom>
        </p:spPr>
      </p:pic>
    </p:spTree>
    <p:extLst>
      <p:ext uri="{BB962C8B-B14F-4D97-AF65-F5344CB8AC3E}">
        <p14:creationId xmlns:p14="http://schemas.microsoft.com/office/powerpoint/2010/main" val="122136258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dirty="0" smtClean="0"/>
              <a:t>Recharge </a:t>
            </a:r>
            <a:r>
              <a:rPr lang="en-IN" dirty="0"/>
              <a:t>Trenches</a:t>
            </a:r>
          </a:p>
        </p:txBody>
      </p:sp>
      <p:sp>
        <p:nvSpPr>
          <p:cNvPr id="3" name="Content Placeholder 2"/>
          <p:cNvSpPr>
            <a:spLocks noGrp="1"/>
          </p:cNvSpPr>
          <p:nvPr>
            <p:ph idx="1"/>
          </p:nvPr>
        </p:nvSpPr>
        <p:spPr>
          <a:xfrm>
            <a:off x="1368579" y="2889265"/>
            <a:ext cx="6899121" cy="6852175"/>
          </a:xfrm>
        </p:spPr>
        <p:txBody>
          <a:bodyPr/>
          <a:lstStyle/>
          <a:p>
            <a:pPr>
              <a:buFont typeface="Arial" panose="020B0604020202020204" pitchFamily="34" charset="0"/>
              <a:buChar char="•"/>
            </a:pPr>
            <a:r>
              <a:rPr lang="en-IN" dirty="0"/>
              <a:t>Recharge trench in provided where upper impervious layer of  soil is shallow. </a:t>
            </a:r>
            <a:endParaRPr lang="en-IN" dirty="0" smtClean="0"/>
          </a:p>
          <a:p>
            <a:pPr>
              <a:buFont typeface="Arial" panose="020B0604020202020204" pitchFamily="34" charset="0"/>
              <a:buChar char="•"/>
            </a:pPr>
            <a:r>
              <a:rPr lang="en-IN" dirty="0" smtClean="0"/>
              <a:t>It </a:t>
            </a:r>
            <a:r>
              <a:rPr lang="en-IN" dirty="0"/>
              <a:t>is a trench excavated on the ground and refilled with porous media like pebbles, boulder or brickbats. it is usually made for harvesting the surface runoff</a:t>
            </a:r>
            <a:r>
              <a:rPr lang="en-IN" dirty="0" smtClean="0"/>
              <a:t>.</a:t>
            </a:r>
          </a:p>
          <a:p>
            <a:pPr>
              <a:buFont typeface="Arial" panose="020B0604020202020204" pitchFamily="34" charset="0"/>
              <a:buChar char="•"/>
            </a:pPr>
            <a:r>
              <a:rPr lang="en-IN" dirty="0"/>
              <a:t>This method is suitable for small houses, playgrounds, parks and roadside drains.</a:t>
            </a:r>
          </a:p>
        </p:txBody>
      </p:sp>
      <p:pic>
        <p:nvPicPr>
          <p:cNvPr id="4" name="Picture 3"/>
          <p:cNvPicPr>
            <a:picLocks noChangeAspect="1"/>
          </p:cNvPicPr>
          <p:nvPr/>
        </p:nvPicPr>
        <p:blipFill>
          <a:blip r:embed="rId2"/>
          <a:stretch>
            <a:fillRect/>
          </a:stretch>
        </p:blipFill>
        <p:spPr>
          <a:xfrm>
            <a:off x="8619363" y="3769518"/>
            <a:ext cx="5350637" cy="4155282"/>
          </a:xfrm>
          <a:prstGeom prst="rect">
            <a:avLst/>
          </a:prstGeom>
        </p:spPr>
      </p:pic>
    </p:spTree>
    <p:extLst>
      <p:ext uri="{BB962C8B-B14F-4D97-AF65-F5344CB8AC3E}">
        <p14:creationId xmlns:p14="http://schemas.microsoft.com/office/powerpoint/2010/main" val="123494808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dirty="0"/>
              <a:t>Soak ways or Recharge Shafts</a:t>
            </a:r>
          </a:p>
        </p:txBody>
      </p:sp>
      <p:sp>
        <p:nvSpPr>
          <p:cNvPr id="3" name="Content Placeholder 2"/>
          <p:cNvSpPr>
            <a:spLocks noGrp="1"/>
          </p:cNvSpPr>
          <p:nvPr>
            <p:ph idx="1"/>
          </p:nvPr>
        </p:nvSpPr>
        <p:spPr>
          <a:xfrm>
            <a:off x="1369796" y="2889265"/>
            <a:ext cx="11097533" cy="6540872"/>
          </a:xfrm>
        </p:spPr>
        <p:txBody>
          <a:bodyPr/>
          <a:lstStyle/>
          <a:p>
            <a:pPr>
              <a:buFont typeface="Arial" panose="020B0604020202020204" pitchFamily="34" charset="0"/>
              <a:buChar char="•"/>
            </a:pPr>
            <a:r>
              <a:rPr lang="en-IN" dirty="0"/>
              <a:t>Soak away or recharge shafts are provided where upper layer of soil is alluvial or less pervious. </a:t>
            </a:r>
            <a:endParaRPr lang="en-IN" dirty="0" smtClean="0"/>
          </a:p>
          <a:p>
            <a:pPr>
              <a:buFont typeface="Arial" panose="020B0604020202020204" pitchFamily="34" charset="0"/>
              <a:buChar char="•"/>
            </a:pPr>
            <a:r>
              <a:rPr lang="en-IN" dirty="0" smtClean="0"/>
              <a:t>These </a:t>
            </a:r>
            <a:r>
              <a:rPr lang="en-IN" dirty="0"/>
              <a:t>are bored hole of 30 cm dia. up to 10 to 15 m deep, depending on depth of  pervious layer. </a:t>
            </a:r>
            <a:endParaRPr lang="en-IN" dirty="0" smtClean="0"/>
          </a:p>
          <a:p>
            <a:pPr>
              <a:buFont typeface="Arial" panose="020B0604020202020204" pitchFamily="34" charset="0"/>
              <a:buChar char="•"/>
            </a:pPr>
            <a:r>
              <a:rPr lang="en-IN" dirty="0" smtClean="0"/>
              <a:t>Bore </a:t>
            </a:r>
            <a:r>
              <a:rPr lang="en-IN" dirty="0"/>
              <a:t>should be lined with slotted/perforated PVC/MS pipe to prevent collapse of the vertical sides. </a:t>
            </a:r>
          </a:p>
        </p:txBody>
      </p:sp>
      <p:pic>
        <p:nvPicPr>
          <p:cNvPr id="4" name="Picture 3"/>
          <p:cNvPicPr>
            <a:picLocks noChangeAspect="1"/>
          </p:cNvPicPr>
          <p:nvPr/>
        </p:nvPicPr>
        <p:blipFill>
          <a:blip r:embed="rId2"/>
          <a:stretch>
            <a:fillRect/>
          </a:stretch>
        </p:blipFill>
        <p:spPr>
          <a:xfrm>
            <a:off x="4168774" y="6570090"/>
            <a:ext cx="5718176" cy="3888360"/>
          </a:xfrm>
          <a:prstGeom prst="rect">
            <a:avLst/>
          </a:prstGeom>
        </p:spPr>
      </p:pic>
    </p:spTree>
    <p:extLst>
      <p:ext uri="{BB962C8B-B14F-4D97-AF65-F5344CB8AC3E}">
        <p14:creationId xmlns:p14="http://schemas.microsoft.com/office/powerpoint/2010/main" val="104485312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dirty="0"/>
              <a:t> Percolation Tanks</a:t>
            </a:r>
          </a:p>
        </p:txBody>
      </p:sp>
      <p:sp>
        <p:nvSpPr>
          <p:cNvPr id="3" name="Content Placeholder 2"/>
          <p:cNvSpPr>
            <a:spLocks noGrp="1"/>
          </p:cNvSpPr>
          <p:nvPr>
            <p:ph idx="1"/>
          </p:nvPr>
        </p:nvSpPr>
        <p:spPr/>
        <p:txBody>
          <a:bodyPr/>
          <a:lstStyle/>
          <a:p>
            <a:pPr>
              <a:buFont typeface="Arial" panose="020B0604020202020204" pitchFamily="34" charset="0"/>
              <a:buChar char="•"/>
            </a:pPr>
            <a:r>
              <a:rPr lang="en-IN" dirty="0"/>
              <a:t>Percolation tanks are artificially created surface water bodies, submerging a land area with adequate permeability to facilitate sufficient percolation to recharge the ground water. </a:t>
            </a:r>
            <a:endParaRPr lang="en-IN" dirty="0" smtClean="0"/>
          </a:p>
          <a:p>
            <a:pPr>
              <a:buFont typeface="Arial" panose="020B0604020202020204" pitchFamily="34" charset="0"/>
              <a:buChar char="•"/>
            </a:pPr>
            <a:r>
              <a:rPr lang="en-IN" dirty="0" smtClean="0"/>
              <a:t>These </a:t>
            </a:r>
            <a:r>
              <a:rPr lang="en-IN" dirty="0"/>
              <a:t>can be built in big campuses where land is available and topography is suitable.</a:t>
            </a:r>
          </a:p>
        </p:txBody>
      </p:sp>
    </p:spTree>
    <p:extLst>
      <p:ext uri="{BB962C8B-B14F-4D97-AF65-F5344CB8AC3E}">
        <p14:creationId xmlns:p14="http://schemas.microsoft.com/office/powerpoint/2010/main" val="272004853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39506" y="988342"/>
            <a:ext cx="4866043" cy="745208"/>
          </a:xfrm>
        </p:spPr>
        <p:txBody>
          <a:bodyPr>
            <a:normAutofit fontScale="90000"/>
          </a:bodyPr>
          <a:lstStyle/>
          <a:p>
            <a:r>
              <a:rPr lang="en-IN" dirty="0"/>
              <a:t>Advantages</a:t>
            </a:r>
          </a:p>
        </p:txBody>
      </p:sp>
      <p:sp>
        <p:nvSpPr>
          <p:cNvPr id="3" name="Content Placeholder 2"/>
          <p:cNvSpPr>
            <a:spLocks noGrp="1"/>
          </p:cNvSpPr>
          <p:nvPr>
            <p:ph idx="1"/>
          </p:nvPr>
        </p:nvSpPr>
        <p:spPr>
          <a:xfrm>
            <a:off x="963256" y="2827150"/>
            <a:ext cx="13040439" cy="6783857"/>
          </a:xfrm>
        </p:spPr>
        <p:txBody>
          <a:bodyPr>
            <a:normAutofit fontScale="85000" lnSpcReduction="20000"/>
          </a:bodyPr>
          <a:lstStyle/>
          <a:p>
            <a:pPr>
              <a:buFont typeface="Arial" panose="020B0604020202020204" pitchFamily="34" charset="0"/>
              <a:buChar char="•"/>
            </a:pPr>
            <a:r>
              <a:rPr lang="en-IN" dirty="0"/>
              <a:t>Rainwater harvesting provides an independent water supply during regional water restrictions and in developed countries is often used to supplement the main supply. </a:t>
            </a:r>
            <a:endParaRPr lang="en-IN" dirty="0" smtClean="0"/>
          </a:p>
          <a:p>
            <a:pPr>
              <a:buFont typeface="Arial" panose="020B0604020202020204" pitchFamily="34" charset="0"/>
              <a:buChar char="•"/>
            </a:pPr>
            <a:r>
              <a:rPr lang="en-IN" dirty="0" smtClean="0"/>
              <a:t>It </a:t>
            </a:r>
            <a:r>
              <a:rPr lang="en-IN" dirty="0"/>
              <a:t>provides water when there is a drought, can help mitigate flooding of low-lying areas, and reduces demand on wells which may enable groundwater levels to be sustained. </a:t>
            </a:r>
            <a:endParaRPr lang="en-IN" dirty="0" smtClean="0"/>
          </a:p>
          <a:p>
            <a:pPr>
              <a:buFont typeface="Arial" panose="020B0604020202020204" pitchFamily="34" charset="0"/>
              <a:buChar char="•"/>
            </a:pPr>
            <a:r>
              <a:rPr lang="en-IN" dirty="0" smtClean="0"/>
              <a:t>It </a:t>
            </a:r>
            <a:r>
              <a:rPr lang="en-IN" dirty="0"/>
              <a:t>also helps in the availability of potable water as rainwater is substantially free of salinity and other salts. </a:t>
            </a:r>
            <a:endParaRPr lang="en-IN" dirty="0" smtClean="0"/>
          </a:p>
          <a:p>
            <a:pPr>
              <a:buFont typeface="Arial" panose="020B0604020202020204" pitchFamily="34" charset="0"/>
              <a:buChar char="•"/>
            </a:pPr>
            <a:r>
              <a:rPr lang="en-IN" dirty="0" smtClean="0"/>
              <a:t>Application </a:t>
            </a:r>
            <a:r>
              <a:rPr lang="en-IN" dirty="0"/>
              <a:t>of rainwater harvesting in urban water system provides a substantial benefit for both water supply and wastewater subsystems by reducing the need for clean water in water distribution system, less generated </a:t>
            </a:r>
            <a:r>
              <a:rPr lang="en-IN" dirty="0" err="1"/>
              <a:t>stormwater</a:t>
            </a:r>
            <a:r>
              <a:rPr lang="en-IN" dirty="0"/>
              <a:t> in sewer system</a:t>
            </a:r>
            <a:r>
              <a:rPr lang="en-IN" dirty="0" smtClean="0"/>
              <a:t>, </a:t>
            </a:r>
            <a:r>
              <a:rPr lang="en-IN" dirty="0"/>
              <a:t>as well as a reduction in </a:t>
            </a:r>
            <a:r>
              <a:rPr lang="en-IN" dirty="0" err="1"/>
              <a:t>stormwater</a:t>
            </a:r>
            <a:r>
              <a:rPr lang="en-IN" dirty="0"/>
              <a:t> runoff polluting freshwater bodies.</a:t>
            </a:r>
          </a:p>
          <a:p>
            <a:pPr>
              <a:buFont typeface="Arial" panose="020B0604020202020204" pitchFamily="34" charset="0"/>
              <a:buChar char="•"/>
            </a:pPr>
            <a:endParaRPr lang="en-IN" dirty="0"/>
          </a:p>
          <a:p>
            <a:pPr>
              <a:buFont typeface="Arial" panose="020B0604020202020204" pitchFamily="34" charset="0"/>
              <a:buChar char="•"/>
            </a:pPr>
            <a:r>
              <a:rPr lang="en-IN" dirty="0" smtClean="0"/>
              <a:t>Even </a:t>
            </a:r>
            <a:r>
              <a:rPr lang="en-IN" dirty="0"/>
              <a:t>in periods of low rainfall, enough water is collected in order for crops to grow</a:t>
            </a:r>
            <a:r>
              <a:rPr lang="en-IN" dirty="0" smtClean="0"/>
              <a:t>. </a:t>
            </a:r>
            <a:r>
              <a:rPr lang="en-IN" dirty="0"/>
              <a:t>Water can be collected from roofs, dams, and ponds can be constructed in order to hold large quantities of rainwater so that even on days where there is little to no rainfall, there is enough available to irrigate crops</a:t>
            </a:r>
            <a:r>
              <a:rPr lang="en-IN" dirty="0" smtClean="0"/>
              <a:t>.</a:t>
            </a:r>
            <a:endParaRPr lang="en-IN" dirty="0"/>
          </a:p>
        </p:txBody>
      </p:sp>
    </p:spTree>
    <p:extLst>
      <p:ext uri="{BB962C8B-B14F-4D97-AF65-F5344CB8AC3E}">
        <p14:creationId xmlns:p14="http://schemas.microsoft.com/office/powerpoint/2010/main" val="351771311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39456" y="571500"/>
            <a:ext cx="13040439" cy="723900"/>
          </a:xfrm>
        </p:spPr>
        <p:txBody>
          <a:bodyPr>
            <a:normAutofit fontScale="90000"/>
          </a:bodyPr>
          <a:lstStyle/>
          <a:p>
            <a:r>
              <a:rPr lang="en-IN" dirty="0" smtClean="0"/>
              <a:t>INTRODUCTION		</a:t>
            </a:r>
            <a:endParaRPr lang="en-IN" dirty="0"/>
          </a:p>
        </p:txBody>
      </p:sp>
      <p:sp>
        <p:nvSpPr>
          <p:cNvPr id="3" name="Content Placeholder 2"/>
          <p:cNvSpPr>
            <a:spLocks noGrp="1"/>
          </p:cNvSpPr>
          <p:nvPr>
            <p:ph idx="1"/>
          </p:nvPr>
        </p:nvSpPr>
        <p:spPr>
          <a:xfrm>
            <a:off x="1039455" y="1722250"/>
            <a:ext cx="13040439" cy="8221849"/>
          </a:xfrm>
        </p:spPr>
        <p:txBody>
          <a:bodyPr>
            <a:normAutofit/>
          </a:bodyPr>
          <a:lstStyle/>
          <a:p>
            <a:r>
              <a:rPr lang="en-IN" sz="2800" dirty="0"/>
              <a:t>Rainwater harvesting is the accumulation and deposition of rainwater for reuse on-site, rather than allowing it to run off. </a:t>
            </a:r>
            <a:endParaRPr lang="en-IN" sz="2800" dirty="0" smtClean="0"/>
          </a:p>
          <a:p>
            <a:r>
              <a:rPr lang="en-IN" sz="2800" dirty="0" smtClean="0"/>
              <a:t>Rainwater </a:t>
            </a:r>
            <a:r>
              <a:rPr lang="en-IN" sz="2800" dirty="0"/>
              <a:t>can be collected from rivers or roofs, and in many places the water collected is redirected to a deep pit (well, shaft, or borehole), a reservoir with percolation, or collected from dew or fog with nets or other tools. </a:t>
            </a:r>
            <a:endParaRPr lang="en-IN" sz="2800" dirty="0" smtClean="0"/>
          </a:p>
          <a:p>
            <a:r>
              <a:rPr lang="en-IN" sz="2800" dirty="0" smtClean="0"/>
              <a:t>Its uses </a:t>
            </a:r>
            <a:r>
              <a:rPr lang="en-IN" sz="2800" dirty="0"/>
              <a:t>include water for gardens, livestock, </a:t>
            </a:r>
            <a:r>
              <a:rPr lang="en-IN" sz="2800" dirty="0" smtClean="0"/>
              <a:t>irrigation, domestic use with </a:t>
            </a:r>
            <a:r>
              <a:rPr lang="en-IN" sz="2800" dirty="0"/>
              <a:t>proper treatment, and indoor heating for houses etc. </a:t>
            </a:r>
            <a:endParaRPr lang="en-IN" sz="2800" dirty="0" smtClean="0"/>
          </a:p>
          <a:p>
            <a:r>
              <a:rPr lang="en-IN" sz="2800" dirty="0" smtClean="0"/>
              <a:t>The </a:t>
            </a:r>
            <a:r>
              <a:rPr lang="en-IN" sz="2800" dirty="0"/>
              <a:t>harvested water can also be used as drinking water, longer-term storage and for other purposes such as groundwater recharge.</a:t>
            </a:r>
          </a:p>
        </p:txBody>
      </p:sp>
      <p:pic>
        <p:nvPicPr>
          <p:cNvPr id="4" name="Picture 3"/>
          <p:cNvPicPr>
            <a:picLocks noChangeAspect="1"/>
          </p:cNvPicPr>
          <p:nvPr/>
        </p:nvPicPr>
        <p:blipFill rotWithShape="1">
          <a:blip r:embed="rId2"/>
          <a:srcRect l="-9757" t="-9242" r="-9757" b="-9242"/>
          <a:stretch/>
        </p:blipFill>
        <p:spPr>
          <a:xfrm>
            <a:off x="7373566" y="6500505"/>
            <a:ext cx="6453584" cy="3788268"/>
          </a:xfrm>
          <a:prstGeom prst="rect">
            <a:avLst/>
          </a:prstGeom>
        </p:spPr>
      </p:pic>
      <p:pic>
        <p:nvPicPr>
          <p:cNvPr id="5" name="Picture 4"/>
          <p:cNvPicPr>
            <a:picLocks noChangeAspect="1"/>
          </p:cNvPicPr>
          <p:nvPr/>
        </p:nvPicPr>
        <p:blipFill>
          <a:blip r:embed="rId3"/>
          <a:stretch>
            <a:fillRect/>
          </a:stretch>
        </p:blipFill>
        <p:spPr>
          <a:xfrm>
            <a:off x="1477348" y="6845180"/>
            <a:ext cx="5458325" cy="3098919"/>
          </a:xfrm>
          <a:prstGeom prst="rect">
            <a:avLst/>
          </a:prstGeom>
        </p:spPr>
      </p:pic>
    </p:spTree>
    <p:extLst>
      <p:ext uri="{BB962C8B-B14F-4D97-AF65-F5344CB8AC3E}">
        <p14:creationId xmlns:p14="http://schemas.microsoft.com/office/powerpoint/2010/main" val="137821712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39455" y="1324310"/>
            <a:ext cx="13040439" cy="733090"/>
          </a:xfrm>
        </p:spPr>
        <p:txBody>
          <a:bodyPr>
            <a:normAutofit fontScale="90000"/>
          </a:bodyPr>
          <a:lstStyle/>
          <a:p>
            <a:r>
              <a:rPr lang="en-IN" dirty="0" smtClean="0"/>
              <a:t>HARVESTING METHODS</a:t>
            </a:r>
            <a:endParaRPr lang="en-IN" dirty="0"/>
          </a:p>
        </p:txBody>
      </p:sp>
      <p:sp>
        <p:nvSpPr>
          <p:cNvPr id="3" name="Content Placeholder 2"/>
          <p:cNvSpPr>
            <a:spLocks noGrp="1"/>
          </p:cNvSpPr>
          <p:nvPr>
            <p:ph idx="1"/>
          </p:nvPr>
        </p:nvSpPr>
        <p:spPr>
          <a:xfrm>
            <a:off x="1039454" y="3086100"/>
            <a:ext cx="13040439" cy="6105807"/>
          </a:xfrm>
        </p:spPr>
        <p:txBody>
          <a:bodyPr>
            <a:normAutofit/>
          </a:bodyPr>
          <a:lstStyle/>
          <a:p>
            <a:r>
              <a:rPr lang="en-IN" sz="3800" b="1" dirty="0"/>
              <a:t> </a:t>
            </a:r>
            <a:r>
              <a:rPr lang="en-IN" sz="2800" dirty="0"/>
              <a:t>Surface runoff </a:t>
            </a:r>
            <a:r>
              <a:rPr lang="en-IN" sz="2800" dirty="0" smtClean="0"/>
              <a:t>harvesting</a:t>
            </a:r>
            <a:endParaRPr lang="en-IN" sz="2800" dirty="0"/>
          </a:p>
          <a:p>
            <a:pPr marL="0" indent="0">
              <a:buNone/>
            </a:pPr>
            <a:r>
              <a:rPr lang="en-IN" sz="2800" dirty="0" smtClean="0"/>
              <a:t>    In </a:t>
            </a:r>
            <a:r>
              <a:rPr lang="en-IN" sz="2800" dirty="0"/>
              <a:t>urban area rainwater flows away as surface runoff. This runoff could be caught and used for recharging aquifers by adopting appropriate methods.</a:t>
            </a:r>
          </a:p>
          <a:p>
            <a:endParaRPr lang="en-IN" sz="2800" dirty="0"/>
          </a:p>
          <a:p>
            <a:r>
              <a:rPr lang="en-IN" sz="2800" dirty="0" smtClean="0"/>
              <a:t> </a:t>
            </a:r>
            <a:r>
              <a:rPr lang="en-IN" sz="2800" dirty="0"/>
              <a:t>Roof Top rainwater harvesting</a:t>
            </a:r>
          </a:p>
          <a:p>
            <a:pPr marL="0" indent="0">
              <a:buNone/>
            </a:pPr>
            <a:r>
              <a:rPr lang="en-IN" sz="2800" dirty="0" smtClean="0"/>
              <a:t>It </a:t>
            </a:r>
            <a:r>
              <a:rPr lang="en-IN" sz="2800" dirty="0"/>
              <a:t>is a system of catching rainwater where it falls. In rooftop harvesting, the roof becomes the catchments, and the rainwater is collected from the roof of the house/building. It can either be stored in a tank or diverted to artificial recharge system. This method is less expensive and very effective and if implemented properly helps in augmenting the ground water level of the area.</a:t>
            </a:r>
          </a:p>
        </p:txBody>
      </p:sp>
    </p:spTree>
    <p:extLst>
      <p:ext uri="{BB962C8B-B14F-4D97-AF65-F5344CB8AC3E}">
        <p14:creationId xmlns:p14="http://schemas.microsoft.com/office/powerpoint/2010/main" val="368761630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39454" y="689042"/>
            <a:ext cx="13040439" cy="2066590"/>
          </a:xfrm>
        </p:spPr>
        <p:txBody>
          <a:bodyPr/>
          <a:lstStyle/>
          <a:p>
            <a:r>
              <a:rPr lang="en-IN" dirty="0"/>
              <a:t>Components of the roof top rainwater harvesting</a:t>
            </a:r>
          </a:p>
        </p:txBody>
      </p:sp>
      <p:sp>
        <p:nvSpPr>
          <p:cNvPr id="3" name="Content Placeholder 2"/>
          <p:cNvSpPr>
            <a:spLocks noGrp="1"/>
          </p:cNvSpPr>
          <p:nvPr>
            <p:ph idx="1"/>
          </p:nvPr>
        </p:nvSpPr>
        <p:spPr>
          <a:xfrm>
            <a:off x="1039455" y="3555104"/>
            <a:ext cx="13040439" cy="4583300"/>
          </a:xfrm>
        </p:spPr>
        <p:txBody>
          <a:bodyPr/>
          <a:lstStyle/>
          <a:p>
            <a:pPr marL="0" indent="0">
              <a:buNone/>
            </a:pPr>
            <a:r>
              <a:rPr lang="en-IN" dirty="0"/>
              <a:t>The system mainly constitutes of following sub components:</a:t>
            </a:r>
          </a:p>
          <a:p>
            <a:r>
              <a:rPr lang="en-IN" dirty="0"/>
              <a:t>Catchments</a:t>
            </a:r>
          </a:p>
          <a:p>
            <a:r>
              <a:rPr lang="en-IN" dirty="0"/>
              <a:t>Transportation</a:t>
            </a:r>
          </a:p>
          <a:p>
            <a:r>
              <a:rPr lang="en-IN" dirty="0"/>
              <a:t>First flush</a:t>
            </a:r>
          </a:p>
          <a:p>
            <a:r>
              <a:rPr lang="en-IN" dirty="0"/>
              <a:t>Filter</a:t>
            </a:r>
          </a:p>
          <a:p>
            <a:endParaRPr lang="en-IN" dirty="0"/>
          </a:p>
        </p:txBody>
      </p:sp>
      <p:pic>
        <p:nvPicPr>
          <p:cNvPr id="4" name="Picture 3"/>
          <p:cNvPicPr>
            <a:picLocks noChangeAspect="1"/>
          </p:cNvPicPr>
          <p:nvPr/>
        </p:nvPicPr>
        <p:blipFill>
          <a:blip r:embed="rId2"/>
          <a:stretch>
            <a:fillRect/>
          </a:stretch>
        </p:blipFill>
        <p:spPr>
          <a:xfrm>
            <a:off x="6521121" y="4473112"/>
            <a:ext cx="7292155" cy="4962717"/>
          </a:xfrm>
          <a:prstGeom prst="rect">
            <a:avLst/>
          </a:prstGeom>
        </p:spPr>
      </p:pic>
    </p:spTree>
    <p:extLst>
      <p:ext uri="{BB962C8B-B14F-4D97-AF65-F5344CB8AC3E}">
        <p14:creationId xmlns:p14="http://schemas.microsoft.com/office/powerpoint/2010/main" val="370828480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dirty="0"/>
              <a:t>Catchments</a:t>
            </a:r>
          </a:p>
        </p:txBody>
      </p:sp>
      <p:sp>
        <p:nvSpPr>
          <p:cNvPr id="3" name="Content Placeholder 2"/>
          <p:cNvSpPr>
            <a:spLocks noGrp="1"/>
          </p:cNvSpPr>
          <p:nvPr>
            <p:ph idx="1"/>
          </p:nvPr>
        </p:nvSpPr>
        <p:spPr/>
        <p:txBody>
          <a:bodyPr>
            <a:normAutofit/>
          </a:bodyPr>
          <a:lstStyle/>
          <a:p>
            <a:r>
              <a:rPr lang="en-IN" sz="2800" dirty="0"/>
              <a:t>The surface that receives rainfall directly is the catchment of rainwater harvesting system. </a:t>
            </a:r>
            <a:endParaRPr lang="en-IN" sz="2800" dirty="0" smtClean="0"/>
          </a:p>
          <a:p>
            <a:r>
              <a:rPr lang="en-IN" sz="2800" dirty="0" smtClean="0"/>
              <a:t>It </a:t>
            </a:r>
            <a:r>
              <a:rPr lang="en-IN" sz="2800" dirty="0"/>
              <a:t>may be terrace, courtyard, or paved or unpaved open ground</a:t>
            </a:r>
            <a:r>
              <a:rPr lang="en-IN" sz="2800" dirty="0" smtClean="0"/>
              <a:t>.</a:t>
            </a:r>
          </a:p>
          <a:p>
            <a:r>
              <a:rPr lang="en-IN" sz="2800" dirty="0" smtClean="0"/>
              <a:t>The </a:t>
            </a:r>
            <a:r>
              <a:rPr lang="en-IN" sz="2800" dirty="0"/>
              <a:t>terrace may be flat RCC/stone roof or sloping roof</a:t>
            </a:r>
            <a:r>
              <a:rPr lang="en-IN" sz="2800" dirty="0" smtClean="0"/>
              <a:t>.</a:t>
            </a:r>
          </a:p>
          <a:p>
            <a:r>
              <a:rPr lang="en-IN" sz="2800" dirty="0" smtClean="0"/>
              <a:t>Therefore </a:t>
            </a:r>
            <a:r>
              <a:rPr lang="en-IN" sz="2800" dirty="0"/>
              <a:t>the catchment is the area, which actually contributes rainwater to the harvesting system.</a:t>
            </a:r>
          </a:p>
        </p:txBody>
      </p:sp>
    </p:spTree>
    <p:extLst>
      <p:ext uri="{BB962C8B-B14F-4D97-AF65-F5344CB8AC3E}">
        <p14:creationId xmlns:p14="http://schemas.microsoft.com/office/powerpoint/2010/main" val="337994738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dirty="0"/>
              <a:t>Transportation</a:t>
            </a:r>
          </a:p>
        </p:txBody>
      </p:sp>
      <p:sp>
        <p:nvSpPr>
          <p:cNvPr id="3" name="Content Placeholder 2"/>
          <p:cNvSpPr>
            <a:spLocks noGrp="1"/>
          </p:cNvSpPr>
          <p:nvPr>
            <p:ph idx="1"/>
          </p:nvPr>
        </p:nvSpPr>
        <p:spPr/>
        <p:txBody>
          <a:bodyPr>
            <a:normAutofit/>
          </a:bodyPr>
          <a:lstStyle/>
          <a:p>
            <a:r>
              <a:rPr lang="en-IN" sz="2800" dirty="0"/>
              <a:t>Rainwater from rooftop should be carried through down take water pipes or drains to storage/harvesting system. </a:t>
            </a:r>
            <a:endParaRPr lang="en-IN" sz="2800" dirty="0" smtClean="0"/>
          </a:p>
          <a:p>
            <a:r>
              <a:rPr lang="en-IN" sz="2800" dirty="0" smtClean="0"/>
              <a:t>Water </a:t>
            </a:r>
            <a:r>
              <a:rPr lang="en-IN" sz="2800" dirty="0"/>
              <a:t>pipes should be UV resistant (ISI HDPE/PVC pipes) of required capacity. </a:t>
            </a:r>
            <a:endParaRPr lang="en-IN" sz="2800" dirty="0" smtClean="0"/>
          </a:p>
          <a:p>
            <a:r>
              <a:rPr lang="en-IN" sz="2800" dirty="0" smtClean="0"/>
              <a:t>Water </a:t>
            </a:r>
            <a:r>
              <a:rPr lang="en-IN" sz="2800" dirty="0"/>
              <a:t>from sloping roofs could be caught through gutters and down take pipe. </a:t>
            </a:r>
            <a:endParaRPr lang="en-IN" sz="2800" dirty="0" smtClean="0"/>
          </a:p>
          <a:p>
            <a:r>
              <a:rPr lang="en-IN" sz="2800" dirty="0" smtClean="0"/>
              <a:t>At </a:t>
            </a:r>
            <a:r>
              <a:rPr lang="en-IN" sz="2800" dirty="0"/>
              <a:t>terraces, mouth of the each drain should have wire mesh to restrict floating material.</a:t>
            </a:r>
          </a:p>
        </p:txBody>
      </p:sp>
    </p:spTree>
    <p:extLst>
      <p:ext uri="{BB962C8B-B14F-4D97-AF65-F5344CB8AC3E}">
        <p14:creationId xmlns:p14="http://schemas.microsoft.com/office/powerpoint/2010/main" val="118027812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39455" y="569242"/>
            <a:ext cx="1818043" cy="649958"/>
          </a:xfrm>
        </p:spPr>
        <p:txBody>
          <a:bodyPr>
            <a:normAutofit fontScale="90000"/>
          </a:bodyPr>
          <a:lstStyle/>
          <a:p>
            <a:r>
              <a:rPr lang="en-IN" dirty="0"/>
              <a:t>Filter</a:t>
            </a:r>
          </a:p>
        </p:txBody>
      </p:sp>
      <p:sp>
        <p:nvSpPr>
          <p:cNvPr id="3" name="Content Placeholder 2"/>
          <p:cNvSpPr>
            <a:spLocks noGrp="1"/>
          </p:cNvSpPr>
          <p:nvPr>
            <p:ph idx="1"/>
          </p:nvPr>
        </p:nvSpPr>
        <p:spPr>
          <a:xfrm>
            <a:off x="1039455" y="1855600"/>
            <a:ext cx="13040439" cy="8679050"/>
          </a:xfrm>
        </p:spPr>
        <p:txBody>
          <a:bodyPr>
            <a:normAutofit/>
          </a:bodyPr>
          <a:lstStyle/>
          <a:p>
            <a:pPr marL="0" indent="0">
              <a:buNone/>
            </a:pPr>
            <a:r>
              <a:rPr lang="en-IN" sz="2000" dirty="0"/>
              <a:t>There are different types of filters in practice, but basic function </a:t>
            </a:r>
            <a:r>
              <a:rPr lang="en-IN" sz="2000" dirty="0" smtClean="0"/>
              <a:t>is to </a:t>
            </a:r>
            <a:r>
              <a:rPr lang="en-IN" sz="2000" dirty="0"/>
              <a:t>purify water. </a:t>
            </a:r>
            <a:r>
              <a:rPr lang="en-IN" sz="2000" dirty="0" smtClean="0"/>
              <a:t>Different </a:t>
            </a:r>
            <a:r>
              <a:rPr lang="en-IN" sz="2000" dirty="0"/>
              <a:t>types of filters are described in this </a:t>
            </a:r>
            <a:r>
              <a:rPr lang="en-IN" sz="2000" dirty="0" smtClean="0"/>
              <a:t>section</a:t>
            </a:r>
            <a:r>
              <a:rPr lang="en-IN" sz="2000" dirty="0"/>
              <a:t>.</a:t>
            </a:r>
          </a:p>
          <a:p>
            <a:pPr>
              <a:buFont typeface="Arial" panose="020B0604020202020204" pitchFamily="34" charset="0"/>
              <a:buChar char="•"/>
            </a:pPr>
            <a:r>
              <a:rPr lang="en-IN" sz="2000" dirty="0" smtClean="0"/>
              <a:t>Sand </a:t>
            </a:r>
            <a:r>
              <a:rPr lang="en-IN" sz="2000" dirty="0"/>
              <a:t>Gravel Filter</a:t>
            </a:r>
          </a:p>
          <a:p>
            <a:pPr marL="0" indent="0">
              <a:buNone/>
            </a:pPr>
            <a:r>
              <a:rPr lang="en-IN" sz="2000" dirty="0"/>
              <a:t>These are commonly used filters, constructed by brick masonry and filleted by </a:t>
            </a:r>
            <a:endParaRPr lang="en-IN" sz="2000" dirty="0" smtClean="0"/>
          </a:p>
          <a:p>
            <a:pPr marL="0" indent="0">
              <a:buNone/>
            </a:pPr>
            <a:r>
              <a:rPr lang="en-IN" sz="2000" dirty="0" smtClean="0"/>
              <a:t>pebbles</a:t>
            </a:r>
            <a:r>
              <a:rPr lang="en-IN" sz="2000" dirty="0"/>
              <a:t>, gravel, and sand as shown in the figure. Each layer should be separated </a:t>
            </a:r>
            <a:endParaRPr lang="en-IN" sz="2000" dirty="0" smtClean="0"/>
          </a:p>
          <a:p>
            <a:pPr marL="0" indent="0">
              <a:buNone/>
            </a:pPr>
            <a:r>
              <a:rPr lang="en-IN" sz="2000" dirty="0" smtClean="0"/>
              <a:t>by </a:t>
            </a:r>
            <a:r>
              <a:rPr lang="en-IN" sz="2000" dirty="0"/>
              <a:t>wire mesh. </a:t>
            </a:r>
          </a:p>
          <a:p>
            <a:pPr>
              <a:buFont typeface="Arial" panose="020B0604020202020204" pitchFamily="34" charset="0"/>
              <a:buChar char="•"/>
            </a:pPr>
            <a:r>
              <a:rPr lang="en-IN" sz="2000" dirty="0" smtClean="0"/>
              <a:t>Charcoal </a:t>
            </a:r>
            <a:r>
              <a:rPr lang="en-IN" sz="2000" dirty="0"/>
              <a:t>Filter</a:t>
            </a:r>
          </a:p>
          <a:p>
            <a:pPr marL="0" indent="0">
              <a:buNone/>
            </a:pPr>
            <a:r>
              <a:rPr lang="en-IN" sz="2000" dirty="0"/>
              <a:t>Charcoal filter can be made in-situ or in a drum. Pebbles, gravel, sand and </a:t>
            </a:r>
            <a:endParaRPr lang="en-IN" sz="2000" dirty="0" smtClean="0"/>
          </a:p>
          <a:p>
            <a:pPr marL="0" indent="0">
              <a:buNone/>
            </a:pPr>
            <a:r>
              <a:rPr lang="en-IN" sz="2000" dirty="0" smtClean="0"/>
              <a:t>charcoal </a:t>
            </a:r>
            <a:r>
              <a:rPr lang="en-IN" sz="2000" dirty="0"/>
              <a:t>as shown in the figure should fill the drum or chamber. Each layer should </a:t>
            </a:r>
            <a:endParaRPr lang="en-IN" sz="2000" dirty="0" smtClean="0"/>
          </a:p>
          <a:p>
            <a:pPr marL="0" indent="0">
              <a:buNone/>
            </a:pPr>
            <a:r>
              <a:rPr lang="en-IN" sz="2000" dirty="0" smtClean="0"/>
              <a:t>be </a:t>
            </a:r>
            <a:r>
              <a:rPr lang="en-IN" sz="2000" dirty="0"/>
              <a:t>separated by wire mesh. Thin layer of charcoal is used to absorb </a:t>
            </a:r>
            <a:r>
              <a:rPr lang="en-IN" sz="2000" dirty="0" err="1"/>
              <a:t>odor</a:t>
            </a:r>
            <a:r>
              <a:rPr lang="en-IN" sz="2000" dirty="0"/>
              <a:t> if any. </a:t>
            </a:r>
          </a:p>
          <a:p>
            <a:pPr>
              <a:buFont typeface="Arial" panose="020B0604020202020204" pitchFamily="34" charset="0"/>
              <a:buChar char="•"/>
            </a:pPr>
            <a:r>
              <a:rPr lang="en-IN" sz="2000" dirty="0"/>
              <a:t>PVC –Pipe filter</a:t>
            </a:r>
          </a:p>
          <a:p>
            <a:pPr marL="0" indent="0">
              <a:buNone/>
            </a:pPr>
            <a:r>
              <a:rPr lang="en-IN" sz="2000" dirty="0" smtClean="0"/>
              <a:t>Pipe </a:t>
            </a:r>
            <a:r>
              <a:rPr lang="en-IN" sz="2000" dirty="0"/>
              <a:t>is divided into three compartments by wire mesh. Each component should </a:t>
            </a:r>
            <a:endParaRPr lang="en-IN" sz="2000" dirty="0" smtClean="0"/>
          </a:p>
          <a:p>
            <a:pPr marL="0" indent="0">
              <a:buNone/>
            </a:pPr>
            <a:r>
              <a:rPr lang="en-IN" sz="2000" dirty="0" smtClean="0"/>
              <a:t>be </a:t>
            </a:r>
            <a:r>
              <a:rPr lang="en-IN" sz="2000" dirty="0"/>
              <a:t>filled with </a:t>
            </a:r>
            <a:r>
              <a:rPr lang="en-IN" sz="2000" dirty="0" smtClean="0"/>
              <a:t>gravel and </a:t>
            </a:r>
            <a:r>
              <a:rPr lang="en-IN" sz="2000" dirty="0"/>
              <a:t>sand alternatively as shown in the figure. </a:t>
            </a:r>
            <a:endParaRPr lang="en-IN" sz="2000" dirty="0" smtClean="0"/>
          </a:p>
          <a:p>
            <a:pPr marL="0" indent="0">
              <a:buNone/>
            </a:pPr>
            <a:r>
              <a:rPr lang="en-IN" sz="2000" dirty="0" smtClean="0"/>
              <a:t>A </a:t>
            </a:r>
            <a:r>
              <a:rPr lang="en-IN" sz="2000" dirty="0"/>
              <a:t>layer of charcoal could also be inserted between two layers. Both ends of filter </a:t>
            </a:r>
            <a:endParaRPr lang="en-IN" sz="2000" dirty="0" smtClean="0"/>
          </a:p>
          <a:p>
            <a:pPr marL="0" indent="0">
              <a:buNone/>
            </a:pPr>
            <a:r>
              <a:rPr lang="en-IN" sz="2000" dirty="0" smtClean="0"/>
              <a:t>should </a:t>
            </a:r>
            <a:r>
              <a:rPr lang="en-IN" sz="2000" dirty="0"/>
              <a:t>have reduce of required size to connect inlet and outlet. This filter could </a:t>
            </a:r>
            <a:r>
              <a:rPr lang="en-IN" sz="2000" dirty="0" smtClean="0"/>
              <a:t>be</a:t>
            </a:r>
          </a:p>
          <a:p>
            <a:pPr marL="0" indent="0">
              <a:buNone/>
            </a:pPr>
            <a:r>
              <a:rPr lang="en-IN" sz="2000" dirty="0" smtClean="0"/>
              <a:t> </a:t>
            </a:r>
            <a:r>
              <a:rPr lang="en-IN" sz="2000" dirty="0"/>
              <a:t>placed horizontally or vertically in the system. </a:t>
            </a:r>
          </a:p>
          <a:p>
            <a:pPr>
              <a:buFont typeface="Arial" panose="020B0604020202020204" pitchFamily="34" charset="0"/>
              <a:buChar char="•"/>
            </a:pPr>
            <a:r>
              <a:rPr lang="en-IN" sz="2000" dirty="0"/>
              <a:t>Sponge Filter</a:t>
            </a:r>
          </a:p>
          <a:p>
            <a:pPr marL="0" indent="0">
              <a:buNone/>
            </a:pPr>
            <a:r>
              <a:rPr lang="en-IN" sz="2000" dirty="0" smtClean="0"/>
              <a:t>It </a:t>
            </a:r>
            <a:r>
              <a:rPr lang="en-IN" sz="2000" dirty="0"/>
              <a:t>is a simple filter made from PVC drum having a layer of sponge in the middle </a:t>
            </a:r>
            <a:r>
              <a:rPr lang="en-IN" sz="2000" dirty="0" smtClean="0"/>
              <a:t>of</a:t>
            </a:r>
          </a:p>
          <a:p>
            <a:pPr marL="0" indent="0">
              <a:buNone/>
            </a:pPr>
            <a:r>
              <a:rPr lang="en-IN" sz="2000" dirty="0" smtClean="0"/>
              <a:t> </a:t>
            </a:r>
            <a:r>
              <a:rPr lang="en-IN" sz="2000" dirty="0"/>
              <a:t>drum. It is the easiest and cheapest form filter, suitable for residential units.</a:t>
            </a:r>
          </a:p>
        </p:txBody>
      </p:sp>
      <p:pic>
        <p:nvPicPr>
          <p:cNvPr id="5" name="Picture 4"/>
          <p:cNvPicPr>
            <a:picLocks noChangeAspect="1"/>
          </p:cNvPicPr>
          <p:nvPr/>
        </p:nvPicPr>
        <p:blipFill>
          <a:blip r:embed="rId2"/>
          <a:stretch>
            <a:fillRect/>
          </a:stretch>
        </p:blipFill>
        <p:spPr>
          <a:xfrm>
            <a:off x="11285399" y="2363677"/>
            <a:ext cx="2457564" cy="1836882"/>
          </a:xfrm>
          <a:prstGeom prst="rect">
            <a:avLst/>
          </a:prstGeom>
        </p:spPr>
      </p:pic>
      <p:pic>
        <p:nvPicPr>
          <p:cNvPr id="6" name="Picture 5"/>
          <p:cNvPicPr>
            <a:picLocks noChangeAspect="1"/>
          </p:cNvPicPr>
          <p:nvPr/>
        </p:nvPicPr>
        <p:blipFill>
          <a:blip r:embed="rId3"/>
          <a:stretch>
            <a:fillRect/>
          </a:stretch>
        </p:blipFill>
        <p:spPr>
          <a:xfrm>
            <a:off x="11285399" y="4506987"/>
            <a:ext cx="2457564" cy="1657814"/>
          </a:xfrm>
          <a:prstGeom prst="rect">
            <a:avLst/>
          </a:prstGeom>
        </p:spPr>
      </p:pic>
      <p:pic>
        <p:nvPicPr>
          <p:cNvPr id="7" name="Picture 6"/>
          <p:cNvPicPr>
            <a:picLocks noChangeAspect="1"/>
          </p:cNvPicPr>
          <p:nvPr/>
        </p:nvPicPr>
        <p:blipFill>
          <a:blip r:embed="rId4"/>
          <a:stretch>
            <a:fillRect/>
          </a:stretch>
        </p:blipFill>
        <p:spPr>
          <a:xfrm>
            <a:off x="11285399" y="6467569"/>
            <a:ext cx="2429621" cy="1388355"/>
          </a:xfrm>
          <a:prstGeom prst="rect">
            <a:avLst/>
          </a:prstGeom>
        </p:spPr>
      </p:pic>
      <p:pic>
        <p:nvPicPr>
          <p:cNvPr id="8" name="Picture 7"/>
          <p:cNvPicPr>
            <a:picLocks noChangeAspect="1"/>
          </p:cNvPicPr>
          <p:nvPr/>
        </p:nvPicPr>
        <p:blipFill>
          <a:blip r:embed="rId5"/>
          <a:stretch>
            <a:fillRect/>
          </a:stretch>
        </p:blipFill>
        <p:spPr>
          <a:xfrm>
            <a:off x="11285399" y="8158692"/>
            <a:ext cx="2457564" cy="2282681"/>
          </a:xfrm>
          <a:prstGeom prst="rect">
            <a:avLst/>
          </a:prstGeom>
        </p:spPr>
      </p:pic>
    </p:spTree>
    <p:extLst>
      <p:ext uri="{BB962C8B-B14F-4D97-AF65-F5344CB8AC3E}">
        <p14:creationId xmlns:p14="http://schemas.microsoft.com/office/powerpoint/2010/main" val="339290250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dirty="0"/>
              <a:t>Methods of roof top rainwater harvesting</a:t>
            </a:r>
          </a:p>
        </p:txBody>
      </p:sp>
      <p:sp>
        <p:nvSpPr>
          <p:cNvPr id="3" name="Content Placeholder 2"/>
          <p:cNvSpPr>
            <a:spLocks noGrp="1"/>
          </p:cNvSpPr>
          <p:nvPr>
            <p:ph idx="1"/>
          </p:nvPr>
        </p:nvSpPr>
        <p:spPr>
          <a:xfrm>
            <a:off x="1039456" y="3112900"/>
            <a:ext cx="13040439" cy="6783857"/>
          </a:xfrm>
        </p:spPr>
        <p:txBody>
          <a:bodyPr>
            <a:normAutofit fontScale="77500" lnSpcReduction="20000"/>
          </a:bodyPr>
          <a:lstStyle/>
          <a:p>
            <a:pPr marL="0" indent="0">
              <a:buNone/>
            </a:pPr>
            <a:r>
              <a:rPr lang="en-IN" dirty="0"/>
              <a:t>a) Storage of Direct Use</a:t>
            </a:r>
          </a:p>
          <a:p>
            <a:pPr marL="0" indent="0">
              <a:buNone/>
            </a:pPr>
            <a:r>
              <a:rPr lang="en-IN" dirty="0"/>
              <a:t>In this method rain water collected from the roof of the building is diverted to a storage tank. The storage tank has to be designed according to the water requirements, rainfall and catchment availability</a:t>
            </a:r>
            <a:r>
              <a:rPr lang="en-IN" dirty="0" smtClean="0"/>
              <a:t>.</a:t>
            </a:r>
          </a:p>
          <a:p>
            <a:pPr marL="0" indent="0">
              <a:buNone/>
            </a:pPr>
            <a:endParaRPr lang="en-IN" dirty="0"/>
          </a:p>
          <a:p>
            <a:pPr marL="0" indent="0">
              <a:buNone/>
            </a:pPr>
            <a:r>
              <a:rPr lang="en-IN" dirty="0"/>
              <a:t>b) Recharging ground water aquifers</a:t>
            </a:r>
          </a:p>
          <a:p>
            <a:pPr marL="0" indent="0">
              <a:buNone/>
            </a:pPr>
            <a:r>
              <a:rPr lang="en-IN" dirty="0"/>
              <a:t>Ground water aquifers can be recharged by various kinds of structures to ensure percolation of rainwater in the ground instead of draining away from the surface. Commonly used recharging methods are:-</a:t>
            </a:r>
          </a:p>
          <a:p>
            <a:endParaRPr lang="en-IN" dirty="0"/>
          </a:p>
          <a:p>
            <a:pPr marL="0" indent="0">
              <a:buNone/>
            </a:pPr>
            <a:r>
              <a:rPr lang="en-IN" dirty="0"/>
              <a:t>a)         Recharging of bore </a:t>
            </a:r>
            <a:r>
              <a:rPr lang="en-IN" dirty="0" smtClean="0"/>
              <a:t>wells</a:t>
            </a:r>
            <a:endParaRPr lang="en-IN" dirty="0"/>
          </a:p>
          <a:p>
            <a:pPr marL="0" indent="0">
              <a:buNone/>
            </a:pPr>
            <a:r>
              <a:rPr lang="en-IN" dirty="0"/>
              <a:t>b)         Recharging of dug wells</a:t>
            </a:r>
            <a:r>
              <a:rPr lang="en-IN" dirty="0" smtClean="0"/>
              <a:t>.</a:t>
            </a:r>
            <a:endParaRPr lang="en-IN" dirty="0"/>
          </a:p>
          <a:p>
            <a:pPr marL="0" indent="0">
              <a:buNone/>
            </a:pPr>
            <a:r>
              <a:rPr lang="en-IN" dirty="0"/>
              <a:t>c)         Recharge </a:t>
            </a:r>
            <a:r>
              <a:rPr lang="en-IN" dirty="0" smtClean="0"/>
              <a:t>pits</a:t>
            </a:r>
            <a:endParaRPr lang="en-IN" dirty="0"/>
          </a:p>
          <a:p>
            <a:pPr marL="0" indent="0">
              <a:buNone/>
            </a:pPr>
            <a:r>
              <a:rPr lang="en-IN" dirty="0"/>
              <a:t>d)         Recharge </a:t>
            </a:r>
            <a:r>
              <a:rPr lang="en-IN" dirty="0" smtClean="0"/>
              <a:t>Trenches</a:t>
            </a:r>
            <a:endParaRPr lang="en-IN" dirty="0"/>
          </a:p>
          <a:p>
            <a:pPr marL="0" indent="0">
              <a:buNone/>
            </a:pPr>
            <a:r>
              <a:rPr lang="en-IN" dirty="0"/>
              <a:t>e)         Soak ways or Recharge Shafts</a:t>
            </a:r>
          </a:p>
          <a:p>
            <a:pPr marL="0" indent="0">
              <a:buNone/>
            </a:pPr>
            <a:r>
              <a:rPr lang="en-IN" dirty="0" smtClean="0"/>
              <a:t>f</a:t>
            </a:r>
            <a:r>
              <a:rPr lang="en-IN" dirty="0"/>
              <a:t>)          Percolation Tanks</a:t>
            </a:r>
          </a:p>
          <a:p>
            <a:endParaRPr lang="en-IN" dirty="0"/>
          </a:p>
          <a:p>
            <a:endParaRPr lang="en-IN" dirty="0"/>
          </a:p>
          <a:p>
            <a:pPr lvl="1"/>
            <a:endParaRPr lang="en-IN" dirty="0"/>
          </a:p>
        </p:txBody>
      </p:sp>
      <p:pic>
        <p:nvPicPr>
          <p:cNvPr id="4" name="Picture 3"/>
          <p:cNvPicPr>
            <a:picLocks noChangeAspect="1"/>
          </p:cNvPicPr>
          <p:nvPr/>
        </p:nvPicPr>
        <p:blipFill>
          <a:blip r:embed="rId2"/>
          <a:stretch>
            <a:fillRect/>
          </a:stretch>
        </p:blipFill>
        <p:spPr>
          <a:xfrm>
            <a:off x="8682506" y="6615474"/>
            <a:ext cx="4377856" cy="3281283"/>
          </a:xfrm>
          <a:prstGeom prst="rect">
            <a:avLst/>
          </a:prstGeom>
        </p:spPr>
      </p:pic>
    </p:spTree>
    <p:extLst>
      <p:ext uri="{BB962C8B-B14F-4D97-AF65-F5344CB8AC3E}">
        <p14:creationId xmlns:p14="http://schemas.microsoft.com/office/powerpoint/2010/main" val="152751541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dirty="0" smtClean="0"/>
              <a:t>Recharging </a:t>
            </a:r>
            <a:r>
              <a:rPr lang="en-IN" dirty="0"/>
              <a:t>of bore wells</a:t>
            </a:r>
          </a:p>
        </p:txBody>
      </p:sp>
      <p:sp>
        <p:nvSpPr>
          <p:cNvPr id="3" name="Content Placeholder 2"/>
          <p:cNvSpPr>
            <a:spLocks noGrp="1"/>
          </p:cNvSpPr>
          <p:nvPr>
            <p:ph idx="1"/>
          </p:nvPr>
        </p:nvSpPr>
        <p:spPr>
          <a:xfrm>
            <a:off x="1039456" y="2305050"/>
            <a:ext cx="13040439" cy="7325007"/>
          </a:xfrm>
        </p:spPr>
        <p:txBody>
          <a:bodyPr/>
          <a:lstStyle/>
          <a:p>
            <a:pPr>
              <a:buFont typeface="Arial" panose="020B0604020202020204" pitchFamily="34" charset="0"/>
              <a:buChar char="•"/>
            </a:pPr>
            <a:r>
              <a:rPr lang="en-IN" dirty="0"/>
              <a:t>Rainwater collected from rooftop of the building is diverted through drainpipes to settlement or filtration tank. </a:t>
            </a:r>
            <a:endParaRPr lang="en-IN" dirty="0" smtClean="0"/>
          </a:p>
          <a:p>
            <a:pPr>
              <a:buFont typeface="Arial" panose="020B0604020202020204" pitchFamily="34" charset="0"/>
              <a:buChar char="•"/>
            </a:pPr>
            <a:r>
              <a:rPr lang="en-IN" dirty="0" smtClean="0"/>
              <a:t>After </a:t>
            </a:r>
            <a:r>
              <a:rPr lang="en-IN" dirty="0"/>
              <a:t>settlement filtered water is diverted to bore wells to recharge deep aquifers. </a:t>
            </a:r>
            <a:endParaRPr lang="en-IN" dirty="0" smtClean="0"/>
          </a:p>
          <a:p>
            <a:pPr>
              <a:buFont typeface="Arial" panose="020B0604020202020204" pitchFamily="34" charset="0"/>
              <a:buChar char="•"/>
            </a:pPr>
            <a:r>
              <a:rPr lang="en-IN" dirty="0" smtClean="0"/>
              <a:t>Abandoned </a:t>
            </a:r>
            <a:r>
              <a:rPr lang="en-IN" dirty="0"/>
              <a:t>bore wells can also be used for recharge.</a:t>
            </a:r>
          </a:p>
        </p:txBody>
      </p:sp>
      <p:pic>
        <p:nvPicPr>
          <p:cNvPr id="4" name="Picture 3"/>
          <p:cNvPicPr>
            <a:picLocks noChangeAspect="1"/>
          </p:cNvPicPr>
          <p:nvPr/>
        </p:nvPicPr>
        <p:blipFill>
          <a:blip r:embed="rId2"/>
          <a:stretch>
            <a:fillRect/>
          </a:stretch>
        </p:blipFill>
        <p:spPr>
          <a:xfrm>
            <a:off x="3201175" y="5353050"/>
            <a:ext cx="8716999" cy="4829457"/>
          </a:xfrm>
          <a:prstGeom prst="rect">
            <a:avLst/>
          </a:prstGeom>
        </p:spPr>
      </p:pic>
    </p:spTree>
    <p:extLst>
      <p:ext uri="{BB962C8B-B14F-4D97-AF65-F5344CB8AC3E}">
        <p14:creationId xmlns:p14="http://schemas.microsoft.com/office/powerpoint/2010/main" val="1470115084"/>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737</TotalTime>
  <Words>1254</Words>
  <Application>Microsoft Office PowerPoint</Application>
  <PresentationFormat>Custom</PresentationFormat>
  <Paragraphs>107</Paragraphs>
  <Slides>15</Slides>
  <Notes>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15</vt:i4>
      </vt:variant>
    </vt:vector>
  </HeadingPairs>
  <TitlesOfParts>
    <vt:vector size="20" baseType="lpstr">
      <vt:lpstr>Algerian</vt:lpstr>
      <vt:lpstr>Arial</vt:lpstr>
      <vt:lpstr>Calibri</vt:lpstr>
      <vt:lpstr>Calibri Light</vt:lpstr>
      <vt:lpstr>Office Theme</vt:lpstr>
      <vt:lpstr>PowerPoint Presentation</vt:lpstr>
      <vt:lpstr>INTRODUCTION  </vt:lpstr>
      <vt:lpstr>HARVESTING METHODS</vt:lpstr>
      <vt:lpstr>Components of the roof top rainwater harvesting</vt:lpstr>
      <vt:lpstr>Catchments</vt:lpstr>
      <vt:lpstr>Transportation</vt:lpstr>
      <vt:lpstr>Filter</vt:lpstr>
      <vt:lpstr>Methods of roof top rainwater harvesting</vt:lpstr>
      <vt:lpstr>Recharging of bore wells</vt:lpstr>
      <vt:lpstr>Recharging of dug wells. </vt:lpstr>
      <vt:lpstr>Recharge pits </vt:lpstr>
      <vt:lpstr>Recharge Trenches</vt:lpstr>
      <vt:lpstr>Soak ways or Recharge Shafts</vt:lpstr>
      <vt:lpstr> Percolation Tanks</vt:lpstr>
      <vt:lpstr>Advantages</vt:lpstr>
    </vt:vector>
  </TitlesOfParts>
  <Company>Hewlett-Packard Company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Rainwater harvesting</dc:title>
  <dc:creator>HP</dc:creator>
  <cp:lastModifiedBy>Admin</cp:lastModifiedBy>
  <cp:revision>24</cp:revision>
  <dcterms:created xsi:type="dcterms:W3CDTF">2017-04-20T16:20:52Z</dcterms:created>
  <dcterms:modified xsi:type="dcterms:W3CDTF">2022-09-05T06:03:26Z</dcterms:modified>
</cp:coreProperties>
</file>