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1"/>
  </p:handoutMasterIdLst>
  <p:sldIdLst>
    <p:sldId id="256" r:id="rId2"/>
    <p:sldId id="267" r:id="rId3"/>
    <p:sldId id="285" r:id="rId4"/>
    <p:sldId id="268" r:id="rId5"/>
    <p:sldId id="286" r:id="rId6"/>
    <p:sldId id="283" r:id="rId7"/>
    <p:sldId id="269" r:id="rId8"/>
    <p:sldId id="287" r:id="rId9"/>
    <p:sldId id="28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8B0DDD9-5674-4608-B4B9-15892D530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1171575"/>
            <a:ext cx="7467600" cy="2105025"/>
          </a:xfrm>
        </p:spPr>
        <p:txBody>
          <a:bodyPr>
            <a:spAutoFit/>
          </a:bodyPr>
          <a:lstStyle>
            <a:lvl1pPr>
              <a:defRPr sz="6600">
                <a:solidFill>
                  <a:srgbClr val="CC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>
                <a:solidFill>
                  <a:srgbClr val="CCEC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838200" y="6248400"/>
            <a:ext cx="1752600" cy="457200"/>
          </a:xfrm>
        </p:spPr>
        <p:txBody>
          <a:bodyPr/>
          <a:lstStyle>
            <a:lvl1pPr>
              <a:defRPr smtClean="0"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fld id="{398871E5-3DA7-4295-93A3-8E4BC80EF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C7E16-09A0-4D04-80E9-BD430379A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AC9C2-E321-4121-8601-A5C011C37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FA31-5DDC-45F8-B5FF-3E58ED45E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B8EEE-5631-4597-B1AE-1A9FF6A71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539F7-43ED-4579-A186-884CF8159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88225-AF91-4EC6-9313-B18156BE0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13BAA-A6D5-416F-BCEF-2564F364E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B4A30-EEA6-4D18-BA0B-387514A7C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252FE-313A-45AB-B82E-EB40446F5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9E79-F8ED-4A48-A736-A616B96D3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fld id="{D904FDC0-F3EA-4FA3-8F1F-6B691B1D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arshall.csu.edu.au/html/ONeill/JDB_House/JDB_Shed_Roof.jpg" TargetMode="External"/><Relationship Id="rId7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ehmdesign.com/garageplans/t360-1.jp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83820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ROOF</a:t>
            </a:r>
          </a:p>
        </p:txBody>
      </p:sp>
      <p:pic>
        <p:nvPicPr>
          <p:cNvPr id="4099" name="Picture 4" descr="http://www.ticclan.com/events-projects/dictionary/images/roof-lar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14500"/>
            <a:ext cx="6629400" cy="4381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186246" y="6364105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002060"/>
                </a:solidFill>
              </a:rPr>
              <a:t>ATUL SETYA</a:t>
            </a:r>
            <a:endParaRPr lang="en-US" sz="2000" u="sng" dirty="0">
              <a:solidFill>
                <a:srgbClr val="00206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869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mtClean="0"/>
              <a:t>FUNCTION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To keep out rain, wind, snow &amp; dust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To prevent excessive heat loss in winter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To keep the interior building cool in summer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Designed to accommodate all stresses encountered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Designed to accept movement due to changes in temperature &amp; moisture content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To provide lateral restraint &amp; stability to adjacent walls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To resist penetration of fire &amp; spread of flame from external sources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mtClean="0"/>
              <a:t>TYPES OF ROOF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0000"/>
                </a:solidFill>
              </a:rPr>
              <a:t>Flat Roof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bg2"/>
                </a:solidFill>
              </a:rPr>
              <a:t>	Its not perfectly flat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bg2"/>
                </a:solidFill>
              </a:rPr>
              <a:t>   Must have a slight slope for drainage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0000"/>
                </a:solidFill>
              </a:rPr>
              <a:t>Shed Roof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bg2"/>
                </a:solidFill>
              </a:rPr>
              <a:t>   A single slope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0000"/>
                </a:solidFill>
              </a:rPr>
              <a:t>Gable Roof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bg2"/>
                </a:solidFill>
              </a:rPr>
              <a:t>   2 slope meeting at ridge. 2 walls extends to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bg2"/>
                </a:solidFill>
              </a:rPr>
              <a:t>   the ridge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0000"/>
                </a:solidFill>
              </a:rPr>
              <a:t>Hip Roof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bg2"/>
                </a:solidFill>
              </a:rPr>
              <a:t>   2 gable, pyramid should be considered as 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bg2"/>
                </a:solidFill>
              </a:rPr>
              <a:t>   hip roof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bg2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Gambrel Roof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   4 slopes in one direction, the typical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   barn roof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Mansard Roof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   2 gambrels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   Basically is to the gambrel what the hip is to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   gable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Pitched Roof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   drains water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   insulates main area of heat loss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   support snow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943600"/>
            <a:ext cx="7772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Shed roof</a:t>
            </a:r>
          </a:p>
        </p:txBody>
      </p:sp>
      <p:pic>
        <p:nvPicPr>
          <p:cNvPr id="15363" name="Picture 7" descr="http://www.cmhpf.org/kids/SlaytonDrawings/roofs/sh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"/>
            <a:ext cx="365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9" descr="http://marshall.csu.edu.au/html/ONeill/JDB_House/JDB_Shed_Roof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57200"/>
            <a:ext cx="3429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1" descr="http://www.radixinc.com/utility/116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3124200"/>
            <a:ext cx="3581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3" descr="http://www.behmdesign.com/garageplans/t360-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3200400"/>
            <a:ext cx="342900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791200"/>
            <a:ext cx="7772400" cy="609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Hip Roof</a:t>
            </a:r>
            <a:endParaRPr lang="en-US" smtClean="0"/>
          </a:p>
        </p:txBody>
      </p:sp>
      <p:pic>
        <p:nvPicPr>
          <p:cNvPr id="16387" name="Picture 5" descr="http://www.clemson.edu/special/hugo/gableh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609600"/>
            <a:ext cx="7162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 descr="http://www.pbs.org/teachersource/mathline/concepts/outdoors/act1b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971800"/>
            <a:ext cx="3840163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10" descr="http://www.heritage.nf.ca/society/rhs/glossary/images/2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09600"/>
            <a:ext cx="3756025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19800"/>
            <a:ext cx="7772400" cy="533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smtClean="0">
                <a:solidFill>
                  <a:schemeClr val="bg2"/>
                </a:solidFill>
              </a:rPr>
              <a:t>Flat Roof &amp; Pitched Roof</a:t>
            </a:r>
          </a:p>
        </p:txBody>
      </p:sp>
      <p:pic>
        <p:nvPicPr>
          <p:cNvPr id="17411" name="Picture 5" descr="http://www.arch.mcgill.ca/prof/friedman/arch240/winter1998/lecture5/Roof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"/>
            <a:ext cx="7543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867400"/>
            <a:ext cx="7772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Mansard Roof            </a:t>
            </a:r>
          </a:p>
        </p:txBody>
      </p:sp>
      <p:pic>
        <p:nvPicPr>
          <p:cNvPr id="18435" name="Picture 5" descr="http://www.probertencyclopaedia.com/j/Mansard%20Roo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04800"/>
            <a:ext cx="3429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9" descr="http://www.ipf.tuwien.ac.at/fr/buildings/diss/img42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81000"/>
            <a:ext cx="32877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1" descr="http://www.cmhpf.org/kids/SlaytonDrawings/roofs/mansar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3276600"/>
            <a:ext cx="3200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12"/>
          <p:cNvSpPr>
            <a:spLocks noChangeArrowheads="1"/>
          </p:cNvSpPr>
          <p:nvPr/>
        </p:nvSpPr>
        <p:spPr bwMode="auto">
          <a:xfrm>
            <a:off x="1588" y="2179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8439" name="Picture 14" descr="http://www.city.charlottetown.pe.ca/allaire/spectra/system/mediastore/gahanhous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276600"/>
            <a:ext cx="34290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19800"/>
            <a:ext cx="77724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2"/>
                </a:solidFill>
              </a:rPr>
              <a:t>Gambrel Roof</a:t>
            </a:r>
          </a:p>
        </p:txBody>
      </p:sp>
      <p:pic>
        <p:nvPicPr>
          <p:cNvPr id="19459" name="Picture 4" descr="http://www.wardloghomes.com/gifs/garages/gambre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200400"/>
            <a:ext cx="36925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5105400" y="228600"/>
            <a:ext cx="3657600" cy="2743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61" name="Picture 8" descr="http://www.barnplans.com/images/gambrelroof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28600"/>
            <a:ext cx="3657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0" descr="http://www.probertencyclopaedia.com/j/Gambrel%20Roo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276600"/>
            <a:ext cx="3657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2" descr="http://www.beechbrook.com/images/house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228600"/>
            <a:ext cx="3679825" cy="281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pool">
  <a:themeElements>
    <a:clrScheme name="Whirlpool 1">
      <a:dk1>
        <a:srgbClr val="000066"/>
      </a:dk1>
      <a:lt1>
        <a:srgbClr val="FFFF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1061</TotalTime>
  <Words>134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Tahoma</vt:lpstr>
      <vt:lpstr>Times New Roman</vt:lpstr>
      <vt:lpstr>Wingdings</vt:lpstr>
      <vt:lpstr>Whirlpool</vt:lpstr>
      <vt:lpstr>ROOF</vt:lpstr>
      <vt:lpstr>FUNCTION</vt:lpstr>
      <vt:lpstr>TYPES OF ROOF</vt:lpstr>
      <vt:lpstr>PowerPoint Presentation</vt:lpstr>
      <vt:lpstr>PowerPoint Presentation</vt:lpstr>
      <vt:lpstr>PowerPoint Presentation</vt:lpstr>
      <vt:lpstr>Flat Roof &amp; Pitched Roof</vt:lpstr>
      <vt:lpstr>PowerPoint Presentation</vt:lpstr>
      <vt:lpstr>PowerPoint Presentation</vt:lpstr>
    </vt:vector>
  </TitlesOfParts>
  <Company>KUKTEM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Admin</cp:lastModifiedBy>
  <cp:revision>40</cp:revision>
  <dcterms:created xsi:type="dcterms:W3CDTF">2004-01-09T07:58:55Z</dcterms:created>
  <dcterms:modified xsi:type="dcterms:W3CDTF">2022-02-14T17:33:42Z</dcterms:modified>
</cp:coreProperties>
</file>