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94" r:id="rId2"/>
    <p:sldId id="283" r:id="rId3"/>
    <p:sldId id="275" r:id="rId4"/>
    <p:sldId id="288" r:id="rId5"/>
    <p:sldId id="274" r:id="rId6"/>
    <p:sldId id="289" r:id="rId7"/>
    <p:sldId id="273" r:id="rId8"/>
    <p:sldId id="290" r:id="rId9"/>
    <p:sldId id="272" r:id="rId10"/>
    <p:sldId id="291" r:id="rId11"/>
    <p:sldId id="271" r:id="rId12"/>
    <p:sldId id="292" r:id="rId13"/>
    <p:sldId id="270" r:id="rId14"/>
    <p:sldId id="269" r:id="rId15"/>
    <p:sldId id="293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32D47FE-E477-4749-B260-9889F0399CD3}" v="454" dt="2021-09-24T06:45:51.629"/>
    <p1510:client id="{87B51B55-2427-449F-AA9E-3016342F69DC}" v="126" dt="2021-11-30T05:13:46.455"/>
    <p1510:client id="{E23A4C11-8147-45E9-9A36-90FFE4B40EBE}" v="65" dt="2021-09-22T06:33:05.664"/>
    <p1510:client id="{EFC58AA7-102F-4B5E-85D8-7D7BE2023F7C}" v="349" dt="2021-09-22T06:26:21.74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76" d="100"/>
          <a:sy n="76" d="100"/>
        </p:scale>
        <p:origin x="90" y="8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35" Type="http://schemas.microsoft.com/office/2015/10/relationships/revisionInfo" Target="revisionInfo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9/7/2022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800" b="1" i="0" u="heavy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9/7/2022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800" b="1" i="0" u="heavy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9/7/2022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800" b="1" i="0" u="heavy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9/7/2022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9/7/2022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4065389"/>
            <a:ext cx="597095" cy="2792730"/>
          </a:xfrm>
          <a:custGeom>
            <a:avLst/>
            <a:gdLst/>
            <a:ahLst/>
            <a:cxnLst/>
            <a:rect l="l" t="t" r="r" b="b"/>
            <a:pathLst>
              <a:path w="485140" h="2792729">
                <a:moveTo>
                  <a:pt x="0" y="0"/>
                </a:moveTo>
                <a:lnTo>
                  <a:pt x="0" y="2792608"/>
                </a:lnTo>
                <a:lnTo>
                  <a:pt x="484569" y="2792608"/>
                </a:lnTo>
                <a:lnTo>
                  <a:pt x="0" y="0"/>
                </a:lnTo>
                <a:close/>
              </a:path>
            </a:pathLst>
          </a:custGeom>
          <a:solidFill>
            <a:srgbClr val="5FCAEE">
              <a:alpha val="7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6840963" y="4181702"/>
            <a:ext cx="5351194" cy="2676525"/>
          </a:xfrm>
          <a:custGeom>
            <a:avLst/>
            <a:gdLst/>
            <a:ahLst/>
            <a:cxnLst/>
            <a:rect l="l" t="t" r="r" b="b"/>
            <a:pathLst>
              <a:path w="4347845" h="2676525">
                <a:moveTo>
                  <a:pt x="0" y="2676297"/>
                </a:moveTo>
                <a:lnTo>
                  <a:pt x="4347717" y="0"/>
                </a:lnTo>
              </a:path>
            </a:pathLst>
          </a:custGeom>
          <a:ln w="9144">
            <a:solidFill>
              <a:srgbClr val="5FCAE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9389714" y="0"/>
            <a:ext cx="1625600" cy="6858000"/>
          </a:xfrm>
          <a:custGeom>
            <a:avLst/>
            <a:gdLst/>
            <a:ahLst/>
            <a:cxnLst/>
            <a:rect l="l" t="t" r="r" b="b"/>
            <a:pathLst>
              <a:path w="1320800" h="6858000">
                <a:moveTo>
                  <a:pt x="0" y="0"/>
                </a:moveTo>
                <a:lnTo>
                  <a:pt x="1320800" y="6857999"/>
                </a:lnTo>
              </a:path>
            </a:pathLst>
          </a:custGeom>
          <a:ln w="9144">
            <a:solidFill>
              <a:srgbClr val="5FCAE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9189283" y="0"/>
            <a:ext cx="3003452" cy="6858000"/>
          </a:xfrm>
          <a:custGeom>
            <a:avLst/>
            <a:gdLst/>
            <a:ahLst/>
            <a:cxnLst/>
            <a:rect l="l" t="t" r="r" b="b"/>
            <a:pathLst>
              <a:path w="2440304" h="6858000">
                <a:moveTo>
                  <a:pt x="2191676" y="0"/>
                </a:moveTo>
                <a:lnTo>
                  <a:pt x="0" y="6857998"/>
                </a:lnTo>
                <a:lnTo>
                  <a:pt x="2439707" y="6857998"/>
                </a:lnTo>
                <a:lnTo>
                  <a:pt x="2439707" y="8218"/>
                </a:lnTo>
                <a:lnTo>
                  <a:pt x="2191676" y="0"/>
                </a:lnTo>
                <a:close/>
              </a:path>
            </a:pathLst>
          </a:custGeom>
          <a:solidFill>
            <a:srgbClr val="5FCAEE">
              <a:alpha val="36077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g object 20"/>
          <p:cNvSpPr/>
          <p:nvPr/>
        </p:nvSpPr>
        <p:spPr>
          <a:xfrm>
            <a:off x="9609431" y="0"/>
            <a:ext cx="2582985" cy="6858000"/>
          </a:xfrm>
          <a:custGeom>
            <a:avLst/>
            <a:gdLst/>
            <a:ahLst/>
            <a:cxnLst/>
            <a:rect l="l" t="t" r="r" b="b"/>
            <a:pathLst>
              <a:path w="2098675" h="6858000">
                <a:moveTo>
                  <a:pt x="2098337" y="0"/>
                </a:moveTo>
                <a:lnTo>
                  <a:pt x="0" y="0"/>
                </a:lnTo>
                <a:lnTo>
                  <a:pt x="1300903" y="6857996"/>
                </a:lnTo>
                <a:lnTo>
                  <a:pt x="2098337" y="6857996"/>
                </a:lnTo>
                <a:lnTo>
                  <a:pt x="2098337" y="0"/>
                </a:lnTo>
                <a:close/>
              </a:path>
            </a:pathLst>
          </a:custGeom>
          <a:solidFill>
            <a:srgbClr val="5FCAEE">
              <a:alpha val="1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g object 21"/>
          <p:cNvSpPr/>
          <p:nvPr/>
        </p:nvSpPr>
        <p:spPr>
          <a:xfrm>
            <a:off x="8851394" y="3920278"/>
            <a:ext cx="3341077" cy="2938145"/>
          </a:xfrm>
          <a:custGeom>
            <a:avLst/>
            <a:gdLst/>
            <a:ahLst/>
            <a:cxnLst/>
            <a:rect l="l" t="t" r="r" b="b"/>
            <a:pathLst>
              <a:path w="2714625" h="2938145">
                <a:moveTo>
                  <a:pt x="2714242" y="0"/>
                </a:moveTo>
                <a:lnTo>
                  <a:pt x="0" y="2937720"/>
                </a:lnTo>
                <a:lnTo>
                  <a:pt x="2714242" y="2937720"/>
                </a:lnTo>
                <a:lnTo>
                  <a:pt x="2714242" y="0"/>
                </a:lnTo>
                <a:close/>
              </a:path>
            </a:pathLst>
          </a:custGeom>
          <a:solidFill>
            <a:srgbClr val="17AFE3">
              <a:alpha val="65881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bg object 22"/>
          <p:cNvSpPr/>
          <p:nvPr/>
        </p:nvSpPr>
        <p:spPr>
          <a:xfrm>
            <a:off x="9349873" y="0"/>
            <a:ext cx="2842455" cy="6858000"/>
          </a:xfrm>
          <a:custGeom>
            <a:avLst/>
            <a:gdLst/>
            <a:ahLst/>
            <a:cxnLst/>
            <a:rect l="l" t="t" r="r" b="b"/>
            <a:pathLst>
              <a:path w="2309495" h="6858000">
                <a:moveTo>
                  <a:pt x="2309228" y="0"/>
                </a:moveTo>
                <a:lnTo>
                  <a:pt x="0" y="0"/>
                </a:lnTo>
                <a:lnTo>
                  <a:pt x="2009761" y="6857996"/>
                </a:lnTo>
                <a:lnTo>
                  <a:pt x="2309228" y="6849822"/>
                </a:lnTo>
                <a:lnTo>
                  <a:pt x="2309228" y="0"/>
                </a:lnTo>
                <a:close/>
              </a:path>
            </a:pathLst>
          </a:custGeom>
          <a:solidFill>
            <a:srgbClr val="17AFE3">
              <a:alpha val="5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bg object 23"/>
          <p:cNvSpPr/>
          <p:nvPr/>
        </p:nvSpPr>
        <p:spPr>
          <a:xfrm>
            <a:off x="11060957" y="0"/>
            <a:ext cx="1131668" cy="6858000"/>
          </a:xfrm>
          <a:custGeom>
            <a:avLst/>
            <a:gdLst/>
            <a:ahLst/>
            <a:cxnLst/>
            <a:rect l="l" t="t" r="r" b="b"/>
            <a:pathLst>
              <a:path w="919479" h="6858000">
                <a:moveTo>
                  <a:pt x="918971" y="0"/>
                </a:moveTo>
                <a:lnTo>
                  <a:pt x="732955" y="0"/>
                </a:lnTo>
                <a:lnTo>
                  <a:pt x="0" y="6857996"/>
                </a:lnTo>
                <a:lnTo>
                  <a:pt x="918971" y="6857996"/>
                </a:lnTo>
                <a:lnTo>
                  <a:pt x="918971" y="0"/>
                </a:lnTo>
                <a:close/>
              </a:path>
            </a:pathLst>
          </a:custGeom>
          <a:solidFill>
            <a:srgbClr val="2D83C3">
              <a:alpha val="7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bg object 24"/>
          <p:cNvSpPr/>
          <p:nvPr/>
        </p:nvSpPr>
        <p:spPr>
          <a:xfrm>
            <a:off x="10794400" y="0"/>
            <a:ext cx="1398172" cy="6858000"/>
          </a:xfrm>
          <a:custGeom>
            <a:avLst/>
            <a:gdLst/>
            <a:ahLst/>
            <a:cxnLst/>
            <a:rect l="l" t="t" r="r" b="b"/>
            <a:pathLst>
              <a:path w="1136015" h="6858000">
                <a:moveTo>
                  <a:pt x="1135550" y="0"/>
                </a:moveTo>
                <a:lnTo>
                  <a:pt x="0" y="0"/>
                </a:lnTo>
                <a:lnTo>
                  <a:pt x="1015027" y="6857996"/>
                </a:lnTo>
                <a:lnTo>
                  <a:pt x="1135550" y="6857996"/>
                </a:lnTo>
                <a:lnTo>
                  <a:pt x="1135550" y="0"/>
                </a:lnTo>
                <a:close/>
              </a:path>
            </a:pathLst>
          </a:custGeom>
          <a:solidFill>
            <a:srgbClr val="226192">
              <a:alpha val="8195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bg object 25"/>
          <p:cNvSpPr/>
          <p:nvPr/>
        </p:nvSpPr>
        <p:spPr>
          <a:xfrm>
            <a:off x="10758971" y="4917482"/>
            <a:ext cx="1433342" cy="1940560"/>
          </a:xfrm>
          <a:custGeom>
            <a:avLst/>
            <a:gdLst/>
            <a:ahLst/>
            <a:cxnLst/>
            <a:rect l="l" t="t" r="r" b="b"/>
            <a:pathLst>
              <a:path w="1164590" h="1940559">
                <a:moveTo>
                  <a:pt x="1164334" y="0"/>
                </a:moveTo>
                <a:lnTo>
                  <a:pt x="0" y="1940515"/>
                </a:lnTo>
                <a:lnTo>
                  <a:pt x="1164334" y="1935512"/>
                </a:lnTo>
                <a:lnTo>
                  <a:pt x="1164334" y="0"/>
                </a:lnTo>
                <a:close/>
              </a:path>
            </a:pathLst>
          </a:custGeom>
          <a:solidFill>
            <a:srgbClr val="17AFE3">
              <a:alpha val="65881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72851" y="131826"/>
            <a:ext cx="7262837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800" b="1" i="0" u="heavy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09600" y="1577340"/>
            <a:ext cx="1097280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9/7/2022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283912" y="1023896"/>
            <a:ext cx="6096000" cy="584775"/>
          </a:xfrm>
          <a:prstGeom prst="rect">
            <a:avLst/>
          </a:prstGeom>
        </p:spPr>
        <p:txBody>
          <a:bodyPr>
            <a:spAutoFit/>
          </a:bodyPr>
          <a:lstStyle/>
          <a:p>
            <a:pPr marL="12065" algn="just">
              <a:spcBef>
                <a:spcPts val="505"/>
              </a:spcBef>
              <a:tabLst>
                <a:tab pos="299720" algn="l"/>
              </a:tabLst>
            </a:pPr>
            <a:r>
              <a:rPr lang="en-US" sz="3200" b="1" smtClean="0"/>
              <a:t>PROFESSIONAL PRACTICE -I</a:t>
            </a:r>
            <a:endParaRPr lang="en-IN" sz="3200" b="1" dirty="0"/>
          </a:p>
        </p:txBody>
      </p:sp>
      <p:sp>
        <p:nvSpPr>
          <p:cNvPr id="5" name="Rectangle 4"/>
          <p:cNvSpPr/>
          <p:nvPr/>
        </p:nvSpPr>
        <p:spPr>
          <a:xfrm>
            <a:off x="3288740" y="6062690"/>
            <a:ext cx="408634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Topic – Council of Architecture</a:t>
            </a:r>
          </a:p>
          <a:p>
            <a:r>
              <a:rPr lang="en-US" dirty="0" smtClean="0"/>
              <a:t>Presented by:- </a:t>
            </a:r>
            <a:r>
              <a:rPr lang="en-US" dirty="0" err="1" smtClean="0"/>
              <a:t>Kavita</a:t>
            </a:r>
            <a:r>
              <a:rPr lang="en-US" dirty="0" smtClean="0"/>
              <a:t> </a:t>
            </a:r>
            <a:r>
              <a:rPr lang="en-US" dirty="0" err="1" smtClean="0"/>
              <a:t>Nagpal</a:t>
            </a:r>
            <a:endParaRPr lang="en-IN" dirty="0"/>
          </a:p>
        </p:txBody>
      </p:sp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09557" y="278203"/>
            <a:ext cx="1019175" cy="1216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52460421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63671" y="260621"/>
            <a:ext cx="8693063" cy="35317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700" marR="252095" algn="just">
              <a:spcBef>
                <a:spcPts val="90"/>
              </a:spcBef>
              <a:buAutoNum type="arabicPeriod" startAt="4"/>
              <a:tabLst>
                <a:tab pos="191135" algn="l"/>
                <a:tab pos="2720975" algn="l"/>
                <a:tab pos="5972175" algn="l"/>
              </a:tabLst>
            </a:pPr>
            <a:r>
              <a:rPr lang="pt-BR" dirty="0" smtClean="0">
                <a:latin typeface="Times New Roman"/>
                <a:cs typeface="Times New Roman"/>
              </a:rPr>
              <a:t> A</a:t>
            </a:r>
            <a:r>
              <a:rPr lang="pt-BR" spc="-10" dirty="0" smtClean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p</a:t>
            </a:r>
            <a:r>
              <a:rPr lang="pt-BR" spc="-17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e</a:t>
            </a:r>
            <a:r>
              <a:rPr lang="pt-BR" spc="-17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r</a:t>
            </a:r>
            <a:r>
              <a:rPr lang="pt-BR" spc="-17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s</a:t>
            </a:r>
            <a:r>
              <a:rPr lang="pt-BR" spc="-17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o</a:t>
            </a:r>
            <a:r>
              <a:rPr lang="pt-BR" spc="-17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n </a:t>
            </a:r>
            <a:r>
              <a:rPr lang="pt-BR" spc="-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s</a:t>
            </a:r>
            <a:r>
              <a:rPr lang="pt-BR" spc="-15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h</a:t>
            </a:r>
            <a:r>
              <a:rPr lang="pt-BR" spc="-15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a</a:t>
            </a:r>
            <a:r>
              <a:rPr lang="pt-BR" spc="-16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l</a:t>
            </a:r>
            <a:r>
              <a:rPr lang="pt-BR" spc="-15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l </a:t>
            </a:r>
            <a:r>
              <a:rPr lang="pt-BR" spc="30" dirty="0">
                <a:latin typeface="Times New Roman"/>
                <a:cs typeface="Times New Roman"/>
              </a:rPr>
              <a:t> </a:t>
            </a:r>
            <a:r>
              <a:rPr lang="pt-BR" spc="160" dirty="0">
                <a:latin typeface="Times New Roman"/>
                <a:cs typeface="Times New Roman"/>
              </a:rPr>
              <a:t>b</a:t>
            </a:r>
            <a:r>
              <a:rPr lang="pt-BR" dirty="0">
                <a:latin typeface="Times New Roman"/>
                <a:cs typeface="Times New Roman"/>
              </a:rPr>
              <a:t>e </a:t>
            </a:r>
            <a:r>
              <a:rPr lang="pt-BR" spc="-6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e</a:t>
            </a:r>
            <a:r>
              <a:rPr lang="pt-BR" spc="-16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n</a:t>
            </a:r>
            <a:r>
              <a:rPr lang="pt-BR" spc="-15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t</a:t>
            </a:r>
            <a:r>
              <a:rPr lang="pt-BR" spc="-15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i</a:t>
            </a:r>
            <a:r>
              <a:rPr lang="pt-BR" spc="-15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t</a:t>
            </a:r>
            <a:r>
              <a:rPr lang="pt-BR" spc="-15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l</a:t>
            </a:r>
            <a:r>
              <a:rPr lang="pt-BR" spc="-17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e</a:t>
            </a:r>
            <a:r>
              <a:rPr lang="pt-BR" spc="-16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d  </a:t>
            </a:r>
            <a:r>
              <a:rPr lang="pt-BR" spc="150" dirty="0">
                <a:latin typeface="Times New Roman"/>
                <a:cs typeface="Times New Roman"/>
              </a:rPr>
              <a:t>o</a:t>
            </a:r>
            <a:r>
              <a:rPr lang="pt-BR" dirty="0">
                <a:latin typeface="Times New Roman"/>
                <a:cs typeface="Times New Roman"/>
              </a:rPr>
              <a:t>n </a:t>
            </a:r>
            <a:r>
              <a:rPr lang="pt-BR" spc="-7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p</a:t>
            </a:r>
            <a:r>
              <a:rPr lang="pt-BR" spc="-12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a</a:t>
            </a:r>
            <a:r>
              <a:rPr lang="pt-BR" spc="-12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y</a:t>
            </a:r>
            <a:r>
              <a:rPr lang="pt-BR" spc="-14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m</a:t>
            </a:r>
            <a:r>
              <a:rPr lang="pt-BR" spc="-15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e</a:t>
            </a:r>
            <a:r>
              <a:rPr lang="pt-BR" spc="-12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n</a:t>
            </a:r>
            <a:r>
              <a:rPr lang="pt-BR" spc="-12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t </a:t>
            </a:r>
            <a:r>
              <a:rPr lang="pt-BR" spc="10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of</a:t>
            </a:r>
            <a:r>
              <a:rPr lang="pt-BR" spc="-1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s</a:t>
            </a:r>
            <a:r>
              <a:rPr lang="pt-BR" spc="-15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u</a:t>
            </a:r>
            <a:r>
              <a:rPr lang="pt-BR" spc="-15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c</a:t>
            </a:r>
            <a:r>
              <a:rPr lang="pt-BR" spc="-16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h </a:t>
            </a:r>
            <a:r>
              <a:rPr lang="pt-BR" spc="15" dirty="0">
                <a:latin typeface="Times New Roman"/>
                <a:cs typeface="Times New Roman"/>
              </a:rPr>
              <a:t> </a:t>
            </a:r>
            <a:r>
              <a:rPr lang="pt-BR" spc="114" dirty="0">
                <a:latin typeface="Times New Roman"/>
                <a:cs typeface="Times New Roman"/>
              </a:rPr>
              <a:t>fee</a:t>
            </a:r>
            <a:r>
              <a:rPr lang="pt-BR" dirty="0">
                <a:latin typeface="Times New Roman"/>
                <a:cs typeface="Times New Roman"/>
              </a:rPr>
              <a:t>s </a:t>
            </a:r>
            <a:r>
              <a:rPr lang="pt-BR" spc="-10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a</a:t>
            </a:r>
            <a:r>
              <a:rPr lang="pt-BR" spc="-114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s </a:t>
            </a:r>
            <a:r>
              <a:rPr lang="pt-BR" spc="13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m</a:t>
            </a:r>
            <a:r>
              <a:rPr lang="pt-BR" spc="-14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a</a:t>
            </a:r>
            <a:r>
              <a:rPr lang="pt-BR" spc="-12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y </a:t>
            </a:r>
            <a:r>
              <a:rPr lang="pt-BR" spc="110" dirty="0">
                <a:latin typeface="Times New Roman"/>
                <a:cs typeface="Times New Roman"/>
              </a:rPr>
              <a:t> </a:t>
            </a:r>
            <a:r>
              <a:rPr lang="pt-BR" spc="145" dirty="0">
                <a:latin typeface="Times New Roman"/>
                <a:cs typeface="Times New Roman"/>
              </a:rPr>
              <a:t>b</a:t>
            </a:r>
            <a:r>
              <a:rPr lang="pt-BR" dirty="0">
                <a:latin typeface="Times New Roman"/>
                <a:cs typeface="Times New Roman"/>
              </a:rPr>
              <a:t>e	</a:t>
            </a:r>
            <a:r>
              <a:rPr lang="pt-BR" spc="170" dirty="0">
                <a:latin typeface="Times New Roman"/>
                <a:cs typeface="Times New Roman"/>
              </a:rPr>
              <a:t>p</a:t>
            </a:r>
            <a:r>
              <a:rPr lang="pt-BR" spc="165" dirty="0">
                <a:latin typeface="Times New Roman"/>
                <a:cs typeface="Times New Roman"/>
              </a:rPr>
              <a:t>re</a:t>
            </a:r>
            <a:r>
              <a:rPr lang="pt-BR" spc="170" dirty="0">
                <a:latin typeface="Times New Roman"/>
                <a:cs typeface="Times New Roman"/>
              </a:rPr>
              <a:t>s</a:t>
            </a:r>
            <a:r>
              <a:rPr lang="pt-BR" spc="165" dirty="0">
                <a:latin typeface="Times New Roman"/>
                <a:cs typeface="Times New Roman"/>
              </a:rPr>
              <a:t>cr</a:t>
            </a:r>
            <a:r>
              <a:rPr lang="pt-BR" spc="160" dirty="0">
                <a:latin typeface="Times New Roman"/>
                <a:cs typeface="Times New Roman"/>
              </a:rPr>
              <a:t>ib</a:t>
            </a:r>
            <a:r>
              <a:rPr lang="pt-BR" spc="165" dirty="0">
                <a:latin typeface="Times New Roman"/>
                <a:cs typeface="Times New Roman"/>
              </a:rPr>
              <a:t>e</a:t>
            </a:r>
            <a:r>
              <a:rPr lang="pt-BR" dirty="0">
                <a:latin typeface="Times New Roman"/>
                <a:cs typeface="Times New Roman"/>
              </a:rPr>
              <a:t>d</a:t>
            </a:r>
            <a:r>
              <a:rPr lang="pt-BR" spc="170" dirty="0">
                <a:latin typeface="Times New Roman"/>
                <a:cs typeface="Times New Roman"/>
              </a:rPr>
              <a:t> </a:t>
            </a:r>
            <a:r>
              <a:rPr lang="pt-BR" spc="125" dirty="0">
                <a:latin typeface="Times New Roman"/>
                <a:cs typeface="Times New Roman"/>
              </a:rPr>
              <a:t>b</a:t>
            </a:r>
            <a:r>
              <a:rPr lang="pt-BR" dirty="0">
                <a:latin typeface="Times New Roman"/>
                <a:cs typeface="Times New Roman"/>
              </a:rPr>
              <a:t>y </a:t>
            </a:r>
            <a:r>
              <a:rPr lang="pt-BR" spc="-15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r</a:t>
            </a:r>
            <a:r>
              <a:rPr lang="pt-BR" spc="-15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u</a:t>
            </a:r>
            <a:r>
              <a:rPr lang="pt-BR" spc="-14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l</a:t>
            </a:r>
            <a:r>
              <a:rPr lang="pt-BR" spc="-14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e</a:t>
            </a:r>
            <a:r>
              <a:rPr lang="pt-BR" spc="-15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s </a:t>
            </a:r>
            <a:r>
              <a:rPr lang="pt-BR" spc="-80" dirty="0">
                <a:latin typeface="Times New Roman"/>
                <a:cs typeface="Times New Roman"/>
              </a:rPr>
              <a:t> </a:t>
            </a:r>
            <a:r>
              <a:rPr lang="pt-BR" spc="150" dirty="0">
                <a:latin typeface="Times New Roman"/>
                <a:cs typeface="Times New Roman"/>
              </a:rPr>
              <a:t>t</a:t>
            </a:r>
            <a:r>
              <a:rPr lang="pt-BR" dirty="0">
                <a:latin typeface="Times New Roman"/>
                <a:cs typeface="Times New Roman"/>
              </a:rPr>
              <a:t>o</a:t>
            </a:r>
            <a:r>
              <a:rPr lang="pt-BR" spc="17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h</a:t>
            </a:r>
            <a:r>
              <a:rPr lang="pt-BR" spc="-14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a</a:t>
            </a:r>
            <a:r>
              <a:rPr lang="pt-BR" spc="-15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v</a:t>
            </a:r>
            <a:r>
              <a:rPr lang="pt-BR" spc="-14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e </a:t>
            </a:r>
            <a:r>
              <a:rPr lang="pt-BR" spc="-100" dirty="0">
                <a:latin typeface="Times New Roman"/>
                <a:cs typeface="Times New Roman"/>
              </a:rPr>
              <a:t> </a:t>
            </a:r>
            <a:r>
              <a:rPr lang="pt-BR" spc="195" dirty="0">
                <a:latin typeface="Times New Roman"/>
                <a:cs typeface="Times New Roman"/>
              </a:rPr>
              <a:t>hi</a:t>
            </a:r>
            <a:r>
              <a:rPr lang="pt-BR" dirty="0">
                <a:latin typeface="Times New Roman"/>
                <a:cs typeface="Times New Roman"/>
              </a:rPr>
              <a:t>s </a:t>
            </a:r>
            <a:r>
              <a:rPr lang="pt-BR" spc="-11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n</a:t>
            </a:r>
            <a:r>
              <a:rPr lang="pt-BR" spc="-9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a</a:t>
            </a:r>
            <a:r>
              <a:rPr lang="pt-BR" spc="-10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m</a:t>
            </a:r>
            <a:r>
              <a:rPr lang="pt-BR" spc="-12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e  e</a:t>
            </a:r>
            <a:r>
              <a:rPr lang="pt-BR" spc="-14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n</a:t>
            </a:r>
            <a:r>
              <a:rPr lang="pt-BR" spc="-13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t</a:t>
            </a:r>
            <a:r>
              <a:rPr lang="pt-BR" spc="-12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e</a:t>
            </a:r>
            <a:r>
              <a:rPr lang="pt-BR" spc="-14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r</a:t>
            </a:r>
            <a:r>
              <a:rPr lang="pt-BR" spc="-15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e</a:t>
            </a:r>
            <a:r>
              <a:rPr lang="pt-BR" spc="-14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d</a:t>
            </a:r>
            <a:r>
              <a:rPr lang="pt-BR" spc="220" dirty="0">
                <a:latin typeface="Times New Roman"/>
                <a:cs typeface="Times New Roman"/>
              </a:rPr>
              <a:t> </a:t>
            </a:r>
            <a:r>
              <a:rPr lang="pt-BR" spc="95" dirty="0">
                <a:latin typeface="Times New Roman"/>
                <a:cs typeface="Times New Roman"/>
              </a:rPr>
              <a:t>in</a:t>
            </a:r>
            <a:r>
              <a:rPr lang="pt-BR" spc="260" dirty="0">
                <a:latin typeface="Times New Roman"/>
                <a:cs typeface="Times New Roman"/>
              </a:rPr>
              <a:t> </a:t>
            </a:r>
            <a:r>
              <a:rPr lang="pt-BR" spc="165" dirty="0">
                <a:latin typeface="Times New Roman"/>
                <a:cs typeface="Times New Roman"/>
              </a:rPr>
              <a:t>the</a:t>
            </a:r>
            <a:r>
              <a:rPr lang="pt-BR" spc="275" dirty="0">
                <a:latin typeface="Times New Roman"/>
                <a:cs typeface="Times New Roman"/>
              </a:rPr>
              <a:t> </a:t>
            </a:r>
            <a:r>
              <a:rPr lang="pt-BR" spc="140" dirty="0">
                <a:latin typeface="Times New Roman"/>
                <a:cs typeface="Times New Roman"/>
              </a:rPr>
              <a:t>register,</a:t>
            </a:r>
            <a:r>
              <a:rPr lang="pt-BR" spc="185" dirty="0">
                <a:latin typeface="Times New Roman"/>
                <a:cs typeface="Times New Roman"/>
              </a:rPr>
              <a:t> </a:t>
            </a:r>
            <a:r>
              <a:rPr lang="pt-BR" spc="25" dirty="0">
                <a:latin typeface="Times New Roman"/>
                <a:cs typeface="Times New Roman"/>
              </a:rPr>
              <a:t>if</a:t>
            </a:r>
            <a:r>
              <a:rPr lang="pt-BR" spc="10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h</a:t>
            </a:r>
            <a:r>
              <a:rPr lang="pt-BR" spc="-12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e	r</a:t>
            </a:r>
            <a:r>
              <a:rPr lang="pt-BR" spc="-17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e</a:t>
            </a:r>
            <a:r>
              <a:rPr lang="pt-BR" spc="-17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s</a:t>
            </a:r>
            <a:r>
              <a:rPr lang="pt-BR" spc="-17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i</a:t>
            </a:r>
            <a:r>
              <a:rPr lang="pt-BR" spc="-170" dirty="0">
                <a:latin typeface="Times New Roman"/>
                <a:cs typeface="Times New Roman"/>
              </a:rPr>
              <a:t> </a:t>
            </a:r>
            <a:r>
              <a:rPr lang="pt-BR" spc="85" dirty="0">
                <a:latin typeface="Times New Roman"/>
                <a:cs typeface="Times New Roman"/>
              </a:rPr>
              <a:t>de</a:t>
            </a:r>
            <a:r>
              <a:rPr lang="pt-BR" spc="-17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s</a:t>
            </a:r>
            <a:r>
              <a:rPr lang="pt-BR" spc="225" dirty="0">
                <a:latin typeface="Times New Roman"/>
                <a:cs typeface="Times New Roman"/>
              </a:rPr>
              <a:t> </a:t>
            </a:r>
            <a:r>
              <a:rPr lang="pt-BR" spc="75" dirty="0">
                <a:latin typeface="Times New Roman"/>
                <a:cs typeface="Times New Roman"/>
              </a:rPr>
              <a:t>or</a:t>
            </a:r>
            <a:r>
              <a:rPr lang="pt-BR" spc="16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c</a:t>
            </a:r>
            <a:r>
              <a:rPr lang="pt-BR" spc="-17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a</a:t>
            </a:r>
            <a:r>
              <a:rPr lang="pt-BR" spc="-17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r</a:t>
            </a:r>
            <a:r>
              <a:rPr lang="pt-BR" spc="-17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r</a:t>
            </a:r>
            <a:r>
              <a:rPr lang="pt-BR" spc="-17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i</a:t>
            </a:r>
            <a:r>
              <a:rPr lang="pt-BR" spc="-17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e</a:t>
            </a:r>
            <a:r>
              <a:rPr lang="pt-BR" spc="-17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s</a:t>
            </a:r>
            <a:r>
              <a:rPr lang="pt-BR" spc="270" dirty="0">
                <a:latin typeface="Times New Roman"/>
                <a:cs typeface="Times New Roman"/>
              </a:rPr>
              <a:t> </a:t>
            </a:r>
            <a:r>
              <a:rPr lang="pt-BR" spc="75" dirty="0">
                <a:latin typeface="Times New Roman"/>
                <a:cs typeface="Times New Roman"/>
              </a:rPr>
              <a:t>on</a:t>
            </a:r>
            <a:r>
              <a:rPr lang="pt-BR" spc="210" dirty="0">
                <a:latin typeface="Times New Roman"/>
                <a:cs typeface="Times New Roman"/>
              </a:rPr>
              <a:t> </a:t>
            </a:r>
            <a:r>
              <a:rPr lang="pt-BR" spc="165" dirty="0">
                <a:latin typeface="Times New Roman"/>
                <a:cs typeface="Times New Roman"/>
              </a:rPr>
              <a:t>the</a:t>
            </a:r>
            <a:r>
              <a:rPr lang="pt-BR" spc="270" dirty="0">
                <a:latin typeface="Times New Roman"/>
                <a:cs typeface="Times New Roman"/>
              </a:rPr>
              <a:t> </a:t>
            </a:r>
            <a:r>
              <a:rPr lang="pt-BR" spc="120" dirty="0">
                <a:latin typeface="Times New Roman"/>
                <a:cs typeface="Times New Roman"/>
              </a:rPr>
              <a:t>profession</a:t>
            </a:r>
            <a:r>
              <a:rPr lang="pt-BR" spc="19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of</a:t>
            </a:r>
            <a:r>
              <a:rPr lang="pt-BR" spc="2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a</a:t>
            </a:r>
            <a:r>
              <a:rPr lang="pt-BR" spc="-17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r</a:t>
            </a:r>
            <a:r>
              <a:rPr lang="pt-BR" spc="-17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c</a:t>
            </a:r>
            <a:r>
              <a:rPr lang="pt-BR" spc="-17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h</a:t>
            </a:r>
            <a:r>
              <a:rPr lang="pt-BR" spc="-17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i</a:t>
            </a:r>
            <a:r>
              <a:rPr lang="pt-BR" spc="-17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t</a:t>
            </a:r>
            <a:r>
              <a:rPr lang="pt-BR" spc="-17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e</a:t>
            </a:r>
            <a:r>
              <a:rPr lang="pt-BR" spc="-17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c</a:t>
            </a:r>
            <a:r>
              <a:rPr lang="pt-BR" spc="-17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t</a:t>
            </a:r>
            <a:r>
              <a:rPr lang="pt-BR" spc="275" dirty="0">
                <a:latin typeface="Times New Roman"/>
                <a:cs typeface="Times New Roman"/>
              </a:rPr>
              <a:t> </a:t>
            </a:r>
            <a:r>
              <a:rPr lang="pt-BR" spc="90" dirty="0">
                <a:latin typeface="Times New Roman"/>
                <a:cs typeface="Times New Roman"/>
              </a:rPr>
              <a:t>in</a:t>
            </a:r>
            <a:r>
              <a:rPr lang="pt-BR" spc="26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I</a:t>
            </a:r>
            <a:r>
              <a:rPr lang="pt-BR" spc="-14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n</a:t>
            </a:r>
            <a:r>
              <a:rPr lang="pt-BR" spc="-13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d</a:t>
            </a:r>
            <a:r>
              <a:rPr lang="pt-BR" spc="-13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i</a:t>
            </a:r>
            <a:r>
              <a:rPr lang="pt-BR" spc="-14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a</a:t>
            </a:r>
            <a:r>
              <a:rPr lang="pt-BR" spc="23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a</a:t>
            </a:r>
            <a:r>
              <a:rPr lang="pt-BR" spc="-9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n</a:t>
            </a:r>
            <a:r>
              <a:rPr lang="pt-BR" spc="-8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d</a:t>
            </a:r>
            <a:r>
              <a:rPr lang="pt-BR" spc="340" dirty="0">
                <a:latin typeface="Times New Roman"/>
                <a:cs typeface="Times New Roman"/>
              </a:rPr>
              <a:t> </a:t>
            </a:r>
            <a:r>
              <a:rPr lang="pt-BR" spc="125" dirty="0">
                <a:latin typeface="Times New Roman"/>
                <a:cs typeface="Times New Roman"/>
              </a:rPr>
              <a:t>holds</a:t>
            </a:r>
            <a:r>
              <a:rPr lang="pt-BR" spc="27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a</a:t>
            </a:r>
          </a:p>
          <a:p>
            <a:pPr marL="12700" algn="just">
              <a:spcBef>
                <a:spcPts val="840"/>
              </a:spcBef>
              <a:tabLst>
                <a:tab pos="8227695" algn="l"/>
              </a:tabLst>
            </a:pPr>
            <a:r>
              <a:rPr lang="pt-BR" spc="140" dirty="0">
                <a:latin typeface="Times New Roman"/>
                <a:cs typeface="Times New Roman"/>
              </a:rPr>
              <a:t>rec</a:t>
            </a:r>
            <a:r>
              <a:rPr lang="pt-BR" spc="145" dirty="0">
                <a:latin typeface="Times New Roman"/>
                <a:cs typeface="Times New Roman"/>
              </a:rPr>
              <a:t>ogni</a:t>
            </a:r>
            <a:r>
              <a:rPr lang="pt-BR" spc="140" dirty="0">
                <a:latin typeface="Times New Roman"/>
                <a:cs typeface="Times New Roman"/>
              </a:rPr>
              <a:t>ze</a:t>
            </a:r>
            <a:r>
              <a:rPr lang="pt-BR" dirty="0">
                <a:latin typeface="Times New Roman"/>
                <a:cs typeface="Times New Roman"/>
              </a:rPr>
              <a:t>d </a:t>
            </a:r>
            <a:r>
              <a:rPr lang="pt-BR" spc="-75" dirty="0">
                <a:latin typeface="Times New Roman"/>
                <a:cs typeface="Times New Roman"/>
              </a:rPr>
              <a:t> </a:t>
            </a:r>
            <a:r>
              <a:rPr lang="pt-BR" spc="145" dirty="0">
                <a:latin typeface="Times New Roman"/>
                <a:cs typeface="Times New Roman"/>
              </a:rPr>
              <a:t>qu</a:t>
            </a:r>
            <a:r>
              <a:rPr lang="pt-BR" spc="140" dirty="0">
                <a:latin typeface="Times New Roman"/>
                <a:cs typeface="Times New Roman"/>
              </a:rPr>
              <a:t>a</a:t>
            </a:r>
            <a:r>
              <a:rPr lang="pt-BR" spc="135" dirty="0">
                <a:latin typeface="Times New Roman"/>
                <a:cs typeface="Times New Roman"/>
              </a:rPr>
              <a:t>li</a:t>
            </a:r>
            <a:r>
              <a:rPr lang="pt-BR" spc="130" dirty="0">
                <a:latin typeface="Times New Roman"/>
                <a:cs typeface="Times New Roman"/>
              </a:rPr>
              <a:t>f</a:t>
            </a:r>
            <a:r>
              <a:rPr lang="pt-BR" spc="135" dirty="0">
                <a:latin typeface="Times New Roman"/>
                <a:cs typeface="Times New Roman"/>
              </a:rPr>
              <a:t>i</a:t>
            </a:r>
            <a:r>
              <a:rPr lang="pt-BR" spc="140" dirty="0">
                <a:latin typeface="Times New Roman"/>
                <a:cs typeface="Times New Roman"/>
              </a:rPr>
              <a:t>ca</a:t>
            </a:r>
            <a:r>
              <a:rPr lang="pt-BR" spc="135" dirty="0">
                <a:latin typeface="Times New Roman"/>
                <a:cs typeface="Times New Roman"/>
              </a:rPr>
              <a:t>tion</a:t>
            </a:r>
            <a:r>
              <a:rPr lang="pt-BR" dirty="0">
                <a:latin typeface="Times New Roman"/>
                <a:cs typeface="Times New Roman"/>
              </a:rPr>
              <a:t>,</a:t>
            </a:r>
            <a:r>
              <a:rPr lang="pt-BR" spc="-190" dirty="0">
                <a:latin typeface="Times New Roman"/>
                <a:cs typeface="Times New Roman"/>
              </a:rPr>
              <a:t> </a:t>
            </a:r>
            <a:r>
              <a:rPr lang="pt-BR" spc="135" dirty="0">
                <a:latin typeface="Times New Roman"/>
                <a:cs typeface="Times New Roman"/>
              </a:rPr>
              <a:t>o</a:t>
            </a:r>
            <a:r>
              <a:rPr lang="pt-BR" dirty="0">
                <a:latin typeface="Times New Roman"/>
                <a:cs typeface="Times New Roman"/>
              </a:rPr>
              <a:t>r</a:t>
            </a:r>
            <a:r>
              <a:rPr lang="pt-BR" spc="105" dirty="0">
                <a:latin typeface="Times New Roman"/>
                <a:cs typeface="Times New Roman"/>
              </a:rPr>
              <a:t> </a:t>
            </a:r>
            <a:r>
              <a:rPr lang="pt-BR" spc="135" dirty="0">
                <a:latin typeface="Times New Roman"/>
                <a:cs typeface="Times New Roman"/>
              </a:rPr>
              <a:t>do</a:t>
            </a:r>
            <a:r>
              <a:rPr lang="pt-BR" spc="130" dirty="0">
                <a:latin typeface="Times New Roman"/>
                <a:cs typeface="Times New Roman"/>
              </a:rPr>
              <a:t>e</a:t>
            </a:r>
            <a:r>
              <a:rPr lang="pt-BR" dirty="0">
                <a:latin typeface="Times New Roman"/>
                <a:cs typeface="Times New Roman"/>
              </a:rPr>
              <a:t>s</a:t>
            </a:r>
            <a:r>
              <a:rPr lang="pt-BR" spc="165" dirty="0">
                <a:latin typeface="Times New Roman"/>
                <a:cs typeface="Times New Roman"/>
              </a:rPr>
              <a:t> </a:t>
            </a:r>
            <a:r>
              <a:rPr lang="pt-BR" spc="195" dirty="0">
                <a:latin typeface="Times New Roman"/>
                <a:cs typeface="Times New Roman"/>
              </a:rPr>
              <a:t>no</a:t>
            </a:r>
            <a:r>
              <a:rPr lang="pt-BR" dirty="0">
                <a:latin typeface="Times New Roman"/>
                <a:cs typeface="Times New Roman"/>
              </a:rPr>
              <a:t>t </a:t>
            </a:r>
            <a:r>
              <a:rPr lang="pt-BR" spc="-120" dirty="0">
                <a:latin typeface="Times New Roman"/>
                <a:cs typeface="Times New Roman"/>
              </a:rPr>
              <a:t> </a:t>
            </a:r>
            <a:r>
              <a:rPr lang="pt-BR" spc="150" dirty="0">
                <a:latin typeface="Times New Roman"/>
                <a:cs typeface="Times New Roman"/>
              </a:rPr>
              <a:t>hol</a:t>
            </a:r>
            <a:r>
              <a:rPr lang="pt-BR" dirty="0">
                <a:latin typeface="Times New Roman"/>
                <a:cs typeface="Times New Roman"/>
              </a:rPr>
              <a:t>d</a:t>
            </a:r>
            <a:r>
              <a:rPr lang="pt-BR" spc="16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s</a:t>
            </a:r>
            <a:r>
              <a:rPr lang="pt-BR" spc="-15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u</a:t>
            </a:r>
            <a:r>
              <a:rPr lang="pt-BR" spc="-15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c</a:t>
            </a:r>
            <a:r>
              <a:rPr lang="pt-BR" spc="-16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h </a:t>
            </a:r>
            <a:r>
              <a:rPr lang="pt-BR" spc="-114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a </a:t>
            </a:r>
            <a:r>
              <a:rPr lang="pt-BR" spc="5" dirty="0">
                <a:latin typeface="Times New Roman"/>
                <a:cs typeface="Times New Roman"/>
              </a:rPr>
              <a:t> </a:t>
            </a:r>
            <a:r>
              <a:rPr lang="pt-BR" spc="160" dirty="0">
                <a:latin typeface="Times New Roman"/>
                <a:cs typeface="Times New Roman"/>
              </a:rPr>
              <a:t>qu</a:t>
            </a:r>
            <a:r>
              <a:rPr lang="pt-BR" spc="155" dirty="0">
                <a:latin typeface="Times New Roman"/>
                <a:cs typeface="Times New Roman"/>
              </a:rPr>
              <a:t>a</a:t>
            </a:r>
            <a:r>
              <a:rPr lang="pt-BR" spc="145" dirty="0">
                <a:latin typeface="Times New Roman"/>
                <a:cs typeface="Times New Roman"/>
              </a:rPr>
              <a:t>li</a:t>
            </a:r>
            <a:r>
              <a:rPr lang="pt-BR" spc="140" dirty="0">
                <a:latin typeface="Times New Roman"/>
                <a:cs typeface="Times New Roman"/>
              </a:rPr>
              <a:t>f</a:t>
            </a:r>
            <a:r>
              <a:rPr lang="pt-BR" spc="145" dirty="0">
                <a:latin typeface="Times New Roman"/>
                <a:cs typeface="Times New Roman"/>
              </a:rPr>
              <a:t>i</a:t>
            </a:r>
            <a:r>
              <a:rPr lang="pt-BR" spc="155" dirty="0">
                <a:latin typeface="Times New Roman"/>
                <a:cs typeface="Times New Roman"/>
              </a:rPr>
              <a:t>c</a:t>
            </a:r>
            <a:r>
              <a:rPr lang="pt-BR" spc="140" dirty="0">
                <a:latin typeface="Times New Roman"/>
                <a:cs typeface="Times New Roman"/>
              </a:rPr>
              <a:t>a</a:t>
            </a:r>
            <a:r>
              <a:rPr lang="pt-BR" spc="145" dirty="0">
                <a:latin typeface="Times New Roman"/>
                <a:cs typeface="Times New Roman"/>
              </a:rPr>
              <a:t>tio</a:t>
            </a:r>
            <a:r>
              <a:rPr lang="pt-BR" dirty="0">
                <a:latin typeface="Times New Roman"/>
                <a:cs typeface="Times New Roman"/>
              </a:rPr>
              <a:t>n </a:t>
            </a:r>
            <a:r>
              <a:rPr lang="pt-BR" spc="-140" dirty="0">
                <a:latin typeface="Times New Roman"/>
                <a:cs typeface="Times New Roman"/>
              </a:rPr>
              <a:t> </a:t>
            </a:r>
            <a:r>
              <a:rPr lang="pt-BR" spc="195" dirty="0">
                <a:latin typeface="Times New Roman"/>
                <a:cs typeface="Times New Roman"/>
              </a:rPr>
              <a:t>but</a:t>
            </a:r>
            <a:r>
              <a:rPr lang="pt-BR" dirty="0">
                <a:latin typeface="Times New Roman"/>
                <a:cs typeface="Times New Roman"/>
              </a:rPr>
              <a:t>, </a:t>
            </a:r>
            <a:r>
              <a:rPr lang="pt-BR" spc="-105" dirty="0">
                <a:latin typeface="Times New Roman"/>
                <a:cs typeface="Times New Roman"/>
              </a:rPr>
              <a:t> </a:t>
            </a:r>
            <a:r>
              <a:rPr lang="pt-BR" spc="160" dirty="0">
                <a:latin typeface="Times New Roman"/>
                <a:cs typeface="Times New Roman"/>
              </a:rPr>
              <a:t>b</a:t>
            </a:r>
            <a:r>
              <a:rPr lang="pt-BR" spc="155" dirty="0">
                <a:latin typeface="Times New Roman"/>
                <a:cs typeface="Times New Roman"/>
              </a:rPr>
              <a:t>e</a:t>
            </a:r>
            <a:r>
              <a:rPr lang="pt-BR" spc="160" dirty="0">
                <a:latin typeface="Times New Roman"/>
                <a:cs typeface="Times New Roman"/>
              </a:rPr>
              <a:t>in</a:t>
            </a:r>
            <a:r>
              <a:rPr lang="pt-BR" dirty="0">
                <a:latin typeface="Times New Roman"/>
                <a:cs typeface="Times New Roman"/>
              </a:rPr>
              <a:t>g </a:t>
            </a:r>
            <a:r>
              <a:rPr lang="pt-BR" spc="-16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a </a:t>
            </a:r>
            <a:r>
              <a:rPr lang="pt-BR" spc="20" dirty="0">
                <a:latin typeface="Times New Roman"/>
                <a:cs typeface="Times New Roman"/>
              </a:rPr>
              <a:t> </a:t>
            </a:r>
            <a:r>
              <a:rPr lang="pt-BR" spc="140" dirty="0">
                <a:latin typeface="Times New Roman"/>
                <a:cs typeface="Times New Roman"/>
              </a:rPr>
              <a:t>c</a:t>
            </a:r>
            <a:r>
              <a:rPr lang="pt-BR" spc="145" dirty="0">
                <a:latin typeface="Times New Roman"/>
                <a:cs typeface="Times New Roman"/>
              </a:rPr>
              <a:t>it</a:t>
            </a:r>
            <a:r>
              <a:rPr lang="pt-BR" spc="135" dirty="0">
                <a:latin typeface="Times New Roman"/>
                <a:cs typeface="Times New Roman"/>
              </a:rPr>
              <a:t>i</a:t>
            </a:r>
            <a:r>
              <a:rPr lang="pt-BR" spc="140" dirty="0">
                <a:latin typeface="Times New Roman"/>
                <a:cs typeface="Times New Roman"/>
              </a:rPr>
              <a:t>ze</a:t>
            </a:r>
            <a:r>
              <a:rPr lang="pt-BR" dirty="0">
                <a:latin typeface="Times New Roman"/>
                <a:cs typeface="Times New Roman"/>
              </a:rPr>
              <a:t>n </a:t>
            </a:r>
            <a:r>
              <a:rPr lang="pt-BR" spc="-145" dirty="0">
                <a:latin typeface="Times New Roman"/>
                <a:cs typeface="Times New Roman"/>
              </a:rPr>
              <a:t> </a:t>
            </a:r>
            <a:r>
              <a:rPr lang="pt-BR" spc="5" dirty="0">
                <a:latin typeface="Times New Roman"/>
                <a:cs typeface="Times New Roman"/>
              </a:rPr>
              <a:t>o</a:t>
            </a:r>
            <a:r>
              <a:rPr lang="pt-BR" dirty="0">
                <a:latin typeface="Times New Roman"/>
                <a:cs typeface="Times New Roman"/>
              </a:rPr>
              <a:t>f</a:t>
            </a:r>
            <a:r>
              <a:rPr lang="pt-BR" spc="4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I</a:t>
            </a:r>
            <a:r>
              <a:rPr lang="pt-BR" spc="-17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n</a:t>
            </a:r>
            <a:r>
              <a:rPr lang="pt-BR" spc="-17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d</a:t>
            </a:r>
            <a:r>
              <a:rPr lang="pt-BR" spc="-17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i</a:t>
            </a:r>
            <a:r>
              <a:rPr lang="pt-BR" spc="-17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a</a:t>
            </a:r>
            <a:r>
              <a:rPr lang="pt-BR" spc="-175" dirty="0">
                <a:latin typeface="Times New Roman"/>
                <a:cs typeface="Times New Roman"/>
              </a:rPr>
              <a:t> </a:t>
            </a:r>
            <a:r>
              <a:rPr lang="pt-BR" dirty="0" smtClean="0">
                <a:latin typeface="Times New Roman"/>
                <a:cs typeface="Times New Roman"/>
              </a:rPr>
              <a:t>, h</a:t>
            </a:r>
            <a:r>
              <a:rPr lang="pt-BR" spc="-85" dirty="0" smtClean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a</a:t>
            </a:r>
            <a:r>
              <a:rPr lang="pt-BR" spc="-9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s </a:t>
            </a:r>
            <a:r>
              <a:rPr lang="pt-BR" spc="-4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b</a:t>
            </a:r>
            <a:r>
              <a:rPr lang="pt-BR" spc="-17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e</a:t>
            </a:r>
            <a:r>
              <a:rPr lang="pt-BR" spc="-17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e</a:t>
            </a:r>
            <a:r>
              <a:rPr lang="pt-BR" spc="-175" dirty="0">
                <a:latin typeface="Times New Roman"/>
                <a:cs typeface="Times New Roman"/>
              </a:rPr>
              <a:t> </a:t>
            </a:r>
            <a:r>
              <a:rPr lang="pt-BR" dirty="0" smtClean="0">
                <a:latin typeface="Times New Roman"/>
                <a:cs typeface="Times New Roman"/>
              </a:rPr>
              <a:t>n e</a:t>
            </a:r>
            <a:r>
              <a:rPr lang="pt-BR" spc="-175" dirty="0" smtClean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n</a:t>
            </a:r>
            <a:r>
              <a:rPr lang="pt-BR" spc="-17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g</a:t>
            </a:r>
            <a:r>
              <a:rPr lang="pt-BR" spc="-17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a</a:t>
            </a:r>
            <a:r>
              <a:rPr lang="pt-BR" spc="-17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g</a:t>
            </a:r>
            <a:r>
              <a:rPr lang="pt-BR" spc="-17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e</a:t>
            </a:r>
            <a:r>
              <a:rPr lang="pt-BR" spc="-17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d </a:t>
            </a:r>
            <a:r>
              <a:rPr lang="pt-BR" spc="-160" dirty="0">
                <a:latin typeface="Times New Roman"/>
                <a:cs typeface="Times New Roman"/>
              </a:rPr>
              <a:t> </a:t>
            </a:r>
            <a:r>
              <a:rPr lang="pt-BR" spc="195" dirty="0">
                <a:latin typeface="Times New Roman"/>
                <a:cs typeface="Times New Roman"/>
              </a:rPr>
              <a:t>i</a:t>
            </a:r>
            <a:r>
              <a:rPr lang="pt-BR" dirty="0">
                <a:latin typeface="Times New Roman"/>
                <a:cs typeface="Times New Roman"/>
              </a:rPr>
              <a:t>n </a:t>
            </a:r>
            <a:r>
              <a:rPr lang="pt-BR" spc="-95" dirty="0">
                <a:latin typeface="Times New Roman"/>
                <a:cs typeface="Times New Roman"/>
              </a:rPr>
              <a:t> </a:t>
            </a:r>
            <a:r>
              <a:rPr lang="pt-BR" spc="160" dirty="0">
                <a:latin typeface="Times New Roman"/>
                <a:cs typeface="Times New Roman"/>
              </a:rPr>
              <a:t>p</a:t>
            </a:r>
            <a:r>
              <a:rPr lang="pt-BR" spc="150" dirty="0">
                <a:latin typeface="Times New Roman"/>
                <a:cs typeface="Times New Roman"/>
              </a:rPr>
              <a:t>r</a:t>
            </a:r>
            <a:r>
              <a:rPr lang="pt-BR" spc="155" dirty="0">
                <a:latin typeface="Times New Roman"/>
                <a:cs typeface="Times New Roman"/>
              </a:rPr>
              <a:t>ac</a:t>
            </a:r>
            <a:r>
              <a:rPr lang="pt-BR" spc="160" dirty="0">
                <a:latin typeface="Times New Roman"/>
                <a:cs typeface="Times New Roman"/>
              </a:rPr>
              <a:t>ti</a:t>
            </a:r>
            <a:r>
              <a:rPr lang="pt-BR" spc="155" dirty="0">
                <a:latin typeface="Times New Roman"/>
                <a:cs typeface="Times New Roman"/>
              </a:rPr>
              <a:t>c</a:t>
            </a:r>
            <a:r>
              <a:rPr lang="pt-BR" dirty="0">
                <a:latin typeface="Times New Roman"/>
                <a:cs typeface="Times New Roman"/>
              </a:rPr>
              <a:t>e </a:t>
            </a:r>
            <a:r>
              <a:rPr lang="pt-BR" spc="-125" dirty="0">
                <a:latin typeface="Times New Roman"/>
                <a:cs typeface="Times New Roman"/>
              </a:rPr>
              <a:t> </a:t>
            </a:r>
            <a:r>
              <a:rPr lang="pt-BR" spc="240" dirty="0">
                <a:latin typeface="Times New Roman"/>
                <a:cs typeface="Times New Roman"/>
              </a:rPr>
              <a:t>a</a:t>
            </a:r>
            <a:r>
              <a:rPr lang="pt-BR" dirty="0">
                <a:latin typeface="Times New Roman"/>
                <a:cs typeface="Times New Roman"/>
              </a:rPr>
              <a:t>s </a:t>
            </a:r>
            <a:r>
              <a:rPr lang="pt-BR" spc="-35" dirty="0">
                <a:latin typeface="Times New Roman"/>
                <a:cs typeface="Times New Roman"/>
              </a:rPr>
              <a:t> </a:t>
            </a:r>
            <a:r>
              <a:rPr lang="pt-BR" spc="285" dirty="0">
                <a:latin typeface="Times New Roman"/>
                <a:cs typeface="Times New Roman"/>
              </a:rPr>
              <a:t>a</a:t>
            </a:r>
            <a:r>
              <a:rPr lang="pt-BR" dirty="0">
                <a:latin typeface="Times New Roman"/>
                <a:cs typeface="Times New Roman"/>
              </a:rPr>
              <a:t>n  a</a:t>
            </a:r>
            <a:r>
              <a:rPr lang="pt-BR" spc="-17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r</a:t>
            </a:r>
            <a:r>
              <a:rPr lang="pt-BR" spc="-17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c</a:t>
            </a:r>
            <a:r>
              <a:rPr lang="pt-BR" spc="-17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h</a:t>
            </a:r>
            <a:r>
              <a:rPr lang="pt-BR" spc="-17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i</a:t>
            </a:r>
            <a:r>
              <a:rPr lang="pt-BR" spc="-17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t</a:t>
            </a:r>
            <a:r>
              <a:rPr lang="pt-BR" spc="-17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e</a:t>
            </a:r>
            <a:r>
              <a:rPr lang="pt-BR" spc="-17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c</a:t>
            </a:r>
            <a:r>
              <a:rPr lang="pt-BR" spc="-17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t </a:t>
            </a:r>
            <a:r>
              <a:rPr lang="pt-BR" spc="-75" dirty="0">
                <a:latin typeface="Times New Roman"/>
                <a:cs typeface="Times New Roman"/>
              </a:rPr>
              <a:t> </a:t>
            </a:r>
            <a:r>
              <a:rPr lang="pt-BR" spc="95" dirty="0">
                <a:latin typeface="Times New Roman"/>
                <a:cs typeface="Times New Roman"/>
              </a:rPr>
              <a:t>f</a:t>
            </a:r>
            <a:r>
              <a:rPr lang="pt-BR" spc="100" dirty="0">
                <a:latin typeface="Times New Roman"/>
                <a:cs typeface="Times New Roman"/>
              </a:rPr>
              <a:t>o</a:t>
            </a:r>
            <a:r>
              <a:rPr lang="pt-BR" dirty="0">
                <a:latin typeface="Times New Roman"/>
                <a:cs typeface="Times New Roman"/>
              </a:rPr>
              <a:t>r</a:t>
            </a:r>
            <a:r>
              <a:rPr lang="pt-BR" spc="114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a </a:t>
            </a:r>
            <a:r>
              <a:rPr lang="pt-BR" spc="20" dirty="0">
                <a:latin typeface="Times New Roman"/>
                <a:cs typeface="Times New Roman"/>
              </a:rPr>
              <a:t> </a:t>
            </a:r>
            <a:r>
              <a:rPr lang="pt-BR" spc="160" dirty="0">
                <a:latin typeface="Times New Roman"/>
                <a:cs typeface="Times New Roman"/>
              </a:rPr>
              <a:t>p</a:t>
            </a:r>
            <a:r>
              <a:rPr lang="pt-BR" spc="155" dirty="0">
                <a:latin typeface="Times New Roman"/>
                <a:cs typeface="Times New Roman"/>
              </a:rPr>
              <a:t>e</a:t>
            </a:r>
            <a:r>
              <a:rPr lang="pt-BR" spc="150" dirty="0">
                <a:latin typeface="Times New Roman"/>
                <a:cs typeface="Times New Roman"/>
              </a:rPr>
              <a:t>r</a:t>
            </a:r>
            <a:r>
              <a:rPr lang="pt-BR" spc="145" dirty="0">
                <a:latin typeface="Times New Roman"/>
                <a:cs typeface="Times New Roman"/>
              </a:rPr>
              <a:t>io</a:t>
            </a:r>
            <a:r>
              <a:rPr lang="pt-BR" dirty="0">
                <a:latin typeface="Times New Roman"/>
                <a:cs typeface="Times New Roman"/>
              </a:rPr>
              <a:t>d</a:t>
            </a:r>
            <a:r>
              <a:rPr lang="pt-BR" spc="165" dirty="0">
                <a:latin typeface="Times New Roman"/>
                <a:cs typeface="Times New Roman"/>
              </a:rPr>
              <a:t> </a:t>
            </a:r>
            <a:r>
              <a:rPr lang="pt-BR" spc="5" dirty="0">
                <a:latin typeface="Times New Roman"/>
                <a:cs typeface="Times New Roman"/>
              </a:rPr>
              <a:t>o</a:t>
            </a:r>
            <a:r>
              <a:rPr lang="pt-BR" dirty="0">
                <a:latin typeface="Times New Roman"/>
                <a:cs typeface="Times New Roman"/>
              </a:rPr>
              <a:t>f</a:t>
            </a:r>
            <a:r>
              <a:rPr lang="pt-BR" spc="4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n</a:t>
            </a:r>
            <a:r>
              <a:rPr lang="pt-BR" spc="-15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o</a:t>
            </a:r>
            <a:r>
              <a:rPr lang="pt-BR" spc="-15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 </a:t>
            </a:r>
            <a:r>
              <a:rPr lang="pt-BR" dirty="0" smtClean="0">
                <a:latin typeface="Times New Roman"/>
                <a:cs typeface="Times New Roman"/>
              </a:rPr>
              <a:t>l</a:t>
            </a:r>
            <a:r>
              <a:rPr lang="pt-BR" spc="155" dirty="0" smtClean="0">
                <a:latin typeface="Times New Roman"/>
                <a:cs typeface="Times New Roman"/>
              </a:rPr>
              <a:t>e</a:t>
            </a:r>
            <a:r>
              <a:rPr lang="pt-BR" spc="160" dirty="0" smtClean="0">
                <a:latin typeface="Times New Roman"/>
                <a:cs typeface="Times New Roman"/>
              </a:rPr>
              <a:t>s</a:t>
            </a:r>
            <a:r>
              <a:rPr lang="pt-BR" dirty="0" smtClean="0">
                <a:latin typeface="Times New Roman"/>
                <a:cs typeface="Times New Roman"/>
              </a:rPr>
              <a:t>s </a:t>
            </a:r>
            <a:r>
              <a:rPr lang="pt-BR" spc="-40" dirty="0" smtClean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t</a:t>
            </a:r>
            <a:r>
              <a:rPr lang="pt-BR" spc="-6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h</a:t>
            </a:r>
            <a:r>
              <a:rPr lang="pt-BR" spc="-6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a</a:t>
            </a:r>
            <a:r>
              <a:rPr lang="pt-BR" spc="-6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n  </a:t>
            </a:r>
            <a:r>
              <a:rPr lang="pt-BR" spc="-155" dirty="0">
                <a:latin typeface="Times New Roman"/>
                <a:cs typeface="Times New Roman"/>
              </a:rPr>
              <a:t> </a:t>
            </a:r>
            <a:r>
              <a:rPr lang="pt-BR" spc="80" dirty="0">
                <a:latin typeface="Times New Roman"/>
                <a:cs typeface="Times New Roman"/>
              </a:rPr>
              <a:t>f</a:t>
            </a:r>
            <a:r>
              <a:rPr lang="pt-BR" spc="85" dirty="0">
                <a:latin typeface="Times New Roman"/>
                <a:cs typeface="Times New Roman"/>
              </a:rPr>
              <a:t>iv</a:t>
            </a:r>
            <a:r>
              <a:rPr lang="pt-BR" dirty="0">
                <a:latin typeface="Times New Roman"/>
                <a:cs typeface="Times New Roman"/>
              </a:rPr>
              <a:t>e</a:t>
            </a:r>
            <a:r>
              <a:rPr lang="pt-BR" spc="13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y</a:t>
            </a:r>
            <a:r>
              <a:rPr lang="pt-BR" spc="-17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e</a:t>
            </a:r>
            <a:r>
              <a:rPr lang="pt-BR" spc="-15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a</a:t>
            </a:r>
            <a:r>
              <a:rPr lang="pt-BR" spc="-15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r</a:t>
            </a:r>
            <a:r>
              <a:rPr lang="pt-BR" spc="-15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s </a:t>
            </a:r>
            <a:r>
              <a:rPr lang="pt-BR" spc="55" dirty="0">
                <a:latin typeface="Times New Roman"/>
                <a:cs typeface="Times New Roman"/>
              </a:rPr>
              <a:t> </a:t>
            </a:r>
            <a:r>
              <a:rPr lang="pt-BR" spc="170" dirty="0">
                <a:latin typeface="Times New Roman"/>
                <a:cs typeface="Times New Roman"/>
              </a:rPr>
              <a:t>p</a:t>
            </a:r>
            <a:r>
              <a:rPr lang="pt-BR" spc="165" dirty="0">
                <a:latin typeface="Times New Roman"/>
                <a:cs typeface="Times New Roman"/>
              </a:rPr>
              <a:t>r</a:t>
            </a:r>
            <a:r>
              <a:rPr lang="pt-BR" spc="170" dirty="0">
                <a:latin typeface="Times New Roman"/>
                <a:cs typeface="Times New Roman"/>
              </a:rPr>
              <a:t>io</a:t>
            </a:r>
            <a:r>
              <a:rPr lang="pt-BR" dirty="0">
                <a:latin typeface="Times New Roman"/>
                <a:cs typeface="Times New Roman"/>
              </a:rPr>
              <a:t>r </a:t>
            </a:r>
            <a:r>
              <a:rPr lang="pt-BR" spc="-35" dirty="0">
                <a:latin typeface="Times New Roman"/>
                <a:cs typeface="Times New Roman"/>
              </a:rPr>
              <a:t> </a:t>
            </a:r>
            <a:r>
              <a:rPr lang="pt-BR" spc="150" dirty="0">
                <a:latin typeface="Times New Roman"/>
                <a:cs typeface="Times New Roman"/>
              </a:rPr>
              <a:t>t</a:t>
            </a:r>
            <a:r>
              <a:rPr lang="pt-BR" dirty="0">
                <a:latin typeface="Times New Roman"/>
                <a:cs typeface="Times New Roman"/>
              </a:rPr>
              <a:t>o </a:t>
            </a:r>
            <a:r>
              <a:rPr lang="pt-BR" spc="-7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t</a:t>
            </a:r>
            <a:r>
              <a:rPr lang="pt-BR" spc="-11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h</a:t>
            </a:r>
            <a:r>
              <a:rPr lang="pt-BR" spc="-11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e </a:t>
            </a:r>
            <a:r>
              <a:rPr lang="pt-BR" spc="9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d</a:t>
            </a:r>
            <a:r>
              <a:rPr lang="pt-BR" spc="-12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a</a:t>
            </a:r>
            <a:r>
              <a:rPr lang="pt-BR" spc="-12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t</a:t>
            </a:r>
            <a:r>
              <a:rPr lang="pt-BR" spc="-12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e </a:t>
            </a:r>
            <a:r>
              <a:rPr lang="pt-BR" spc="8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a</a:t>
            </a:r>
            <a:r>
              <a:rPr lang="pt-BR" spc="-16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p</a:t>
            </a:r>
            <a:r>
              <a:rPr lang="pt-BR" spc="-15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p</a:t>
            </a:r>
            <a:r>
              <a:rPr lang="pt-BR" spc="-15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o</a:t>
            </a:r>
            <a:r>
              <a:rPr lang="pt-BR" spc="-15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i</a:t>
            </a:r>
            <a:r>
              <a:rPr lang="pt-BR" spc="-15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n</a:t>
            </a:r>
            <a:r>
              <a:rPr lang="pt-BR" spc="-17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t</a:t>
            </a:r>
            <a:r>
              <a:rPr lang="pt-BR" spc="-17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e</a:t>
            </a:r>
            <a:r>
              <a:rPr lang="pt-BR" spc="-16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d  u</a:t>
            </a:r>
            <a:r>
              <a:rPr lang="pt-BR" spc="-11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n</a:t>
            </a:r>
            <a:r>
              <a:rPr lang="pt-BR" spc="-11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d</a:t>
            </a:r>
            <a:r>
              <a:rPr lang="pt-BR" spc="-11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e</a:t>
            </a:r>
            <a:r>
              <a:rPr lang="pt-BR" spc="-11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r</a:t>
            </a:r>
            <a:r>
              <a:rPr lang="pt-BR" spc="465" dirty="0">
                <a:latin typeface="Times New Roman"/>
                <a:cs typeface="Times New Roman"/>
              </a:rPr>
              <a:t> </a:t>
            </a:r>
            <a:r>
              <a:rPr lang="pt-BR" spc="120" dirty="0" smtClean="0">
                <a:latin typeface="Times New Roman"/>
                <a:cs typeface="Times New Roman"/>
              </a:rPr>
              <a:t>sub-</a:t>
            </a:r>
            <a:r>
              <a:rPr lang="pt-BR" spc="125" dirty="0" smtClean="0">
                <a:latin typeface="Times New Roman"/>
                <a:cs typeface="Times New Roman"/>
              </a:rPr>
              <a:t>section.</a:t>
            </a:r>
          </a:p>
          <a:p>
            <a:pPr marL="12700" marR="150495" algn="just">
              <a:tabLst>
                <a:tab pos="1161415" algn="l"/>
                <a:tab pos="4988560" algn="l"/>
              </a:tabLst>
            </a:pPr>
            <a:endParaRPr lang="pt-BR" spc="125" dirty="0">
              <a:latin typeface="Times New Roman"/>
              <a:cs typeface="Times New Roman"/>
            </a:endParaRPr>
          </a:p>
          <a:p>
            <a:pPr marL="12700" marR="150495" algn="just">
              <a:tabLst>
                <a:tab pos="1161415" algn="l"/>
                <a:tab pos="4988560" algn="l"/>
              </a:tabLst>
            </a:pPr>
            <a:endParaRPr lang="pt-BR" dirty="0">
              <a:latin typeface="Times New Roman"/>
              <a:cs typeface="Times New Roman"/>
            </a:endParaRPr>
          </a:p>
          <a:p>
            <a:pPr marL="12700" marR="410209" algn="just">
              <a:spcBef>
                <a:spcPts val="110"/>
              </a:spcBef>
              <a:buAutoNum type="arabicPeriod" startAt="5"/>
              <a:tabLst>
                <a:tab pos="246379" algn="l"/>
                <a:tab pos="5350510" algn="l"/>
                <a:tab pos="7927340" algn="l"/>
              </a:tabLst>
            </a:pPr>
            <a:r>
              <a:rPr lang="pt-BR" dirty="0">
                <a:latin typeface="Times New Roman"/>
                <a:cs typeface="Times New Roman"/>
              </a:rPr>
              <a:t>. </a:t>
            </a:r>
            <a:r>
              <a:rPr lang="pt-BR" spc="-7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T</a:t>
            </a:r>
            <a:r>
              <a:rPr lang="pt-BR" spc="-16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h</a:t>
            </a:r>
            <a:r>
              <a:rPr lang="pt-BR" spc="-15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e </a:t>
            </a:r>
            <a:r>
              <a:rPr lang="pt-BR" spc="3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C</a:t>
            </a:r>
            <a:r>
              <a:rPr lang="pt-BR" spc="-14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e</a:t>
            </a:r>
            <a:r>
              <a:rPr lang="pt-BR" spc="-14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n</a:t>
            </a:r>
            <a:r>
              <a:rPr lang="pt-BR" spc="-13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t</a:t>
            </a:r>
            <a:r>
              <a:rPr lang="pt-BR" spc="-13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r</a:t>
            </a:r>
            <a:r>
              <a:rPr lang="pt-BR" spc="-14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a</a:t>
            </a:r>
            <a:r>
              <a:rPr lang="pt-BR" spc="-14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l </a:t>
            </a:r>
            <a:r>
              <a:rPr lang="pt-BR" spc="10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G</a:t>
            </a:r>
            <a:r>
              <a:rPr lang="pt-BR" spc="-16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o</a:t>
            </a:r>
            <a:r>
              <a:rPr lang="pt-BR" spc="-15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v</a:t>
            </a:r>
            <a:r>
              <a:rPr lang="pt-BR" spc="-15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e</a:t>
            </a:r>
            <a:r>
              <a:rPr lang="pt-BR" spc="-16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r</a:t>
            </a:r>
            <a:r>
              <a:rPr lang="pt-BR" spc="-16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n</a:t>
            </a:r>
            <a:r>
              <a:rPr lang="pt-BR" spc="-155" dirty="0">
                <a:latin typeface="Times New Roman"/>
                <a:cs typeface="Times New Roman"/>
              </a:rPr>
              <a:t> </a:t>
            </a:r>
            <a:r>
              <a:rPr lang="pt-BR" spc="165" dirty="0">
                <a:latin typeface="Times New Roman"/>
                <a:cs typeface="Times New Roman"/>
              </a:rPr>
              <a:t>m</a:t>
            </a:r>
            <a:r>
              <a:rPr lang="pt-BR" dirty="0">
                <a:latin typeface="Times New Roman"/>
                <a:cs typeface="Times New Roman"/>
              </a:rPr>
              <a:t>e</a:t>
            </a:r>
            <a:r>
              <a:rPr lang="pt-BR" spc="-16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n</a:t>
            </a:r>
            <a:r>
              <a:rPr lang="pt-BR" spc="-15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t </a:t>
            </a:r>
            <a:r>
              <a:rPr lang="pt-BR" spc="40" dirty="0">
                <a:latin typeface="Times New Roman"/>
                <a:cs typeface="Times New Roman"/>
              </a:rPr>
              <a:t> </a:t>
            </a:r>
            <a:r>
              <a:rPr lang="pt-BR" spc="170" dirty="0">
                <a:latin typeface="Times New Roman"/>
                <a:cs typeface="Times New Roman"/>
              </a:rPr>
              <a:t>sh</a:t>
            </a:r>
            <a:r>
              <a:rPr lang="pt-BR" spc="165" dirty="0">
                <a:latin typeface="Times New Roman"/>
                <a:cs typeface="Times New Roman"/>
              </a:rPr>
              <a:t>a</a:t>
            </a:r>
            <a:r>
              <a:rPr lang="pt-BR" spc="170" dirty="0">
                <a:latin typeface="Times New Roman"/>
                <a:cs typeface="Times New Roman"/>
              </a:rPr>
              <a:t>ll</a:t>
            </a:r>
            <a:r>
              <a:rPr lang="pt-BR" dirty="0">
                <a:latin typeface="Times New Roman"/>
                <a:cs typeface="Times New Roman"/>
              </a:rPr>
              <a:t>, </a:t>
            </a:r>
            <a:r>
              <a:rPr lang="pt-BR" spc="-15" dirty="0">
                <a:latin typeface="Times New Roman"/>
                <a:cs typeface="Times New Roman"/>
              </a:rPr>
              <a:t> </a:t>
            </a:r>
            <a:r>
              <a:rPr lang="pt-BR" spc="125" dirty="0">
                <a:latin typeface="Times New Roman"/>
                <a:cs typeface="Times New Roman"/>
              </a:rPr>
              <a:t>b</a:t>
            </a:r>
            <a:r>
              <a:rPr lang="pt-BR" dirty="0">
                <a:latin typeface="Times New Roman"/>
                <a:cs typeface="Times New Roman"/>
              </a:rPr>
              <a:t>y </a:t>
            </a:r>
            <a:r>
              <a:rPr lang="pt-BR" spc="-13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t</a:t>
            </a:r>
            <a:r>
              <a:rPr lang="pt-BR" spc="-11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h</a:t>
            </a:r>
            <a:r>
              <a:rPr lang="pt-BR" spc="-11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e </a:t>
            </a:r>
            <a:r>
              <a:rPr lang="pt-BR" spc="10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s</a:t>
            </a:r>
            <a:r>
              <a:rPr lang="pt-BR" spc="-12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a</a:t>
            </a:r>
            <a:r>
              <a:rPr lang="pt-BR" spc="-12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m</a:t>
            </a:r>
            <a:r>
              <a:rPr lang="pt-BR" spc="-15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e </a:t>
            </a:r>
            <a:r>
              <a:rPr lang="pt-BR" spc="105" dirty="0">
                <a:latin typeface="Times New Roman"/>
                <a:cs typeface="Times New Roman"/>
              </a:rPr>
              <a:t> </a:t>
            </a:r>
            <a:r>
              <a:rPr lang="pt-BR" spc="145" dirty="0">
                <a:latin typeface="Times New Roman"/>
                <a:cs typeface="Times New Roman"/>
              </a:rPr>
              <a:t>o</a:t>
            </a:r>
            <a:r>
              <a:rPr lang="pt-BR" dirty="0">
                <a:latin typeface="Times New Roman"/>
                <a:cs typeface="Times New Roman"/>
              </a:rPr>
              <a:t>r </a:t>
            </a:r>
            <a:r>
              <a:rPr lang="pt-BR" spc="-7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a  </a:t>
            </a:r>
            <a:r>
              <a:rPr lang="pt-BR" spc="-114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l</a:t>
            </a:r>
            <a:r>
              <a:rPr lang="pt-BR" spc="-204" dirty="0">
                <a:latin typeface="Times New Roman"/>
                <a:cs typeface="Times New Roman"/>
              </a:rPr>
              <a:t> </a:t>
            </a:r>
            <a:r>
              <a:rPr lang="pt-BR" spc="145" dirty="0">
                <a:latin typeface="Times New Roman"/>
                <a:cs typeface="Times New Roman"/>
              </a:rPr>
              <a:t>ik</a:t>
            </a:r>
            <a:r>
              <a:rPr lang="pt-BR" dirty="0">
                <a:latin typeface="Times New Roman"/>
                <a:cs typeface="Times New Roman"/>
              </a:rPr>
              <a:t>e	</a:t>
            </a:r>
            <a:r>
              <a:rPr lang="pt-BR" spc="135" dirty="0">
                <a:latin typeface="Times New Roman"/>
                <a:cs typeface="Times New Roman"/>
              </a:rPr>
              <a:t>noti</a:t>
            </a:r>
            <a:r>
              <a:rPr lang="pt-BR" spc="130" dirty="0">
                <a:latin typeface="Times New Roman"/>
                <a:cs typeface="Times New Roman"/>
              </a:rPr>
              <a:t>f</a:t>
            </a:r>
            <a:r>
              <a:rPr lang="pt-BR" spc="135" dirty="0">
                <a:latin typeface="Times New Roman"/>
                <a:cs typeface="Times New Roman"/>
              </a:rPr>
              <a:t>i</a:t>
            </a:r>
            <a:r>
              <a:rPr lang="pt-BR" spc="130" dirty="0">
                <a:latin typeface="Times New Roman"/>
                <a:cs typeface="Times New Roman"/>
              </a:rPr>
              <a:t>ca</a:t>
            </a:r>
            <a:r>
              <a:rPr lang="pt-BR" spc="135" dirty="0">
                <a:latin typeface="Times New Roman"/>
                <a:cs typeface="Times New Roman"/>
              </a:rPr>
              <a:t>tion</a:t>
            </a:r>
            <a:r>
              <a:rPr lang="pt-BR" dirty="0">
                <a:latin typeface="Times New Roman"/>
                <a:cs typeface="Times New Roman"/>
              </a:rPr>
              <a:t>, </a:t>
            </a:r>
            <a:r>
              <a:rPr lang="pt-BR" spc="-9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a</a:t>
            </a:r>
            <a:r>
              <a:rPr lang="pt-BR" spc="-16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p</a:t>
            </a:r>
            <a:r>
              <a:rPr lang="pt-BR" spc="-15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p</a:t>
            </a:r>
            <a:r>
              <a:rPr lang="pt-BR" spc="-15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o</a:t>
            </a:r>
            <a:r>
              <a:rPr lang="pt-BR" spc="-15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i</a:t>
            </a:r>
            <a:r>
              <a:rPr lang="pt-BR" spc="-15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n</a:t>
            </a:r>
            <a:r>
              <a:rPr lang="pt-BR" spc="-15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t </a:t>
            </a:r>
            <a:r>
              <a:rPr lang="pt-BR" spc="2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a  </a:t>
            </a:r>
            <a:r>
              <a:rPr lang="pt-BR" spc="-13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d</a:t>
            </a:r>
            <a:r>
              <a:rPr lang="pt-BR" spc="-12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a</a:t>
            </a:r>
            <a:r>
              <a:rPr lang="pt-BR" spc="-12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t</a:t>
            </a:r>
            <a:r>
              <a:rPr lang="pt-BR" spc="-12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e </a:t>
            </a:r>
            <a:r>
              <a:rPr lang="pt-BR" spc="105" dirty="0">
                <a:latin typeface="Times New Roman"/>
                <a:cs typeface="Times New Roman"/>
              </a:rPr>
              <a:t> </a:t>
            </a:r>
            <a:r>
              <a:rPr lang="pt-BR" spc="145" dirty="0">
                <a:latin typeface="Times New Roman"/>
                <a:cs typeface="Times New Roman"/>
              </a:rPr>
              <a:t>o</a:t>
            </a:r>
            <a:r>
              <a:rPr lang="pt-BR" dirty="0">
                <a:latin typeface="Times New Roman"/>
                <a:cs typeface="Times New Roman"/>
              </a:rPr>
              <a:t>n </a:t>
            </a:r>
            <a:r>
              <a:rPr lang="pt-BR" spc="-75" dirty="0">
                <a:latin typeface="Times New Roman"/>
                <a:cs typeface="Times New Roman"/>
              </a:rPr>
              <a:t> </a:t>
            </a:r>
            <a:r>
              <a:rPr lang="pt-BR" spc="145" dirty="0">
                <a:latin typeface="Times New Roman"/>
                <a:cs typeface="Times New Roman"/>
              </a:rPr>
              <a:t>o</a:t>
            </a:r>
            <a:r>
              <a:rPr lang="pt-BR" dirty="0">
                <a:latin typeface="Times New Roman"/>
                <a:cs typeface="Times New Roman"/>
              </a:rPr>
              <a:t>r </a:t>
            </a:r>
            <a:r>
              <a:rPr lang="pt-BR" spc="-75" dirty="0">
                <a:latin typeface="Times New Roman"/>
                <a:cs typeface="Times New Roman"/>
              </a:rPr>
              <a:t> </a:t>
            </a:r>
            <a:r>
              <a:rPr lang="pt-BR" spc="125" dirty="0">
                <a:latin typeface="Times New Roman"/>
                <a:cs typeface="Times New Roman"/>
              </a:rPr>
              <a:t>b</a:t>
            </a:r>
            <a:r>
              <a:rPr lang="pt-BR" spc="114" dirty="0">
                <a:latin typeface="Times New Roman"/>
                <a:cs typeface="Times New Roman"/>
              </a:rPr>
              <a:t>ef</a:t>
            </a:r>
            <a:r>
              <a:rPr lang="pt-BR" spc="125" dirty="0">
                <a:latin typeface="Times New Roman"/>
                <a:cs typeface="Times New Roman"/>
              </a:rPr>
              <a:t>o</a:t>
            </a:r>
            <a:r>
              <a:rPr lang="pt-BR" spc="114" dirty="0">
                <a:latin typeface="Times New Roman"/>
                <a:cs typeface="Times New Roman"/>
              </a:rPr>
              <a:t>r</a:t>
            </a:r>
            <a:r>
              <a:rPr lang="pt-BR" dirty="0">
                <a:latin typeface="Times New Roman"/>
                <a:cs typeface="Times New Roman"/>
              </a:rPr>
              <a:t>e  </a:t>
            </a:r>
            <a:r>
              <a:rPr lang="pt-BR" spc="125" dirty="0">
                <a:latin typeface="Times New Roman"/>
                <a:cs typeface="Times New Roman"/>
              </a:rPr>
              <a:t>which</a:t>
            </a:r>
            <a:r>
              <a:rPr lang="pt-BR" spc="335" dirty="0">
                <a:latin typeface="Times New Roman"/>
                <a:cs typeface="Times New Roman"/>
              </a:rPr>
              <a:t> </a:t>
            </a:r>
            <a:r>
              <a:rPr lang="pt-BR" spc="150" dirty="0">
                <a:latin typeface="Times New Roman"/>
                <a:cs typeface="Times New Roman"/>
              </a:rPr>
              <a:t>application</a:t>
            </a:r>
            <a:r>
              <a:rPr lang="pt-BR" spc="325" dirty="0">
                <a:latin typeface="Times New Roman"/>
                <a:cs typeface="Times New Roman"/>
              </a:rPr>
              <a:t> </a:t>
            </a:r>
            <a:r>
              <a:rPr lang="pt-BR" spc="65" dirty="0">
                <a:latin typeface="Times New Roman"/>
                <a:cs typeface="Times New Roman"/>
              </a:rPr>
              <a:t>for </a:t>
            </a:r>
            <a:r>
              <a:rPr lang="pt-BR" spc="20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r</a:t>
            </a:r>
            <a:r>
              <a:rPr lang="pt-BR" spc="-17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e</a:t>
            </a:r>
            <a:r>
              <a:rPr lang="pt-BR" spc="-17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g</a:t>
            </a:r>
            <a:r>
              <a:rPr lang="pt-BR" spc="-17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i</a:t>
            </a:r>
            <a:r>
              <a:rPr lang="pt-BR" spc="-16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s</a:t>
            </a:r>
            <a:r>
              <a:rPr lang="pt-BR" spc="-17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t</a:t>
            </a:r>
            <a:r>
              <a:rPr lang="pt-BR" spc="-17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r</a:t>
            </a:r>
            <a:r>
              <a:rPr lang="pt-BR" spc="-17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a</a:t>
            </a:r>
            <a:r>
              <a:rPr lang="pt-BR" spc="-17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t</a:t>
            </a:r>
            <a:r>
              <a:rPr lang="pt-BR" spc="-17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i</a:t>
            </a:r>
            <a:r>
              <a:rPr lang="pt-BR" spc="-16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o</a:t>
            </a:r>
            <a:r>
              <a:rPr lang="pt-BR" spc="-17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n</a:t>
            </a:r>
            <a:r>
              <a:rPr lang="pt-BR" spc="-17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,</a:t>
            </a:r>
            <a:r>
              <a:rPr lang="pt-BR" spc="254" dirty="0">
                <a:latin typeface="Times New Roman"/>
                <a:cs typeface="Times New Roman"/>
              </a:rPr>
              <a:t> </a:t>
            </a:r>
            <a:r>
              <a:rPr lang="pt-BR" spc="80" dirty="0">
                <a:latin typeface="Times New Roman"/>
                <a:cs typeface="Times New Roman"/>
              </a:rPr>
              <a:t>wh</a:t>
            </a:r>
            <a:r>
              <a:rPr lang="pt-BR" spc="-17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i</a:t>
            </a:r>
            <a:r>
              <a:rPr lang="pt-BR" spc="-180" dirty="0">
                <a:latin typeface="Times New Roman"/>
                <a:cs typeface="Times New Roman"/>
              </a:rPr>
              <a:t> </a:t>
            </a:r>
            <a:r>
              <a:rPr lang="pt-BR" spc="85" dirty="0">
                <a:latin typeface="Times New Roman"/>
                <a:cs typeface="Times New Roman"/>
              </a:rPr>
              <a:t>ch</a:t>
            </a:r>
            <a:r>
              <a:rPr lang="pt-BR" spc="22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s</a:t>
            </a:r>
            <a:r>
              <a:rPr lang="pt-BR" spc="-15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h</a:t>
            </a:r>
            <a:r>
              <a:rPr lang="pt-BR" spc="-15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a</a:t>
            </a:r>
            <a:r>
              <a:rPr lang="pt-BR" spc="-15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l</a:t>
            </a:r>
            <a:r>
              <a:rPr lang="pt-BR" spc="-15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l</a:t>
            </a:r>
            <a:r>
              <a:rPr lang="pt-BR" spc="240" dirty="0">
                <a:latin typeface="Times New Roman"/>
                <a:cs typeface="Times New Roman"/>
              </a:rPr>
              <a:t> </a:t>
            </a:r>
            <a:r>
              <a:rPr lang="pt-BR" spc="75" dirty="0">
                <a:latin typeface="Times New Roman"/>
                <a:cs typeface="Times New Roman"/>
              </a:rPr>
              <a:t>be</a:t>
            </a:r>
            <a:r>
              <a:rPr lang="pt-BR" spc="204" dirty="0">
                <a:latin typeface="Times New Roman"/>
                <a:cs typeface="Times New Roman"/>
              </a:rPr>
              <a:t> </a:t>
            </a:r>
            <a:r>
              <a:rPr lang="pt-BR" spc="140" dirty="0">
                <a:latin typeface="Times New Roman"/>
                <a:cs typeface="Times New Roman"/>
              </a:rPr>
              <a:t>accompanied</a:t>
            </a:r>
            <a:r>
              <a:rPr lang="pt-BR" spc="240" dirty="0">
                <a:latin typeface="Times New Roman"/>
                <a:cs typeface="Times New Roman"/>
              </a:rPr>
              <a:t> </a:t>
            </a:r>
            <a:r>
              <a:rPr lang="pt-BR" spc="60" dirty="0">
                <a:latin typeface="Times New Roman"/>
                <a:cs typeface="Times New Roman"/>
              </a:rPr>
              <a:t>by</a:t>
            </a:r>
            <a:r>
              <a:rPr lang="pt-BR" spc="18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s</a:t>
            </a:r>
            <a:r>
              <a:rPr lang="pt-BR" spc="-15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u</a:t>
            </a:r>
            <a:r>
              <a:rPr lang="pt-BR" spc="-15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c</a:t>
            </a:r>
            <a:r>
              <a:rPr lang="pt-BR" spc="-16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h</a:t>
            </a:r>
            <a:r>
              <a:rPr lang="pt-BR" spc="250" dirty="0">
                <a:latin typeface="Times New Roman"/>
                <a:cs typeface="Times New Roman"/>
              </a:rPr>
              <a:t> </a:t>
            </a:r>
            <a:r>
              <a:rPr lang="pt-BR" spc="65" dirty="0">
                <a:latin typeface="Times New Roman"/>
                <a:cs typeface="Times New Roman"/>
              </a:rPr>
              <a:t>fee</a:t>
            </a:r>
            <a:r>
              <a:rPr lang="pt-BR" spc="170" dirty="0">
                <a:latin typeface="Times New Roman"/>
                <a:cs typeface="Times New Roman"/>
              </a:rPr>
              <a:t> </a:t>
            </a:r>
            <a:r>
              <a:rPr lang="pt-BR" spc="120" dirty="0">
                <a:latin typeface="Times New Roman"/>
                <a:cs typeface="Times New Roman"/>
              </a:rPr>
              <a:t>as</a:t>
            </a:r>
            <a:r>
              <a:rPr lang="pt-BR" spc="32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m</a:t>
            </a:r>
            <a:r>
              <a:rPr lang="pt-BR" spc="-14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a</a:t>
            </a:r>
            <a:r>
              <a:rPr lang="pt-BR" spc="-114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y</a:t>
            </a:r>
            <a:r>
              <a:rPr lang="pt-BR" spc="320" dirty="0">
                <a:latin typeface="Times New Roman"/>
                <a:cs typeface="Times New Roman"/>
              </a:rPr>
              <a:t> </a:t>
            </a:r>
            <a:r>
              <a:rPr lang="pt-BR" spc="70" dirty="0">
                <a:latin typeface="Times New Roman"/>
                <a:cs typeface="Times New Roman"/>
              </a:rPr>
              <a:t>be	</a:t>
            </a:r>
            <a:r>
              <a:rPr lang="pt-BR" spc="150" dirty="0">
                <a:latin typeface="Times New Roman"/>
                <a:cs typeface="Times New Roman"/>
              </a:rPr>
              <a:t>prescribed </a:t>
            </a:r>
            <a:r>
              <a:rPr lang="pt-BR" spc="60" dirty="0">
                <a:latin typeface="Times New Roman"/>
                <a:cs typeface="Times New Roman"/>
              </a:rPr>
              <a:t>by </a:t>
            </a:r>
            <a:r>
              <a:rPr lang="pt-BR" spc="-33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r</a:t>
            </a:r>
            <a:r>
              <a:rPr lang="pt-BR" spc="-18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u</a:t>
            </a:r>
            <a:r>
              <a:rPr lang="pt-BR" spc="-17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l</a:t>
            </a:r>
            <a:r>
              <a:rPr lang="pt-BR" spc="-17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e</a:t>
            </a:r>
            <a:r>
              <a:rPr lang="pt-BR" spc="-17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s</a:t>
            </a:r>
            <a:r>
              <a:rPr lang="pt-BR" spc="-17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,</a:t>
            </a:r>
            <a:r>
              <a:rPr lang="pt-BR" spc="24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s</a:t>
            </a:r>
            <a:r>
              <a:rPr lang="pt-BR" spc="-15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h</a:t>
            </a:r>
            <a:r>
              <a:rPr lang="pt-BR" spc="-15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a</a:t>
            </a:r>
            <a:r>
              <a:rPr lang="pt-BR" spc="-16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l</a:t>
            </a:r>
            <a:r>
              <a:rPr lang="pt-BR" spc="-15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l</a:t>
            </a:r>
            <a:r>
              <a:rPr lang="pt-BR" spc="235" dirty="0">
                <a:latin typeface="Times New Roman"/>
                <a:cs typeface="Times New Roman"/>
              </a:rPr>
              <a:t> </a:t>
            </a:r>
            <a:r>
              <a:rPr lang="pt-BR" spc="75" dirty="0">
                <a:latin typeface="Times New Roman"/>
                <a:cs typeface="Times New Roman"/>
              </a:rPr>
              <a:t>be</a:t>
            </a:r>
            <a:r>
              <a:rPr lang="pt-BR" spc="22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m</a:t>
            </a:r>
            <a:r>
              <a:rPr lang="pt-BR" spc="-14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a</a:t>
            </a:r>
            <a:r>
              <a:rPr lang="pt-BR" spc="-12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d</a:t>
            </a:r>
            <a:r>
              <a:rPr lang="pt-BR" spc="-12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e</a:t>
            </a:r>
            <a:r>
              <a:rPr lang="pt-BR" spc="295" dirty="0">
                <a:latin typeface="Times New Roman"/>
                <a:cs typeface="Times New Roman"/>
              </a:rPr>
              <a:t> </a:t>
            </a:r>
            <a:r>
              <a:rPr lang="pt-BR" spc="75" dirty="0">
                <a:latin typeface="Times New Roman"/>
                <a:cs typeface="Times New Roman"/>
              </a:rPr>
              <a:t>to</a:t>
            </a:r>
            <a:r>
              <a:rPr lang="pt-BR" spc="195" dirty="0">
                <a:latin typeface="Times New Roman"/>
                <a:cs typeface="Times New Roman"/>
              </a:rPr>
              <a:t> </a:t>
            </a:r>
            <a:r>
              <a:rPr lang="pt-BR" spc="165" dirty="0">
                <a:latin typeface="Times New Roman"/>
                <a:cs typeface="Times New Roman"/>
              </a:rPr>
              <a:t>the</a:t>
            </a:r>
            <a:r>
              <a:rPr lang="pt-BR" spc="28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R</a:t>
            </a:r>
            <a:r>
              <a:rPr lang="pt-BR" spc="-17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e</a:t>
            </a:r>
            <a:r>
              <a:rPr lang="pt-BR" spc="-17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g</a:t>
            </a:r>
            <a:r>
              <a:rPr lang="pt-BR" spc="-17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i</a:t>
            </a:r>
            <a:r>
              <a:rPr lang="pt-BR" spc="-17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s</a:t>
            </a:r>
            <a:r>
              <a:rPr lang="pt-BR" spc="-17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t</a:t>
            </a:r>
            <a:r>
              <a:rPr lang="pt-BR" spc="-17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r</a:t>
            </a:r>
            <a:r>
              <a:rPr lang="pt-BR" spc="-17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a</a:t>
            </a:r>
            <a:r>
              <a:rPr lang="pt-BR" spc="-17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t</a:t>
            </a:r>
            <a:r>
              <a:rPr lang="pt-BR" spc="-18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i</a:t>
            </a:r>
            <a:r>
              <a:rPr lang="pt-BR" spc="-170" dirty="0">
                <a:latin typeface="Times New Roman"/>
                <a:cs typeface="Times New Roman"/>
              </a:rPr>
              <a:t> </a:t>
            </a:r>
            <a:r>
              <a:rPr lang="pt-BR" spc="85" dirty="0">
                <a:latin typeface="Times New Roman"/>
                <a:cs typeface="Times New Roman"/>
              </a:rPr>
              <a:t>on</a:t>
            </a:r>
            <a:r>
              <a:rPr lang="pt-BR" spc="270" dirty="0">
                <a:latin typeface="Times New Roman"/>
                <a:cs typeface="Times New Roman"/>
              </a:rPr>
              <a:t> </a:t>
            </a:r>
            <a:r>
              <a:rPr lang="pt-BR" spc="145" dirty="0">
                <a:latin typeface="Times New Roman"/>
                <a:cs typeface="Times New Roman"/>
              </a:rPr>
              <a:t>Tribunal.</a:t>
            </a:r>
            <a:endParaRPr lang="pt-BR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44111167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364692" y="113537"/>
            <a:ext cx="3331845" cy="22826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1400" b="1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C</a:t>
            </a:r>
            <a:r>
              <a:rPr sz="1400" b="1" u="heavy" spc="-13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400" b="1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H</a:t>
            </a:r>
            <a:r>
              <a:rPr sz="1400" b="1" u="heavy" spc="-12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400" b="1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A</a:t>
            </a:r>
            <a:r>
              <a:rPr sz="1400" b="1" u="heavy" spc="-13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400" b="1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P</a:t>
            </a:r>
            <a:r>
              <a:rPr sz="1400" b="1" u="heavy" spc="-13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400" b="1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T</a:t>
            </a:r>
            <a:r>
              <a:rPr sz="1400" b="1" u="heavy" spc="-12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400" b="1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E</a:t>
            </a:r>
            <a:r>
              <a:rPr sz="1400" b="1" u="heavy" spc="-12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400" b="1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R </a:t>
            </a:r>
            <a:r>
              <a:rPr sz="1400" b="1" u="heavy" spc="9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400" b="1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–  4</a:t>
            </a:r>
            <a:r>
              <a:rPr sz="1400" b="1" u="heavy" spc="-2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400" b="1" u="heavy" spc="9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(</a:t>
            </a:r>
            <a:r>
              <a:rPr sz="1400" b="1" u="heavy" spc="9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M</a:t>
            </a:r>
            <a:r>
              <a:rPr sz="1400" b="1" u="heavy" spc="10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I</a:t>
            </a:r>
            <a:r>
              <a:rPr sz="1400" b="1" u="heavy" spc="9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S</a:t>
            </a:r>
            <a:r>
              <a:rPr sz="1400" b="1" u="heavy" spc="9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C</a:t>
            </a:r>
            <a:r>
              <a:rPr sz="1400" b="1" u="heavy" spc="9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ELL</a:t>
            </a:r>
            <a:r>
              <a:rPr sz="1400" b="1" u="heavy" spc="9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AN</a:t>
            </a:r>
            <a:r>
              <a:rPr sz="1400" b="1" u="heavy" spc="9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EO</a:t>
            </a:r>
            <a:r>
              <a:rPr sz="1400" b="1" u="heavy" spc="9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U</a:t>
            </a:r>
            <a:r>
              <a:rPr sz="1400" b="1" u="heavy" spc="9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S</a:t>
            </a:r>
            <a:r>
              <a:rPr sz="1400" b="1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)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364691" y="483871"/>
            <a:ext cx="5731510" cy="22890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spcBef>
                <a:spcPts val="105"/>
              </a:spcBef>
            </a:pPr>
            <a:endParaRPr sz="1400" dirty="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364691" y="697840"/>
            <a:ext cx="9516110" cy="567591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131445">
              <a:lnSpc>
                <a:spcPct val="150000"/>
              </a:lnSpc>
              <a:spcBef>
                <a:spcPts val="100"/>
              </a:spcBef>
              <a:tabLst>
                <a:tab pos="2360930" algn="l"/>
                <a:tab pos="4891405" algn="l"/>
                <a:tab pos="8459470" algn="l"/>
              </a:tabLst>
            </a:pPr>
            <a:endParaRPr lang="en-US" spc="150" dirty="0">
              <a:latin typeface="Times New Roman"/>
              <a:cs typeface="Times New Roman"/>
            </a:endParaRPr>
          </a:p>
          <a:p>
            <a:pPr marL="12700" marR="131445">
              <a:lnSpc>
                <a:spcPct val="150000"/>
              </a:lnSpc>
              <a:spcBef>
                <a:spcPts val="100"/>
              </a:spcBef>
              <a:tabLst>
                <a:tab pos="2360930" algn="l"/>
                <a:tab pos="4891405" algn="l"/>
                <a:tab pos="8459470" algn="l"/>
              </a:tabLst>
            </a:pPr>
            <a:r>
              <a:rPr lang="pt-BR" spc="-165" dirty="0" smtClean="0">
                <a:latin typeface="Times New Roman"/>
                <a:cs typeface="Times New Roman"/>
              </a:rPr>
              <a:t> </a:t>
            </a:r>
            <a:r>
              <a:rPr lang="pt-BR" spc="95" dirty="0">
                <a:latin typeface="Times New Roman"/>
                <a:cs typeface="Times New Roman"/>
              </a:rPr>
              <a:t>I</a:t>
            </a:r>
            <a:r>
              <a:rPr lang="pt-BR" dirty="0">
                <a:latin typeface="Times New Roman"/>
                <a:cs typeface="Times New Roman"/>
              </a:rPr>
              <a:t>f</a:t>
            </a:r>
            <a:r>
              <a:rPr lang="pt-BR" spc="15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a</a:t>
            </a:r>
            <a:r>
              <a:rPr lang="pt-BR" spc="-12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n</a:t>
            </a:r>
            <a:r>
              <a:rPr lang="pt-BR" spc="-12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y </a:t>
            </a:r>
            <a:r>
              <a:rPr lang="pt-BR" spc="-6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p</a:t>
            </a:r>
            <a:r>
              <a:rPr lang="pt-BR" spc="-17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e</a:t>
            </a:r>
            <a:r>
              <a:rPr lang="pt-BR" spc="-17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r</a:t>
            </a:r>
            <a:r>
              <a:rPr lang="pt-BR" spc="-17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s</a:t>
            </a:r>
            <a:r>
              <a:rPr lang="pt-BR" spc="-17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o</a:t>
            </a:r>
            <a:r>
              <a:rPr lang="pt-BR" spc="-17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n </a:t>
            </a:r>
            <a:r>
              <a:rPr lang="pt-BR" spc="-125" dirty="0">
                <a:latin typeface="Times New Roman"/>
                <a:cs typeface="Times New Roman"/>
              </a:rPr>
              <a:t> </a:t>
            </a:r>
            <a:r>
              <a:rPr lang="pt-BR" spc="150" dirty="0">
                <a:latin typeface="Times New Roman"/>
                <a:cs typeface="Times New Roman"/>
              </a:rPr>
              <a:t>w</a:t>
            </a:r>
            <a:r>
              <a:rPr lang="pt-BR" spc="160" dirty="0">
                <a:latin typeface="Times New Roman"/>
                <a:cs typeface="Times New Roman"/>
              </a:rPr>
              <a:t>hos</a:t>
            </a:r>
            <a:r>
              <a:rPr lang="pt-BR" dirty="0">
                <a:latin typeface="Times New Roman"/>
                <a:cs typeface="Times New Roman"/>
              </a:rPr>
              <a:t>e </a:t>
            </a:r>
            <a:r>
              <a:rPr lang="pt-BR" spc="-17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n</a:t>
            </a:r>
            <a:r>
              <a:rPr lang="pt-BR" spc="-9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a</a:t>
            </a:r>
            <a:r>
              <a:rPr lang="pt-BR" spc="-10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m</a:t>
            </a:r>
            <a:r>
              <a:rPr lang="pt-BR" spc="-12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e </a:t>
            </a:r>
            <a:r>
              <a:rPr lang="pt-BR" spc="-35" dirty="0">
                <a:latin typeface="Times New Roman"/>
                <a:cs typeface="Times New Roman"/>
              </a:rPr>
              <a:t> </a:t>
            </a:r>
            <a:r>
              <a:rPr lang="pt-BR" spc="150" dirty="0">
                <a:latin typeface="Times New Roman"/>
                <a:cs typeface="Times New Roman"/>
              </a:rPr>
              <a:t>i</a:t>
            </a:r>
            <a:r>
              <a:rPr lang="pt-BR" dirty="0">
                <a:latin typeface="Times New Roman"/>
                <a:cs typeface="Times New Roman"/>
              </a:rPr>
              <a:t>s </a:t>
            </a:r>
            <a:r>
              <a:rPr lang="pt-BR" spc="-135" dirty="0">
                <a:latin typeface="Times New Roman"/>
                <a:cs typeface="Times New Roman"/>
              </a:rPr>
              <a:t> </a:t>
            </a:r>
            <a:r>
              <a:rPr lang="pt-BR" spc="195" dirty="0">
                <a:latin typeface="Times New Roman"/>
                <a:cs typeface="Times New Roman"/>
              </a:rPr>
              <a:t>no</a:t>
            </a:r>
            <a:r>
              <a:rPr lang="pt-BR" dirty="0">
                <a:latin typeface="Times New Roman"/>
                <a:cs typeface="Times New Roman"/>
              </a:rPr>
              <a:t>t </a:t>
            </a:r>
            <a:r>
              <a:rPr lang="pt-BR" spc="-120" dirty="0">
                <a:latin typeface="Times New Roman"/>
                <a:cs typeface="Times New Roman"/>
              </a:rPr>
              <a:t> </a:t>
            </a:r>
            <a:r>
              <a:rPr lang="pt-BR" spc="95" dirty="0">
                <a:latin typeface="Times New Roman"/>
                <a:cs typeface="Times New Roman"/>
              </a:rPr>
              <a:t>f</a:t>
            </a:r>
            <a:r>
              <a:rPr lang="pt-BR" spc="100" dirty="0">
                <a:latin typeface="Times New Roman"/>
                <a:cs typeface="Times New Roman"/>
              </a:rPr>
              <a:t>o</a:t>
            </a:r>
            <a:r>
              <a:rPr lang="pt-BR" dirty="0">
                <a:latin typeface="Times New Roman"/>
                <a:cs typeface="Times New Roman"/>
              </a:rPr>
              <a:t>r</a:t>
            </a:r>
            <a:r>
              <a:rPr lang="pt-BR" spc="145" dirty="0">
                <a:latin typeface="Times New Roman"/>
                <a:cs typeface="Times New Roman"/>
              </a:rPr>
              <a:t> </a:t>
            </a:r>
            <a:r>
              <a:rPr lang="pt-BR" spc="245" dirty="0">
                <a:latin typeface="Times New Roman"/>
                <a:cs typeface="Times New Roman"/>
              </a:rPr>
              <a:t>th</a:t>
            </a:r>
            <a:r>
              <a:rPr lang="pt-BR" dirty="0">
                <a:latin typeface="Times New Roman"/>
                <a:cs typeface="Times New Roman"/>
              </a:rPr>
              <a:t>e </a:t>
            </a:r>
            <a:r>
              <a:rPr lang="pt-BR" spc="-6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t</a:t>
            </a:r>
            <a:r>
              <a:rPr lang="pt-BR" spc="-14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i</a:t>
            </a:r>
            <a:r>
              <a:rPr lang="pt-BR" spc="-14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m</a:t>
            </a:r>
            <a:r>
              <a:rPr lang="pt-BR" spc="-17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e </a:t>
            </a:r>
            <a:r>
              <a:rPr lang="pt-BR" spc="-85" dirty="0">
                <a:latin typeface="Times New Roman"/>
                <a:cs typeface="Times New Roman"/>
              </a:rPr>
              <a:t> </a:t>
            </a:r>
            <a:r>
              <a:rPr lang="pt-BR" spc="160" dirty="0">
                <a:latin typeface="Times New Roman"/>
                <a:cs typeface="Times New Roman"/>
              </a:rPr>
              <a:t>b</a:t>
            </a:r>
            <a:r>
              <a:rPr lang="pt-BR" spc="155" dirty="0">
                <a:latin typeface="Times New Roman"/>
                <a:cs typeface="Times New Roman"/>
              </a:rPr>
              <a:t>e</a:t>
            </a:r>
            <a:r>
              <a:rPr lang="pt-BR" spc="160" dirty="0">
                <a:latin typeface="Times New Roman"/>
                <a:cs typeface="Times New Roman"/>
              </a:rPr>
              <a:t>i</a:t>
            </a:r>
            <a:r>
              <a:rPr lang="pt-BR" spc="145" dirty="0">
                <a:latin typeface="Times New Roman"/>
                <a:cs typeface="Times New Roman"/>
              </a:rPr>
              <a:t>n</a:t>
            </a:r>
            <a:r>
              <a:rPr lang="pt-BR" dirty="0">
                <a:latin typeface="Times New Roman"/>
                <a:cs typeface="Times New Roman"/>
              </a:rPr>
              <a:t>g </a:t>
            </a:r>
            <a:r>
              <a:rPr lang="pt-BR" spc="-15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e</a:t>
            </a:r>
            <a:r>
              <a:rPr lang="pt-BR" spc="-14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n</a:t>
            </a:r>
            <a:r>
              <a:rPr lang="pt-BR" spc="-13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t</a:t>
            </a:r>
            <a:r>
              <a:rPr lang="pt-BR" spc="-13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e</a:t>
            </a:r>
            <a:r>
              <a:rPr lang="pt-BR" spc="-14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r</a:t>
            </a:r>
            <a:r>
              <a:rPr lang="pt-BR" spc="-14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e</a:t>
            </a:r>
            <a:r>
              <a:rPr lang="pt-BR" spc="-14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d </a:t>
            </a:r>
            <a:r>
              <a:rPr lang="pt-BR" spc="-8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i</a:t>
            </a:r>
            <a:r>
              <a:rPr lang="pt-BR" spc="-155" dirty="0">
                <a:latin typeface="Times New Roman"/>
                <a:cs typeface="Times New Roman"/>
              </a:rPr>
              <a:t> </a:t>
            </a:r>
            <a:r>
              <a:rPr lang="pt-BR" dirty="0" smtClean="0">
                <a:latin typeface="Times New Roman"/>
                <a:cs typeface="Times New Roman"/>
              </a:rPr>
              <a:t>n </a:t>
            </a:r>
            <a:r>
              <a:rPr lang="pt-BR" dirty="0">
                <a:latin typeface="Times New Roman"/>
                <a:cs typeface="Times New Roman"/>
              </a:rPr>
              <a:t>t</a:t>
            </a:r>
            <a:r>
              <a:rPr lang="pt-BR" spc="-11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h</a:t>
            </a:r>
            <a:r>
              <a:rPr lang="pt-BR" spc="-11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e </a:t>
            </a:r>
            <a:r>
              <a:rPr lang="pt-BR" spc="12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r</a:t>
            </a:r>
            <a:r>
              <a:rPr lang="pt-BR" spc="-16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e</a:t>
            </a:r>
            <a:r>
              <a:rPr lang="pt-BR" spc="-16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g</a:t>
            </a:r>
            <a:r>
              <a:rPr lang="pt-BR" spc="-15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i</a:t>
            </a:r>
            <a:r>
              <a:rPr lang="pt-BR" spc="-15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s</a:t>
            </a:r>
            <a:r>
              <a:rPr lang="pt-BR" spc="-15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t</a:t>
            </a:r>
            <a:r>
              <a:rPr lang="pt-BR" spc="-17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e</a:t>
            </a:r>
            <a:r>
              <a:rPr lang="pt-BR" spc="-16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r </a:t>
            </a:r>
            <a:r>
              <a:rPr lang="pt-BR" spc="5" dirty="0">
                <a:latin typeface="Times New Roman"/>
                <a:cs typeface="Times New Roman"/>
              </a:rPr>
              <a:t> </a:t>
            </a:r>
            <a:r>
              <a:rPr lang="pt-BR" spc="130" dirty="0">
                <a:latin typeface="Times New Roman"/>
                <a:cs typeface="Times New Roman"/>
              </a:rPr>
              <a:t>fa</a:t>
            </a:r>
            <a:r>
              <a:rPr lang="pt-BR" spc="135" dirty="0">
                <a:latin typeface="Times New Roman"/>
                <a:cs typeface="Times New Roman"/>
              </a:rPr>
              <a:t>ls</a:t>
            </a:r>
            <a:r>
              <a:rPr lang="pt-BR" spc="130" dirty="0">
                <a:latin typeface="Times New Roman"/>
                <a:cs typeface="Times New Roman"/>
              </a:rPr>
              <a:t>e</a:t>
            </a:r>
            <a:r>
              <a:rPr lang="pt-BR" spc="135" dirty="0">
                <a:latin typeface="Times New Roman"/>
                <a:cs typeface="Times New Roman"/>
              </a:rPr>
              <a:t>l</a:t>
            </a:r>
            <a:r>
              <a:rPr lang="pt-BR" dirty="0">
                <a:latin typeface="Times New Roman"/>
                <a:cs typeface="Times New Roman"/>
              </a:rPr>
              <a:t>y </a:t>
            </a:r>
            <a:r>
              <a:rPr lang="pt-BR" spc="-13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r</a:t>
            </a:r>
            <a:r>
              <a:rPr lang="pt-BR" spc="-14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e</a:t>
            </a:r>
            <a:r>
              <a:rPr lang="pt-BR" spc="-14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p</a:t>
            </a:r>
            <a:r>
              <a:rPr lang="pt-BR" spc="-13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r</a:t>
            </a:r>
            <a:r>
              <a:rPr lang="pt-BR" spc="-14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e</a:t>
            </a:r>
            <a:r>
              <a:rPr lang="pt-BR" spc="-14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s</a:t>
            </a:r>
            <a:r>
              <a:rPr lang="pt-BR" spc="-13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e</a:t>
            </a:r>
            <a:r>
              <a:rPr lang="pt-BR" spc="-14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n</a:t>
            </a:r>
            <a:r>
              <a:rPr lang="pt-BR" spc="-13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t</a:t>
            </a:r>
            <a:r>
              <a:rPr lang="pt-BR" spc="-14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s </a:t>
            </a:r>
            <a:r>
              <a:rPr lang="pt-BR" spc="6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t</a:t>
            </a:r>
            <a:r>
              <a:rPr lang="pt-BR" spc="-6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h</a:t>
            </a:r>
            <a:r>
              <a:rPr lang="pt-BR" spc="-6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a</a:t>
            </a:r>
            <a:r>
              <a:rPr lang="pt-BR" spc="-6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t  </a:t>
            </a:r>
            <a:r>
              <a:rPr lang="pt-BR" spc="-150" dirty="0">
                <a:latin typeface="Times New Roman"/>
                <a:cs typeface="Times New Roman"/>
              </a:rPr>
              <a:t> </a:t>
            </a:r>
            <a:r>
              <a:rPr lang="pt-BR" spc="195" dirty="0">
                <a:latin typeface="Times New Roman"/>
                <a:cs typeface="Times New Roman"/>
              </a:rPr>
              <a:t>i</a:t>
            </a:r>
            <a:r>
              <a:rPr lang="pt-BR" dirty="0">
                <a:latin typeface="Times New Roman"/>
                <a:cs typeface="Times New Roman"/>
              </a:rPr>
              <a:t>t</a:t>
            </a:r>
            <a:r>
              <a:rPr lang="pt-BR" spc="-155" dirty="0">
                <a:latin typeface="Times New Roman"/>
                <a:cs typeface="Times New Roman"/>
              </a:rPr>
              <a:t> </a:t>
            </a:r>
            <a:r>
              <a:rPr dirty="0" smtClean="0">
                <a:latin typeface="Times New Roman"/>
                <a:cs typeface="Times New Roman"/>
              </a:rPr>
              <a:t>s </a:t>
            </a:r>
            <a:r>
              <a:rPr spc="-60" dirty="0" smtClean="0">
                <a:latin typeface="Times New Roman"/>
                <a:cs typeface="Times New Roman"/>
              </a:rPr>
              <a:t> </a:t>
            </a:r>
            <a:r>
              <a:rPr spc="100" dirty="0">
                <a:latin typeface="Times New Roman"/>
                <a:cs typeface="Times New Roman"/>
              </a:rPr>
              <a:t>s</a:t>
            </a:r>
            <a:r>
              <a:rPr dirty="0">
                <a:latin typeface="Times New Roman"/>
                <a:cs typeface="Times New Roman"/>
              </a:rPr>
              <a:t>o </a:t>
            </a:r>
            <a:r>
              <a:rPr spc="-17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e</a:t>
            </a:r>
            <a:r>
              <a:rPr spc="-16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n</a:t>
            </a:r>
            <a:r>
              <a:rPr spc="-15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t</a:t>
            </a:r>
            <a:r>
              <a:rPr spc="-15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e</a:t>
            </a:r>
            <a:r>
              <a:rPr spc="-16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r</a:t>
            </a:r>
            <a:r>
              <a:rPr spc="-16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e</a:t>
            </a:r>
            <a:r>
              <a:rPr spc="-16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d</a:t>
            </a:r>
            <a:r>
              <a:rPr spc="-15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, </a:t>
            </a:r>
            <a:r>
              <a:rPr spc="40" dirty="0">
                <a:latin typeface="Times New Roman"/>
                <a:cs typeface="Times New Roman"/>
              </a:rPr>
              <a:t> </a:t>
            </a:r>
            <a:r>
              <a:rPr spc="145" dirty="0">
                <a:latin typeface="Times New Roman"/>
                <a:cs typeface="Times New Roman"/>
              </a:rPr>
              <a:t>o</a:t>
            </a:r>
            <a:r>
              <a:rPr dirty="0">
                <a:latin typeface="Times New Roman"/>
                <a:cs typeface="Times New Roman"/>
              </a:rPr>
              <a:t>r </a:t>
            </a:r>
            <a:r>
              <a:rPr spc="-7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u</a:t>
            </a:r>
            <a:r>
              <a:rPr spc="-14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s</a:t>
            </a:r>
            <a:r>
              <a:rPr spc="-14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e</a:t>
            </a:r>
            <a:r>
              <a:rPr spc="-15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s </a:t>
            </a:r>
            <a:r>
              <a:rPr spc="65" dirty="0">
                <a:latin typeface="Times New Roman"/>
                <a:cs typeface="Times New Roman"/>
              </a:rPr>
              <a:t> </a:t>
            </a:r>
            <a:r>
              <a:rPr dirty="0" err="1">
                <a:latin typeface="Times New Roman"/>
                <a:cs typeface="Times New Roman"/>
              </a:rPr>
              <a:t>i</a:t>
            </a:r>
            <a:r>
              <a:rPr spc="-155" dirty="0">
                <a:latin typeface="Times New Roman"/>
                <a:cs typeface="Times New Roman"/>
              </a:rPr>
              <a:t> </a:t>
            </a:r>
            <a:r>
              <a:rPr dirty="0" smtClean="0">
                <a:latin typeface="Times New Roman"/>
                <a:cs typeface="Times New Roman"/>
              </a:rPr>
              <a:t>n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spc="140" dirty="0" smtClean="0">
                <a:latin typeface="Times New Roman"/>
                <a:cs typeface="Times New Roman"/>
              </a:rPr>
              <a:t>c</a:t>
            </a:r>
            <a:r>
              <a:rPr spc="145" dirty="0" smtClean="0">
                <a:latin typeface="Times New Roman"/>
                <a:cs typeface="Times New Roman"/>
              </a:rPr>
              <a:t>onn</a:t>
            </a:r>
            <a:r>
              <a:rPr spc="140" dirty="0" smtClean="0">
                <a:latin typeface="Times New Roman"/>
                <a:cs typeface="Times New Roman"/>
              </a:rPr>
              <a:t>ec</a:t>
            </a:r>
            <a:r>
              <a:rPr spc="135" dirty="0" smtClean="0">
                <a:latin typeface="Times New Roman"/>
                <a:cs typeface="Times New Roman"/>
              </a:rPr>
              <a:t>tio</a:t>
            </a:r>
            <a:r>
              <a:rPr dirty="0" smtClean="0">
                <a:latin typeface="Times New Roman"/>
                <a:cs typeface="Times New Roman"/>
              </a:rPr>
              <a:t>n</a:t>
            </a:r>
            <a:r>
              <a:rPr spc="145" dirty="0" smtClean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w</a:t>
            </a:r>
            <a:r>
              <a:rPr spc="-15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i</a:t>
            </a:r>
            <a:r>
              <a:rPr spc="-14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t</a:t>
            </a:r>
            <a:r>
              <a:rPr spc="-14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h </a:t>
            </a:r>
            <a:r>
              <a:rPr spc="-85" dirty="0">
                <a:latin typeface="Times New Roman"/>
                <a:cs typeface="Times New Roman"/>
              </a:rPr>
              <a:t> </a:t>
            </a:r>
            <a:r>
              <a:rPr spc="195" dirty="0">
                <a:latin typeface="Times New Roman"/>
                <a:cs typeface="Times New Roman"/>
              </a:rPr>
              <a:t>hi</a:t>
            </a:r>
            <a:r>
              <a:rPr dirty="0">
                <a:latin typeface="Times New Roman"/>
                <a:cs typeface="Times New Roman"/>
              </a:rPr>
              <a:t>s </a:t>
            </a:r>
            <a:r>
              <a:rPr spc="-12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n</a:t>
            </a:r>
            <a:r>
              <a:rPr spc="-9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a</a:t>
            </a:r>
            <a:r>
              <a:rPr spc="-10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m</a:t>
            </a:r>
            <a:r>
              <a:rPr spc="-12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e  </a:t>
            </a:r>
            <a:r>
              <a:rPr spc="150" dirty="0">
                <a:latin typeface="Times New Roman"/>
                <a:cs typeface="Times New Roman"/>
              </a:rPr>
              <a:t>o</a:t>
            </a:r>
            <a:r>
              <a:rPr dirty="0">
                <a:latin typeface="Times New Roman"/>
                <a:cs typeface="Times New Roman"/>
              </a:rPr>
              <a:t>r </a:t>
            </a:r>
            <a:r>
              <a:rPr spc="-16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t</a:t>
            </a:r>
            <a:r>
              <a:rPr spc="-17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i</a:t>
            </a:r>
            <a:r>
              <a:rPr spc="-17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t</a:t>
            </a:r>
            <a:r>
              <a:rPr spc="-18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l</a:t>
            </a:r>
            <a:r>
              <a:rPr spc="-18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e </a:t>
            </a:r>
            <a:r>
              <a:rPr spc="-10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a</a:t>
            </a:r>
            <a:r>
              <a:rPr spc="-12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n</a:t>
            </a:r>
            <a:r>
              <a:rPr spc="-12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y </a:t>
            </a:r>
            <a:r>
              <a:rPr spc="-70" dirty="0">
                <a:latin typeface="Times New Roman"/>
                <a:cs typeface="Times New Roman"/>
              </a:rPr>
              <a:t> </a:t>
            </a:r>
            <a:r>
              <a:rPr spc="160" dirty="0">
                <a:latin typeface="Times New Roman"/>
                <a:cs typeface="Times New Roman"/>
              </a:rPr>
              <a:t>w</a:t>
            </a:r>
            <a:r>
              <a:rPr spc="170" dirty="0">
                <a:latin typeface="Times New Roman"/>
                <a:cs typeface="Times New Roman"/>
              </a:rPr>
              <a:t>o</a:t>
            </a:r>
            <a:r>
              <a:rPr spc="165" dirty="0">
                <a:latin typeface="Times New Roman"/>
                <a:cs typeface="Times New Roman"/>
              </a:rPr>
              <a:t>r</a:t>
            </a:r>
            <a:r>
              <a:rPr spc="170" dirty="0">
                <a:latin typeface="Times New Roman"/>
                <a:cs typeface="Times New Roman"/>
              </a:rPr>
              <a:t>d</a:t>
            </a:r>
            <a:r>
              <a:rPr dirty="0">
                <a:latin typeface="Times New Roman"/>
                <a:cs typeface="Times New Roman"/>
              </a:rPr>
              <a:t>s </a:t>
            </a:r>
            <a:r>
              <a:rPr spc="-165" dirty="0">
                <a:latin typeface="Times New Roman"/>
                <a:cs typeface="Times New Roman"/>
              </a:rPr>
              <a:t> </a:t>
            </a:r>
            <a:r>
              <a:rPr spc="150" dirty="0">
                <a:latin typeface="Times New Roman"/>
                <a:cs typeface="Times New Roman"/>
              </a:rPr>
              <a:t>o</a:t>
            </a:r>
            <a:r>
              <a:rPr dirty="0">
                <a:latin typeface="Times New Roman"/>
                <a:cs typeface="Times New Roman"/>
              </a:rPr>
              <a:t>r </a:t>
            </a:r>
            <a:r>
              <a:rPr spc="-16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l</a:t>
            </a:r>
            <a:r>
              <a:rPr spc="-14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e</a:t>
            </a:r>
            <a:r>
              <a:rPr spc="-15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t</a:t>
            </a:r>
            <a:r>
              <a:rPr spc="-14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t</a:t>
            </a:r>
            <a:r>
              <a:rPr spc="-14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e</a:t>
            </a:r>
            <a:r>
              <a:rPr spc="-15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r</a:t>
            </a:r>
            <a:r>
              <a:rPr spc="-15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s </a:t>
            </a:r>
            <a:r>
              <a:rPr spc="-8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r</a:t>
            </a:r>
            <a:r>
              <a:rPr spc="-17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e</a:t>
            </a:r>
            <a:r>
              <a:rPr spc="-17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a</a:t>
            </a:r>
            <a:r>
              <a:rPr spc="-17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s</a:t>
            </a:r>
            <a:r>
              <a:rPr spc="-17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o</a:t>
            </a:r>
            <a:r>
              <a:rPr spc="-17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n</a:t>
            </a:r>
            <a:r>
              <a:rPr spc="-17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a</a:t>
            </a:r>
            <a:r>
              <a:rPr spc="-17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b</a:t>
            </a:r>
            <a:r>
              <a:rPr spc="-17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l</a:t>
            </a:r>
            <a:r>
              <a:rPr spc="-170" dirty="0">
                <a:latin typeface="Times New Roman"/>
                <a:cs typeface="Times New Roman"/>
              </a:rPr>
              <a:t> </a:t>
            </a:r>
            <a:r>
              <a:rPr dirty="0" smtClean="0">
                <a:latin typeface="Times New Roman"/>
                <a:cs typeface="Times New Roman"/>
              </a:rPr>
              <a:t>y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spc="165" dirty="0" smtClean="0">
                <a:latin typeface="Times New Roman"/>
                <a:cs typeface="Times New Roman"/>
              </a:rPr>
              <a:t>ca</a:t>
            </a:r>
            <a:r>
              <a:rPr spc="170" dirty="0" smtClean="0">
                <a:latin typeface="Times New Roman"/>
                <a:cs typeface="Times New Roman"/>
              </a:rPr>
              <a:t>l</a:t>
            </a:r>
            <a:r>
              <a:rPr spc="165" dirty="0" smtClean="0">
                <a:latin typeface="Times New Roman"/>
                <a:cs typeface="Times New Roman"/>
              </a:rPr>
              <a:t>c</a:t>
            </a:r>
            <a:r>
              <a:rPr spc="170" dirty="0" smtClean="0">
                <a:latin typeface="Times New Roman"/>
                <a:cs typeface="Times New Roman"/>
              </a:rPr>
              <a:t>ul</a:t>
            </a:r>
            <a:r>
              <a:rPr spc="165" dirty="0" smtClean="0">
                <a:latin typeface="Times New Roman"/>
                <a:cs typeface="Times New Roman"/>
              </a:rPr>
              <a:t>a</a:t>
            </a:r>
            <a:r>
              <a:rPr spc="170" dirty="0" smtClean="0">
                <a:latin typeface="Times New Roman"/>
                <a:cs typeface="Times New Roman"/>
              </a:rPr>
              <a:t>t</a:t>
            </a:r>
            <a:r>
              <a:rPr spc="165" dirty="0" smtClean="0">
                <a:latin typeface="Times New Roman"/>
                <a:cs typeface="Times New Roman"/>
              </a:rPr>
              <a:t>e</a:t>
            </a:r>
            <a:r>
              <a:rPr dirty="0" smtClean="0">
                <a:latin typeface="Times New Roman"/>
                <a:cs typeface="Times New Roman"/>
              </a:rPr>
              <a:t>d  </a:t>
            </a:r>
            <a:r>
              <a:rPr spc="150" dirty="0">
                <a:latin typeface="Times New Roman"/>
                <a:cs typeface="Times New Roman"/>
              </a:rPr>
              <a:t>t</a:t>
            </a:r>
            <a:r>
              <a:rPr dirty="0">
                <a:latin typeface="Times New Roman"/>
                <a:cs typeface="Times New Roman"/>
              </a:rPr>
              <a:t>o </a:t>
            </a:r>
            <a:r>
              <a:rPr spc="-8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s</a:t>
            </a:r>
            <a:r>
              <a:rPr spc="-17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u</a:t>
            </a:r>
            <a:r>
              <a:rPr spc="-17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g</a:t>
            </a:r>
            <a:r>
              <a:rPr spc="-17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g</a:t>
            </a:r>
            <a:r>
              <a:rPr spc="-17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e</a:t>
            </a:r>
            <a:r>
              <a:rPr spc="-17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s</a:t>
            </a:r>
            <a:r>
              <a:rPr spc="-17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t </a:t>
            </a:r>
            <a:r>
              <a:rPr spc="2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t</a:t>
            </a:r>
            <a:r>
              <a:rPr spc="-6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h</a:t>
            </a:r>
            <a:r>
              <a:rPr spc="-6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a</a:t>
            </a:r>
            <a:r>
              <a:rPr spc="-6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t  </a:t>
            </a:r>
            <a:r>
              <a:rPr spc="-150" dirty="0">
                <a:latin typeface="Times New Roman"/>
                <a:cs typeface="Times New Roman"/>
              </a:rPr>
              <a:t> </a:t>
            </a:r>
            <a:r>
              <a:rPr spc="195" dirty="0">
                <a:latin typeface="Times New Roman"/>
                <a:cs typeface="Times New Roman"/>
              </a:rPr>
              <a:t>hi</a:t>
            </a:r>
            <a:r>
              <a:rPr dirty="0">
                <a:latin typeface="Times New Roman"/>
                <a:cs typeface="Times New Roman"/>
              </a:rPr>
              <a:t>s </a:t>
            </a:r>
            <a:r>
              <a:rPr spc="1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n</a:t>
            </a:r>
            <a:r>
              <a:rPr spc="-9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a</a:t>
            </a:r>
            <a:r>
              <a:rPr spc="-10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m</a:t>
            </a:r>
            <a:r>
              <a:rPr spc="-12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e  </a:t>
            </a:r>
            <a:r>
              <a:rPr spc="-170" dirty="0">
                <a:latin typeface="Times New Roman"/>
                <a:cs typeface="Times New Roman"/>
              </a:rPr>
              <a:t> </a:t>
            </a:r>
            <a:r>
              <a:rPr spc="150" dirty="0">
                <a:latin typeface="Times New Roman"/>
                <a:cs typeface="Times New Roman"/>
              </a:rPr>
              <a:t>i</a:t>
            </a:r>
            <a:r>
              <a:rPr dirty="0">
                <a:latin typeface="Times New Roman"/>
                <a:cs typeface="Times New Roman"/>
              </a:rPr>
              <a:t>s </a:t>
            </a:r>
            <a:r>
              <a:rPr spc="-60" dirty="0">
                <a:latin typeface="Times New Roman"/>
                <a:cs typeface="Times New Roman"/>
              </a:rPr>
              <a:t> </a:t>
            </a:r>
            <a:r>
              <a:rPr spc="100" dirty="0">
                <a:latin typeface="Times New Roman"/>
                <a:cs typeface="Times New Roman"/>
              </a:rPr>
              <a:t>s</a:t>
            </a:r>
            <a:r>
              <a:rPr dirty="0">
                <a:latin typeface="Times New Roman"/>
                <a:cs typeface="Times New Roman"/>
              </a:rPr>
              <a:t>o </a:t>
            </a:r>
            <a:r>
              <a:rPr spc="-17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e</a:t>
            </a:r>
            <a:r>
              <a:rPr spc="-16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n</a:t>
            </a:r>
            <a:r>
              <a:rPr spc="-15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t</a:t>
            </a:r>
            <a:r>
              <a:rPr spc="-15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e</a:t>
            </a:r>
            <a:r>
              <a:rPr spc="-16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r</a:t>
            </a:r>
            <a:r>
              <a:rPr spc="-16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e</a:t>
            </a:r>
            <a:r>
              <a:rPr spc="-16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d</a:t>
            </a:r>
            <a:r>
              <a:rPr spc="-15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, </a:t>
            </a:r>
            <a:r>
              <a:rPr spc="4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h</a:t>
            </a:r>
            <a:r>
              <a:rPr spc="-13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e </a:t>
            </a:r>
            <a:r>
              <a:rPr spc="8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s</a:t>
            </a:r>
            <a:r>
              <a:rPr spc="-15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h</a:t>
            </a:r>
            <a:r>
              <a:rPr spc="-15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a</a:t>
            </a:r>
            <a:r>
              <a:rPr spc="-16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l</a:t>
            </a:r>
            <a:r>
              <a:rPr spc="-15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l </a:t>
            </a:r>
            <a:r>
              <a:rPr spc="5" dirty="0">
                <a:latin typeface="Times New Roman"/>
                <a:cs typeface="Times New Roman"/>
              </a:rPr>
              <a:t> </a:t>
            </a:r>
            <a:r>
              <a:rPr spc="145" dirty="0">
                <a:latin typeface="Times New Roman"/>
                <a:cs typeface="Times New Roman"/>
              </a:rPr>
              <a:t>b</a:t>
            </a:r>
            <a:r>
              <a:rPr dirty="0">
                <a:latin typeface="Times New Roman"/>
                <a:cs typeface="Times New Roman"/>
              </a:rPr>
              <a:t>e	p</a:t>
            </a:r>
            <a:r>
              <a:rPr spc="-14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u</a:t>
            </a:r>
            <a:r>
              <a:rPr spc="-14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n</a:t>
            </a:r>
            <a:r>
              <a:rPr spc="-14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i</a:t>
            </a:r>
            <a:r>
              <a:rPr spc="-14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s</a:t>
            </a:r>
            <a:r>
              <a:rPr spc="-14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h</a:t>
            </a:r>
            <a:r>
              <a:rPr spc="-14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a</a:t>
            </a:r>
            <a:r>
              <a:rPr spc="-15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b</a:t>
            </a:r>
            <a:r>
              <a:rPr spc="-15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l</a:t>
            </a:r>
            <a:r>
              <a:rPr spc="-15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e </a:t>
            </a:r>
            <a:r>
              <a:rPr spc="-12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w</a:t>
            </a:r>
            <a:r>
              <a:rPr spc="-15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i</a:t>
            </a:r>
            <a:r>
              <a:rPr spc="-14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t</a:t>
            </a:r>
            <a:r>
              <a:rPr spc="-14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h </a:t>
            </a:r>
            <a:r>
              <a:rPr spc="-90" dirty="0">
                <a:latin typeface="Times New Roman"/>
                <a:cs typeface="Times New Roman"/>
              </a:rPr>
              <a:t> </a:t>
            </a:r>
            <a:r>
              <a:rPr spc="130" dirty="0">
                <a:latin typeface="Times New Roman"/>
                <a:cs typeface="Times New Roman"/>
              </a:rPr>
              <a:t>f</a:t>
            </a:r>
            <a:r>
              <a:rPr spc="135" dirty="0">
                <a:latin typeface="Times New Roman"/>
                <a:cs typeface="Times New Roman"/>
              </a:rPr>
              <a:t>in</a:t>
            </a:r>
            <a:r>
              <a:rPr dirty="0">
                <a:latin typeface="Times New Roman"/>
                <a:cs typeface="Times New Roman"/>
              </a:rPr>
              <a:t>e </a:t>
            </a:r>
            <a:r>
              <a:rPr spc="-155" dirty="0">
                <a:latin typeface="Times New Roman"/>
                <a:cs typeface="Times New Roman"/>
              </a:rPr>
              <a:t> </a:t>
            </a:r>
            <a:r>
              <a:rPr spc="160" dirty="0">
                <a:latin typeface="Times New Roman"/>
                <a:cs typeface="Times New Roman"/>
              </a:rPr>
              <a:t>w</a:t>
            </a:r>
            <a:r>
              <a:rPr spc="170" dirty="0">
                <a:latin typeface="Times New Roman"/>
                <a:cs typeface="Times New Roman"/>
              </a:rPr>
              <a:t>hi</a:t>
            </a:r>
            <a:r>
              <a:rPr spc="165" dirty="0">
                <a:latin typeface="Times New Roman"/>
                <a:cs typeface="Times New Roman"/>
              </a:rPr>
              <a:t>c</a:t>
            </a:r>
            <a:r>
              <a:rPr dirty="0">
                <a:latin typeface="Times New Roman"/>
                <a:cs typeface="Times New Roman"/>
              </a:rPr>
              <a:t>h </a:t>
            </a:r>
            <a:r>
              <a:rPr spc="-15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m</a:t>
            </a:r>
            <a:r>
              <a:rPr spc="-15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a</a:t>
            </a:r>
            <a:r>
              <a:rPr spc="-12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y </a:t>
            </a:r>
            <a:r>
              <a:rPr spc="-3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e</a:t>
            </a:r>
            <a:r>
              <a:rPr spc="-16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x</a:t>
            </a:r>
            <a:r>
              <a:rPr spc="-15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t</a:t>
            </a:r>
            <a:r>
              <a:rPr spc="-15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e</a:t>
            </a:r>
            <a:r>
              <a:rPr spc="-16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n</a:t>
            </a:r>
            <a:r>
              <a:rPr spc="-15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d </a:t>
            </a:r>
            <a:r>
              <a:rPr spc="-125" dirty="0">
                <a:latin typeface="Times New Roman"/>
                <a:cs typeface="Times New Roman"/>
              </a:rPr>
              <a:t> </a:t>
            </a:r>
            <a:r>
              <a:rPr spc="150" dirty="0">
                <a:latin typeface="Times New Roman"/>
                <a:cs typeface="Times New Roman"/>
              </a:rPr>
              <a:t>t</a:t>
            </a:r>
            <a:r>
              <a:rPr dirty="0">
                <a:latin typeface="Times New Roman"/>
                <a:cs typeface="Times New Roman"/>
              </a:rPr>
              <a:t>o</a:t>
            </a:r>
            <a:r>
              <a:rPr spc="-200" dirty="0">
                <a:latin typeface="Times New Roman"/>
                <a:cs typeface="Times New Roman"/>
              </a:rPr>
              <a:t> 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spc="95" dirty="0" smtClean="0">
                <a:latin typeface="Times New Roman"/>
                <a:cs typeface="Times New Roman"/>
              </a:rPr>
              <a:t>Rs.1000</a:t>
            </a:r>
            <a:r>
              <a:rPr spc="95" dirty="0">
                <a:latin typeface="Times New Roman"/>
                <a:cs typeface="Times New Roman"/>
              </a:rPr>
              <a:t>/-</a:t>
            </a:r>
            <a:endParaRPr dirty="0">
              <a:latin typeface="Times New Roman"/>
              <a:cs typeface="Times New Roman"/>
            </a:endParaRPr>
          </a:p>
          <a:p>
            <a:pPr marL="299085" indent="-287020">
              <a:spcBef>
                <a:spcPts val="1250"/>
              </a:spcBef>
              <a:buFont typeface="Arial MT"/>
              <a:buChar char="•"/>
              <a:tabLst>
                <a:tab pos="299085" algn="l"/>
                <a:tab pos="299720" algn="l"/>
                <a:tab pos="5787390" algn="l"/>
              </a:tabLst>
            </a:pPr>
            <a:r>
              <a:rPr spc="135" dirty="0">
                <a:latin typeface="Times New Roman"/>
                <a:cs typeface="Times New Roman"/>
              </a:rPr>
              <a:t>A</a:t>
            </a:r>
            <a:r>
              <a:rPr spc="140" dirty="0">
                <a:latin typeface="Times New Roman"/>
                <a:cs typeface="Times New Roman"/>
              </a:rPr>
              <a:t>f</a:t>
            </a:r>
            <a:r>
              <a:rPr spc="145" dirty="0">
                <a:latin typeface="Times New Roman"/>
                <a:cs typeface="Times New Roman"/>
              </a:rPr>
              <a:t>t</a:t>
            </a:r>
            <a:r>
              <a:rPr spc="140" dirty="0">
                <a:latin typeface="Times New Roman"/>
                <a:cs typeface="Times New Roman"/>
              </a:rPr>
              <a:t>e</a:t>
            </a:r>
            <a:r>
              <a:rPr dirty="0">
                <a:latin typeface="Times New Roman"/>
                <a:cs typeface="Times New Roman"/>
              </a:rPr>
              <a:t>r</a:t>
            </a:r>
            <a:r>
              <a:rPr spc="155" dirty="0">
                <a:latin typeface="Times New Roman"/>
                <a:cs typeface="Times New Roman"/>
              </a:rPr>
              <a:t> </a:t>
            </a:r>
            <a:r>
              <a:rPr spc="245" dirty="0">
                <a:latin typeface="Times New Roman"/>
                <a:cs typeface="Times New Roman"/>
              </a:rPr>
              <a:t>th</a:t>
            </a:r>
            <a:r>
              <a:rPr dirty="0">
                <a:latin typeface="Times New Roman"/>
                <a:cs typeface="Times New Roman"/>
              </a:rPr>
              <a:t>e </a:t>
            </a:r>
            <a:r>
              <a:rPr spc="-80" dirty="0">
                <a:latin typeface="Times New Roman"/>
                <a:cs typeface="Times New Roman"/>
              </a:rPr>
              <a:t> </a:t>
            </a:r>
            <a:r>
              <a:rPr spc="155" dirty="0">
                <a:latin typeface="Times New Roman"/>
                <a:cs typeface="Times New Roman"/>
              </a:rPr>
              <a:t>e</a:t>
            </a:r>
            <a:r>
              <a:rPr spc="160" dirty="0">
                <a:latin typeface="Times New Roman"/>
                <a:cs typeface="Times New Roman"/>
              </a:rPr>
              <a:t>xp</a:t>
            </a:r>
            <a:r>
              <a:rPr spc="145" dirty="0">
                <a:latin typeface="Times New Roman"/>
                <a:cs typeface="Times New Roman"/>
              </a:rPr>
              <a:t>i</a:t>
            </a:r>
            <a:r>
              <a:rPr spc="140" dirty="0">
                <a:latin typeface="Times New Roman"/>
                <a:cs typeface="Times New Roman"/>
              </a:rPr>
              <a:t>r</a:t>
            </a:r>
            <a:r>
              <a:rPr dirty="0">
                <a:latin typeface="Times New Roman"/>
                <a:cs typeface="Times New Roman"/>
              </a:rPr>
              <a:t>y </a:t>
            </a:r>
            <a:r>
              <a:rPr spc="-170" dirty="0">
                <a:latin typeface="Times New Roman"/>
                <a:cs typeface="Times New Roman"/>
              </a:rPr>
              <a:t> </a:t>
            </a:r>
            <a:r>
              <a:rPr spc="5" dirty="0">
                <a:latin typeface="Times New Roman"/>
                <a:cs typeface="Times New Roman"/>
              </a:rPr>
              <a:t>o</a:t>
            </a:r>
            <a:r>
              <a:rPr dirty="0">
                <a:latin typeface="Times New Roman"/>
                <a:cs typeface="Times New Roman"/>
              </a:rPr>
              <a:t>f</a:t>
            </a:r>
            <a:r>
              <a:rPr spc="55" dirty="0">
                <a:latin typeface="Times New Roman"/>
                <a:cs typeface="Times New Roman"/>
              </a:rPr>
              <a:t> </a:t>
            </a:r>
            <a:r>
              <a:rPr spc="150" dirty="0">
                <a:latin typeface="Times New Roman"/>
                <a:cs typeface="Times New Roman"/>
              </a:rPr>
              <a:t>on</a:t>
            </a:r>
            <a:r>
              <a:rPr dirty="0">
                <a:latin typeface="Times New Roman"/>
                <a:cs typeface="Times New Roman"/>
              </a:rPr>
              <a:t>e </a:t>
            </a:r>
            <a:r>
              <a:rPr spc="-16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y</a:t>
            </a:r>
            <a:r>
              <a:rPr spc="-17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e</a:t>
            </a:r>
            <a:r>
              <a:rPr spc="-15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a</a:t>
            </a:r>
            <a:r>
              <a:rPr spc="-15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r </a:t>
            </a:r>
            <a:r>
              <a:rPr spc="-75" dirty="0">
                <a:latin typeface="Times New Roman"/>
                <a:cs typeface="Times New Roman"/>
              </a:rPr>
              <a:t> </a:t>
            </a:r>
            <a:r>
              <a:rPr spc="140" dirty="0">
                <a:latin typeface="Times New Roman"/>
                <a:cs typeface="Times New Roman"/>
              </a:rPr>
              <a:t>fr</a:t>
            </a:r>
            <a:r>
              <a:rPr spc="145" dirty="0">
                <a:latin typeface="Times New Roman"/>
                <a:cs typeface="Times New Roman"/>
              </a:rPr>
              <a:t>o</a:t>
            </a:r>
            <a:r>
              <a:rPr dirty="0">
                <a:latin typeface="Times New Roman"/>
                <a:cs typeface="Times New Roman"/>
              </a:rPr>
              <a:t>m </a:t>
            </a:r>
            <a:r>
              <a:rPr spc="-170" dirty="0">
                <a:latin typeface="Times New Roman"/>
                <a:cs typeface="Times New Roman"/>
              </a:rPr>
              <a:t> </a:t>
            </a:r>
            <a:r>
              <a:rPr spc="245" dirty="0">
                <a:latin typeface="Times New Roman"/>
                <a:cs typeface="Times New Roman"/>
              </a:rPr>
              <a:t>th</a:t>
            </a:r>
            <a:r>
              <a:rPr dirty="0">
                <a:latin typeface="Times New Roman"/>
                <a:cs typeface="Times New Roman"/>
              </a:rPr>
              <a:t>e </a:t>
            </a:r>
            <a:r>
              <a:rPr spc="-7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d</a:t>
            </a:r>
            <a:r>
              <a:rPr spc="-12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a</a:t>
            </a:r>
            <a:r>
              <a:rPr spc="-12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t</a:t>
            </a:r>
            <a:r>
              <a:rPr spc="-12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e </a:t>
            </a:r>
            <a:r>
              <a:rPr spc="-7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a</a:t>
            </a:r>
            <a:r>
              <a:rPr spc="-17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p</a:t>
            </a:r>
            <a:r>
              <a:rPr spc="-17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p</a:t>
            </a:r>
            <a:r>
              <a:rPr spc="-17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o</a:t>
            </a:r>
            <a:r>
              <a:rPr spc="-17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i</a:t>
            </a:r>
            <a:r>
              <a:rPr spc="-17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n</a:t>
            </a:r>
            <a:r>
              <a:rPr spc="-17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t</a:t>
            </a:r>
            <a:r>
              <a:rPr spc="-17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e</a:t>
            </a:r>
            <a:r>
              <a:rPr spc="-17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d </a:t>
            </a:r>
            <a:r>
              <a:rPr spc="-10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u</a:t>
            </a:r>
            <a:r>
              <a:rPr spc="-11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n</a:t>
            </a:r>
            <a:r>
              <a:rPr spc="-11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d</a:t>
            </a:r>
            <a:r>
              <a:rPr spc="-11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e</a:t>
            </a:r>
            <a:r>
              <a:rPr spc="-114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r	</a:t>
            </a:r>
            <a:r>
              <a:rPr spc="150" dirty="0">
                <a:latin typeface="Times New Roman"/>
                <a:cs typeface="Times New Roman"/>
              </a:rPr>
              <a:t>su</a:t>
            </a:r>
            <a:r>
              <a:rPr spc="145" dirty="0">
                <a:latin typeface="Times New Roman"/>
                <a:cs typeface="Times New Roman"/>
              </a:rPr>
              <a:t>b</a:t>
            </a:r>
            <a:r>
              <a:rPr dirty="0">
                <a:latin typeface="Times New Roman"/>
                <a:cs typeface="Times New Roman"/>
              </a:rPr>
              <a:t>-</a:t>
            </a:r>
            <a:r>
              <a:rPr spc="-210" dirty="0">
                <a:latin typeface="Times New Roman"/>
                <a:cs typeface="Times New Roman"/>
              </a:rPr>
              <a:t> </a:t>
            </a:r>
            <a:r>
              <a:rPr spc="145" dirty="0">
                <a:latin typeface="Times New Roman"/>
                <a:cs typeface="Times New Roman"/>
              </a:rPr>
              <a:t>s</a:t>
            </a:r>
            <a:r>
              <a:rPr spc="140" dirty="0">
                <a:latin typeface="Times New Roman"/>
                <a:cs typeface="Times New Roman"/>
              </a:rPr>
              <a:t>ec</a:t>
            </a:r>
            <a:r>
              <a:rPr spc="145" dirty="0">
                <a:latin typeface="Times New Roman"/>
                <a:cs typeface="Times New Roman"/>
              </a:rPr>
              <a:t>tio</a:t>
            </a:r>
            <a:r>
              <a:rPr dirty="0">
                <a:latin typeface="Times New Roman"/>
                <a:cs typeface="Times New Roman"/>
              </a:rPr>
              <a:t>n </a:t>
            </a:r>
            <a:r>
              <a:rPr spc="-65" dirty="0">
                <a:latin typeface="Times New Roman"/>
                <a:cs typeface="Times New Roman"/>
              </a:rPr>
              <a:t> </a:t>
            </a:r>
            <a:r>
              <a:rPr spc="45" dirty="0">
                <a:latin typeface="Times New Roman"/>
                <a:cs typeface="Times New Roman"/>
              </a:rPr>
              <a:t>(</a:t>
            </a:r>
            <a:r>
              <a:rPr spc="50" dirty="0">
                <a:latin typeface="Times New Roman"/>
                <a:cs typeface="Times New Roman"/>
              </a:rPr>
              <a:t>2</a:t>
            </a:r>
            <a:r>
              <a:rPr dirty="0">
                <a:latin typeface="Times New Roman"/>
                <a:cs typeface="Times New Roman"/>
              </a:rPr>
              <a:t>)</a:t>
            </a:r>
            <a:r>
              <a:rPr spc="60" dirty="0">
                <a:latin typeface="Times New Roman"/>
                <a:cs typeface="Times New Roman"/>
              </a:rPr>
              <a:t> </a:t>
            </a:r>
            <a:r>
              <a:rPr spc="5" dirty="0">
                <a:latin typeface="Times New Roman"/>
                <a:cs typeface="Times New Roman"/>
              </a:rPr>
              <a:t>o</a:t>
            </a:r>
            <a:r>
              <a:rPr dirty="0">
                <a:latin typeface="Times New Roman"/>
                <a:cs typeface="Times New Roman"/>
              </a:rPr>
              <a:t>f</a:t>
            </a:r>
            <a:r>
              <a:rPr spc="-15" dirty="0">
                <a:latin typeface="Times New Roman"/>
                <a:cs typeface="Times New Roman"/>
              </a:rPr>
              <a:t> </a:t>
            </a:r>
            <a:r>
              <a:rPr spc="145" dirty="0">
                <a:latin typeface="Times New Roman"/>
                <a:cs typeface="Times New Roman"/>
              </a:rPr>
              <a:t>s</a:t>
            </a:r>
            <a:r>
              <a:rPr spc="140" dirty="0">
                <a:latin typeface="Times New Roman"/>
                <a:cs typeface="Times New Roman"/>
              </a:rPr>
              <a:t>ec</a:t>
            </a:r>
            <a:r>
              <a:rPr spc="145" dirty="0">
                <a:latin typeface="Times New Roman"/>
                <a:cs typeface="Times New Roman"/>
              </a:rPr>
              <a:t>ti</a:t>
            </a:r>
            <a:r>
              <a:rPr spc="135" dirty="0">
                <a:latin typeface="Times New Roman"/>
                <a:cs typeface="Times New Roman"/>
              </a:rPr>
              <a:t>o</a:t>
            </a:r>
            <a:r>
              <a:rPr dirty="0">
                <a:latin typeface="Times New Roman"/>
                <a:cs typeface="Times New Roman"/>
              </a:rPr>
              <a:t>n </a:t>
            </a:r>
            <a:r>
              <a:rPr spc="-100" dirty="0">
                <a:latin typeface="Times New Roman"/>
                <a:cs typeface="Times New Roman"/>
              </a:rPr>
              <a:t> </a:t>
            </a:r>
            <a:r>
              <a:rPr spc="125" dirty="0">
                <a:latin typeface="Times New Roman"/>
                <a:cs typeface="Times New Roman"/>
              </a:rPr>
              <a:t>24</a:t>
            </a:r>
            <a:r>
              <a:rPr dirty="0">
                <a:latin typeface="Times New Roman"/>
                <a:cs typeface="Times New Roman"/>
              </a:rPr>
              <a:t>, </a:t>
            </a:r>
            <a:r>
              <a:rPr spc="-125" dirty="0">
                <a:latin typeface="Times New Roman"/>
                <a:cs typeface="Times New Roman"/>
              </a:rPr>
              <a:t> </a:t>
            </a:r>
            <a:r>
              <a:rPr spc="150" dirty="0">
                <a:latin typeface="Times New Roman"/>
                <a:cs typeface="Times New Roman"/>
              </a:rPr>
              <a:t>n</a:t>
            </a:r>
            <a:r>
              <a:rPr dirty="0">
                <a:latin typeface="Times New Roman"/>
                <a:cs typeface="Times New Roman"/>
              </a:rPr>
              <a:t>o </a:t>
            </a:r>
            <a:r>
              <a:rPr spc="-7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p</a:t>
            </a:r>
            <a:r>
              <a:rPr spc="-17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e</a:t>
            </a:r>
            <a:r>
              <a:rPr spc="-17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r</a:t>
            </a:r>
            <a:r>
              <a:rPr spc="-17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s</a:t>
            </a:r>
            <a:r>
              <a:rPr spc="-17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o</a:t>
            </a:r>
            <a:r>
              <a:rPr spc="-17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n</a:t>
            </a:r>
          </a:p>
          <a:p>
            <a:pPr marL="299085">
              <a:spcBef>
                <a:spcPts val="840"/>
              </a:spcBef>
              <a:tabLst>
                <a:tab pos="2673350" algn="l"/>
              </a:tabLst>
            </a:pPr>
            <a:r>
              <a:rPr dirty="0">
                <a:latin typeface="Times New Roman"/>
                <a:cs typeface="Times New Roman"/>
              </a:rPr>
              <a:t>o</a:t>
            </a:r>
            <a:r>
              <a:rPr spc="-14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t</a:t>
            </a:r>
            <a:r>
              <a:rPr spc="-14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h</a:t>
            </a:r>
            <a:r>
              <a:rPr spc="-14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e</a:t>
            </a:r>
            <a:r>
              <a:rPr spc="-15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r</a:t>
            </a:r>
            <a:r>
              <a:rPr spc="39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t</a:t>
            </a:r>
            <a:r>
              <a:rPr spc="-6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h</a:t>
            </a:r>
            <a:r>
              <a:rPr spc="-5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a</a:t>
            </a:r>
            <a:r>
              <a:rPr spc="-6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n</a:t>
            </a:r>
            <a:r>
              <a:rPr spc="55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a</a:t>
            </a:r>
            <a:r>
              <a:rPr spc="58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r</a:t>
            </a:r>
            <a:r>
              <a:rPr spc="-16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e</a:t>
            </a:r>
            <a:r>
              <a:rPr spc="-16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g</a:t>
            </a:r>
            <a:r>
              <a:rPr spc="-15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i</a:t>
            </a:r>
            <a:r>
              <a:rPr spc="-15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s</a:t>
            </a:r>
            <a:r>
              <a:rPr spc="-15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t</a:t>
            </a:r>
            <a:r>
              <a:rPr spc="-15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e</a:t>
            </a:r>
            <a:r>
              <a:rPr spc="-16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r</a:t>
            </a:r>
            <a:r>
              <a:rPr spc="-17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e</a:t>
            </a:r>
            <a:r>
              <a:rPr spc="-16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d	</a:t>
            </a:r>
            <a:r>
              <a:rPr spc="150" dirty="0">
                <a:latin typeface="Times New Roman"/>
                <a:cs typeface="Times New Roman"/>
              </a:rPr>
              <a:t>architect,</a:t>
            </a:r>
            <a:r>
              <a:rPr spc="330" dirty="0">
                <a:latin typeface="Times New Roman"/>
                <a:cs typeface="Times New Roman"/>
              </a:rPr>
              <a:t> </a:t>
            </a:r>
            <a:r>
              <a:rPr spc="70" dirty="0">
                <a:latin typeface="Times New Roman"/>
                <a:cs typeface="Times New Roman"/>
              </a:rPr>
              <a:t>or</a:t>
            </a:r>
            <a:r>
              <a:rPr spc="28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a</a:t>
            </a:r>
            <a:r>
              <a:rPr spc="22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f</a:t>
            </a:r>
            <a:r>
              <a:rPr spc="-18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i</a:t>
            </a:r>
            <a:r>
              <a:rPr spc="-180" dirty="0">
                <a:latin typeface="Times New Roman"/>
                <a:cs typeface="Times New Roman"/>
              </a:rPr>
              <a:t> </a:t>
            </a:r>
            <a:r>
              <a:rPr spc="80" dirty="0">
                <a:latin typeface="Times New Roman"/>
                <a:cs typeface="Times New Roman"/>
              </a:rPr>
              <a:t>rm</a:t>
            </a:r>
            <a:r>
              <a:rPr spc="30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of a</a:t>
            </a:r>
            <a:r>
              <a:rPr spc="-17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r</a:t>
            </a:r>
            <a:r>
              <a:rPr spc="-17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c</a:t>
            </a:r>
            <a:r>
              <a:rPr spc="-17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h</a:t>
            </a:r>
            <a:r>
              <a:rPr spc="-17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i</a:t>
            </a:r>
            <a:r>
              <a:rPr spc="-17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t</a:t>
            </a:r>
            <a:r>
              <a:rPr spc="-17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e</a:t>
            </a:r>
            <a:r>
              <a:rPr spc="-17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c</a:t>
            </a:r>
            <a:r>
              <a:rPr spc="-17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t</a:t>
            </a:r>
            <a:r>
              <a:rPr spc="-17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s</a:t>
            </a:r>
            <a:r>
              <a:rPr spc="40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s</a:t>
            </a:r>
            <a:r>
              <a:rPr spc="-15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h</a:t>
            </a:r>
            <a:r>
              <a:rPr spc="-15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a</a:t>
            </a:r>
            <a:r>
              <a:rPr spc="-16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l</a:t>
            </a:r>
            <a:r>
              <a:rPr spc="-15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l</a:t>
            </a:r>
            <a:r>
              <a:rPr spc="36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u</a:t>
            </a:r>
            <a:r>
              <a:rPr spc="-13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s</a:t>
            </a:r>
            <a:r>
              <a:rPr spc="-13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e</a:t>
            </a:r>
            <a:r>
              <a:rPr spc="39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t</a:t>
            </a:r>
            <a:r>
              <a:rPr spc="-11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h</a:t>
            </a:r>
            <a:r>
              <a:rPr spc="-11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e</a:t>
            </a:r>
            <a:r>
              <a:rPr spc="45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t</a:t>
            </a:r>
            <a:r>
              <a:rPr spc="-17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i</a:t>
            </a:r>
            <a:r>
              <a:rPr spc="-17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t</a:t>
            </a:r>
            <a:r>
              <a:rPr spc="-17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l</a:t>
            </a:r>
            <a:r>
              <a:rPr spc="-17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e</a:t>
            </a:r>
            <a:r>
              <a:rPr spc="33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a</a:t>
            </a:r>
            <a:r>
              <a:rPr spc="-9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n</a:t>
            </a:r>
            <a:r>
              <a:rPr spc="-8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d</a:t>
            </a:r>
            <a:r>
              <a:rPr spc="51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s</a:t>
            </a:r>
            <a:r>
              <a:rPr spc="-190" dirty="0">
                <a:latin typeface="Times New Roman"/>
                <a:cs typeface="Times New Roman"/>
              </a:rPr>
              <a:t> </a:t>
            </a:r>
            <a:r>
              <a:rPr spc="114" dirty="0">
                <a:latin typeface="Times New Roman"/>
                <a:cs typeface="Times New Roman"/>
              </a:rPr>
              <a:t>tyle</a:t>
            </a:r>
            <a:r>
              <a:rPr spc="34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of</a:t>
            </a:r>
            <a:r>
              <a:rPr spc="335" dirty="0">
                <a:latin typeface="Times New Roman"/>
                <a:cs typeface="Times New Roman"/>
              </a:rPr>
              <a:t> </a:t>
            </a:r>
            <a:r>
              <a:rPr spc="150" dirty="0">
                <a:latin typeface="Times New Roman"/>
                <a:cs typeface="Times New Roman"/>
              </a:rPr>
              <a:t>architect.</a:t>
            </a:r>
            <a:endParaRPr dirty="0">
              <a:latin typeface="Times New Roman"/>
              <a:cs typeface="Times New Roman"/>
            </a:endParaRPr>
          </a:p>
          <a:p>
            <a:pPr marL="299085" indent="-287020">
              <a:spcBef>
                <a:spcPts val="1235"/>
              </a:spcBef>
              <a:buFont typeface="Arial MT"/>
              <a:buChar char="•"/>
              <a:tabLst>
                <a:tab pos="299085" algn="l"/>
                <a:tab pos="299720" algn="l"/>
              </a:tabLst>
            </a:pPr>
            <a:r>
              <a:rPr spc="45" dirty="0">
                <a:latin typeface="Times New Roman"/>
                <a:cs typeface="Times New Roman"/>
              </a:rPr>
              <a:t>If</a:t>
            </a:r>
            <a:r>
              <a:rPr spc="15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a</a:t>
            </a:r>
            <a:r>
              <a:rPr spc="-12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n</a:t>
            </a:r>
            <a:r>
              <a:rPr spc="-12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y</a:t>
            </a:r>
            <a:r>
              <a:rPr spc="27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p</a:t>
            </a:r>
            <a:r>
              <a:rPr spc="-17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e</a:t>
            </a:r>
            <a:r>
              <a:rPr spc="-17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r</a:t>
            </a:r>
            <a:r>
              <a:rPr spc="-17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s</a:t>
            </a:r>
            <a:r>
              <a:rPr spc="-17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o</a:t>
            </a:r>
            <a:r>
              <a:rPr spc="-17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n</a:t>
            </a:r>
            <a:r>
              <a:rPr spc="22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c</a:t>
            </a:r>
            <a:r>
              <a:rPr spc="-17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o</a:t>
            </a:r>
            <a:r>
              <a:rPr spc="-17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n</a:t>
            </a:r>
            <a:r>
              <a:rPr spc="-17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t</a:t>
            </a:r>
            <a:r>
              <a:rPr spc="-17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r</a:t>
            </a:r>
            <a:r>
              <a:rPr spc="-17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a</a:t>
            </a:r>
            <a:r>
              <a:rPr spc="-17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v</a:t>
            </a:r>
            <a:r>
              <a:rPr spc="-17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e</a:t>
            </a:r>
            <a:r>
              <a:rPr spc="-17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n</a:t>
            </a:r>
            <a:r>
              <a:rPr spc="-17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e</a:t>
            </a:r>
            <a:r>
              <a:rPr spc="-17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s</a:t>
            </a:r>
            <a:r>
              <a:rPr spc="260" dirty="0">
                <a:latin typeface="Times New Roman"/>
                <a:cs typeface="Times New Roman"/>
              </a:rPr>
              <a:t> </a:t>
            </a:r>
            <a:r>
              <a:rPr spc="165" dirty="0">
                <a:latin typeface="Times New Roman"/>
                <a:cs typeface="Times New Roman"/>
              </a:rPr>
              <a:t>the</a:t>
            </a:r>
            <a:r>
              <a:rPr spc="270" dirty="0">
                <a:latin typeface="Times New Roman"/>
                <a:cs typeface="Times New Roman"/>
              </a:rPr>
              <a:t> </a:t>
            </a:r>
            <a:r>
              <a:rPr spc="125" dirty="0">
                <a:latin typeface="Times New Roman"/>
                <a:cs typeface="Times New Roman"/>
              </a:rPr>
              <a:t>provisions</a:t>
            </a:r>
            <a:r>
              <a:rPr spc="18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of</a:t>
            </a:r>
            <a:r>
              <a:rPr spc="70" dirty="0">
                <a:latin typeface="Times New Roman"/>
                <a:cs typeface="Times New Roman"/>
              </a:rPr>
              <a:t> </a:t>
            </a:r>
            <a:r>
              <a:rPr spc="120" dirty="0">
                <a:latin typeface="Times New Roman"/>
                <a:cs typeface="Times New Roman"/>
              </a:rPr>
              <a:t>sub-</a:t>
            </a:r>
            <a:r>
              <a:rPr spc="-210" dirty="0">
                <a:latin typeface="Times New Roman"/>
                <a:cs typeface="Times New Roman"/>
              </a:rPr>
              <a:t> </a:t>
            </a:r>
            <a:r>
              <a:rPr spc="125" dirty="0">
                <a:latin typeface="Times New Roman"/>
                <a:cs typeface="Times New Roman"/>
              </a:rPr>
              <a:t>section</a:t>
            </a:r>
            <a:r>
              <a:rPr spc="185" dirty="0">
                <a:latin typeface="Times New Roman"/>
                <a:cs typeface="Times New Roman"/>
              </a:rPr>
              <a:t> </a:t>
            </a:r>
            <a:r>
              <a:rPr spc="40" dirty="0">
                <a:latin typeface="Times New Roman"/>
                <a:cs typeface="Times New Roman"/>
              </a:rPr>
              <a:t>(1), </a:t>
            </a:r>
            <a:r>
              <a:rPr spc="10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h</a:t>
            </a:r>
            <a:r>
              <a:rPr spc="-13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e</a:t>
            </a:r>
            <a:r>
              <a:rPr spc="42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s</a:t>
            </a:r>
            <a:r>
              <a:rPr spc="-15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h</a:t>
            </a:r>
            <a:r>
              <a:rPr spc="-15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a</a:t>
            </a:r>
            <a:r>
              <a:rPr spc="-16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l</a:t>
            </a:r>
            <a:r>
              <a:rPr spc="-15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l</a:t>
            </a:r>
            <a:r>
              <a:rPr spc="355" dirty="0">
                <a:latin typeface="Times New Roman"/>
                <a:cs typeface="Times New Roman"/>
              </a:rPr>
              <a:t> </a:t>
            </a:r>
            <a:r>
              <a:rPr spc="70" dirty="0">
                <a:latin typeface="Times New Roman"/>
                <a:cs typeface="Times New Roman"/>
              </a:rPr>
              <a:t>be</a:t>
            </a:r>
            <a:r>
              <a:rPr spc="29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p</a:t>
            </a:r>
            <a:r>
              <a:rPr spc="-14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u</a:t>
            </a:r>
            <a:r>
              <a:rPr spc="-14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n</a:t>
            </a:r>
            <a:r>
              <a:rPr spc="-14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i</a:t>
            </a:r>
            <a:r>
              <a:rPr spc="-15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s</a:t>
            </a:r>
            <a:r>
              <a:rPr spc="-15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h</a:t>
            </a:r>
            <a:r>
              <a:rPr spc="-15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a</a:t>
            </a:r>
            <a:r>
              <a:rPr spc="-15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b</a:t>
            </a:r>
            <a:r>
              <a:rPr spc="-15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l</a:t>
            </a:r>
            <a:r>
              <a:rPr spc="-15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e</a:t>
            </a:r>
            <a:r>
              <a:rPr spc="375" dirty="0">
                <a:latin typeface="Times New Roman"/>
                <a:cs typeface="Times New Roman"/>
              </a:rPr>
              <a:t> </a:t>
            </a:r>
            <a:r>
              <a:rPr spc="75" dirty="0">
                <a:latin typeface="Times New Roman"/>
                <a:cs typeface="Times New Roman"/>
              </a:rPr>
              <a:t>on</a:t>
            </a:r>
            <a:r>
              <a:rPr spc="28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f</a:t>
            </a:r>
            <a:r>
              <a:rPr spc="-18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i</a:t>
            </a:r>
            <a:r>
              <a:rPr spc="-18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r</a:t>
            </a:r>
            <a:r>
              <a:rPr spc="-18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s</a:t>
            </a:r>
            <a:r>
              <a:rPr spc="-18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t</a:t>
            </a:r>
            <a:r>
              <a:rPr spc="330" dirty="0">
                <a:latin typeface="Times New Roman"/>
                <a:cs typeface="Times New Roman"/>
              </a:rPr>
              <a:t> </a:t>
            </a:r>
            <a:r>
              <a:rPr spc="100" dirty="0">
                <a:latin typeface="Times New Roman"/>
                <a:cs typeface="Times New Roman"/>
              </a:rPr>
              <a:t>conviction</a:t>
            </a:r>
            <a:endParaRPr dirty="0">
              <a:latin typeface="Times New Roman"/>
              <a:cs typeface="Times New Roman"/>
            </a:endParaRPr>
          </a:p>
          <a:p>
            <a:pPr marL="299085">
              <a:spcBef>
                <a:spcPts val="840"/>
              </a:spcBef>
              <a:tabLst>
                <a:tab pos="2332355" algn="l"/>
                <a:tab pos="8314690" algn="l"/>
              </a:tabLst>
            </a:pPr>
            <a:r>
              <a:rPr dirty="0">
                <a:latin typeface="Times New Roman"/>
                <a:cs typeface="Times New Roman"/>
              </a:rPr>
              <a:t>w</a:t>
            </a:r>
            <a:r>
              <a:rPr spc="-15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i</a:t>
            </a:r>
            <a:r>
              <a:rPr spc="-14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t</a:t>
            </a:r>
            <a:r>
              <a:rPr spc="-14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h </a:t>
            </a:r>
            <a:r>
              <a:rPr spc="35" dirty="0">
                <a:latin typeface="Times New Roman"/>
                <a:cs typeface="Times New Roman"/>
              </a:rPr>
              <a:t> </a:t>
            </a:r>
            <a:r>
              <a:rPr spc="130" dirty="0">
                <a:latin typeface="Times New Roman"/>
                <a:cs typeface="Times New Roman"/>
              </a:rPr>
              <a:t>f</a:t>
            </a:r>
            <a:r>
              <a:rPr spc="135" dirty="0">
                <a:latin typeface="Times New Roman"/>
                <a:cs typeface="Times New Roman"/>
              </a:rPr>
              <a:t>in</a:t>
            </a:r>
            <a:r>
              <a:rPr dirty="0">
                <a:latin typeface="Times New Roman"/>
                <a:cs typeface="Times New Roman"/>
              </a:rPr>
              <a:t>e </a:t>
            </a:r>
            <a:r>
              <a:rPr spc="-110" dirty="0">
                <a:latin typeface="Times New Roman"/>
                <a:cs typeface="Times New Roman"/>
              </a:rPr>
              <a:t> </a:t>
            </a:r>
            <a:r>
              <a:rPr spc="155" dirty="0">
                <a:latin typeface="Times New Roman"/>
                <a:cs typeface="Times New Roman"/>
              </a:rPr>
              <a:t>w</a:t>
            </a:r>
            <a:r>
              <a:rPr spc="170" dirty="0">
                <a:latin typeface="Times New Roman"/>
                <a:cs typeface="Times New Roman"/>
              </a:rPr>
              <a:t>hi</a:t>
            </a:r>
            <a:r>
              <a:rPr spc="165" dirty="0">
                <a:latin typeface="Times New Roman"/>
                <a:cs typeface="Times New Roman"/>
              </a:rPr>
              <a:t>c</a:t>
            </a:r>
            <a:r>
              <a:rPr dirty="0">
                <a:latin typeface="Times New Roman"/>
                <a:cs typeface="Times New Roman"/>
              </a:rPr>
              <a:t>h </a:t>
            </a:r>
            <a:r>
              <a:rPr spc="-40" dirty="0">
                <a:latin typeface="Times New Roman"/>
                <a:cs typeface="Times New Roman"/>
              </a:rPr>
              <a:t> </a:t>
            </a:r>
            <a:r>
              <a:rPr spc="5" dirty="0">
                <a:latin typeface="Times New Roman"/>
                <a:cs typeface="Times New Roman"/>
              </a:rPr>
              <a:t>m</a:t>
            </a:r>
            <a:r>
              <a:rPr spc="-16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a</a:t>
            </a:r>
            <a:r>
              <a:rPr spc="-14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y	e</a:t>
            </a:r>
            <a:r>
              <a:rPr spc="-16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x</a:t>
            </a:r>
            <a:r>
              <a:rPr spc="-15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t</a:t>
            </a:r>
            <a:r>
              <a:rPr spc="-15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e</a:t>
            </a:r>
            <a:r>
              <a:rPr spc="-16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n</a:t>
            </a:r>
            <a:r>
              <a:rPr spc="-15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d </a:t>
            </a:r>
            <a:r>
              <a:rPr spc="-150" dirty="0">
                <a:latin typeface="Times New Roman"/>
                <a:cs typeface="Times New Roman"/>
              </a:rPr>
              <a:t> </a:t>
            </a:r>
            <a:r>
              <a:rPr spc="145" dirty="0">
                <a:latin typeface="Times New Roman"/>
                <a:cs typeface="Times New Roman"/>
              </a:rPr>
              <a:t>t</a:t>
            </a:r>
            <a:r>
              <a:rPr dirty="0">
                <a:latin typeface="Times New Roman"/>
                <a:cs typeface="Times New Roman"/>
              </a:rPr>
              <a:t>o </a:t>
            </a:r>
            <a:r>
              <a:rPr spc="-160" dirty="0">
                <a:latin typeface="Times New Roman"/>
                <a:cs typeface="Times New Roman"/>
              </a:rPr>
              <a:t> </a:t>
            </a:r>
            <a:r>
              <a:rPr spc="80" dirty="0">
                <a:latin typeface="Times New Roman"/>
                <a:cs typeface="Times New Roman"/>
              </a:rPr>
              <a:t>f</a:t>
            </a:r>
            <a:r>
              <a:rPr spc="85" dirty="0">
                <a:latin typeface="Times New Roman"/>
                <a:cs typeface="Times New Roman"/>
              </a:rPr>
              <a:t>iv</a:t>
            </a:r>
            <a:r>
              <a:rPr dirty="0">
                <a:latin typeface="Times New Roman"/>
                <a:cs typeface="Times New Roman"/>
              </a:rPr>
              <a:t>e</a:t>
            </a:r>
            <a:r>
              <a:rPr spc="13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h</a:t>
            </a:r>
            <a:r>
              <a:rPr spc="-11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u</a:t>
            </a:r>
            <a:r>
              <a:rPr spc="-11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n</a:t>
            </a:r>
            <a:r>
              <a:rPr spc="-11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d</a:t>
            </a:r>
            <a:r>
              <a:rPr spc="-11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r</a:t>
            </a:r>
            <a:r>
              <a:rPr spc="-114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e</a:t>
            </a:r>
            <a:r>
              <a:rPr spc="-114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d </a:t>
            </a:r>
            <a:r>
              <a:rPr spc="-12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r</a:t>
            </a:r>
            <a:r>
              <a:rPr spc="-14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u</a:t>
            </a:r>
            <a:r>
              <a:rPr spc="-13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p</a:t>
            </a:r>
            <a:r>
              <a:rPr spc="-13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e</a:t>
            </a:r>
            <a:r>
              <a:rPr spc="-14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e</a:t>
            </a:r>
            <a:r>
              <a:rPr spc="-15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s </a:t>
            </a:r>
            <a:r>
              <a:rPr spc="-14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a</a:t>
            </a:r>
            <a:r>
              <a:rPr spc="-9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n</a:t>
            </a:r>
            <a:r>
              <a:rPr spc="-8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d </a:t>
            </a:r>
            <a:r>
              <a:rPr spc="-45" dirty="0">
                <a:latin typeface="Times New Roman"/>
                <a:cs typeface="Times New Roman"/>
              </a:rPr>
              <a:t> </a:t>
            </a:r>
            <a:r>
              <a:rPr spc="145" dirty="0">
                <a:latin typeface="Times New Roman"/>
                <a:cs typeface="Times New Roman"/>
              </a:rPr>
              <a:t>o</a:t>
            </a:r>
            <a:r>
              <a:rPr dirty="0">
                <a:latin typeface="Times New Roman"/>
                <a:cs typeface="Times New Roman"/>
              </a:rPr>
              <a:t>n </a:t>
            </a:r>
            <a:r>
              <a:rPr spc="-14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a</a:t>
            </a:r>
            <a:r>
              <a:rPr spc="-12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n</a:t>
            </a:r>
            <a:r>
              <a:rPr spc="-12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y </a:t>
            </a:r>
            <a:r>
              <a:rPr spc="-9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s</a:t>
            </a:r>
            <a:r>
              <a:rPr spc="-13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u</a:t>
            </a:r>
            <a:r>
              <a:rPr spc="-13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b</a:t>
            </a:r>
            <a:r>
              <a:rPr spc="-13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s</a:t>
            </a:r>
            <a:r>
              <a:rPr spc="-13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e</a:t>
            </a:r>
            <a:r>
              <a:rPr spc="-14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q</a:t>
            </a:r>
            <a:r>
              <a:rPr spc="-13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u</a:t>
            </a:r>
            <a:r>
              <a:rPr spc="-13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e</a:t>
            </a:r>
            <a:r>
              <a:rPr spc="-14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n</a:t>
            </a:r>
            <a:r>
              <a:rPr spc="-14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t </a:t>
            </a:r>
            <a:r>
              <a:rPr spc="-130" dirty="0">
                <a:latin typeface="Times New Roman"/>
                <a:cs typeface="Times New Roman"/>
              </a:rPr>
              <a:t> </a:t>
            </a:r>
            <a:r>
              <a:rPr spc="114" dirty="0">
                <a:latin typeface="Times New Roman"/>
                <a:cs typeface="Times New Roman"/>
              </a:rPr>
              <a:t>c</a:t>
            </a:r>
            <a:r>
              <a:rPr spc="120" dirty="0">
                <a:latin typeface="Times New Roman"/>
                <a:cs typeface="Times New Roman"/>
              </a:rPr>
              <a:t>on</a:t>
            </a:r>
            <a:r>
              <a:rPr spc="110" dirty="0">
                <a:latin typeface="Times New Roman"/>
                <a:cs typeface="Times New Roman"/>
              </a:rPr>
              <a:t>vi</a:t>
            </a:r>
            <a:r>
              <a:rPr spc="105" dirty="0">
                <a:latin typeface="Times New Roman"/>
                <a:cs typeface="Times New Roman"/>
              </a:rPr>
              <a:t>c</a:t>
            </a:r>
            <a:r>
              <a:rPr spc="110" dirty="0">
                <a:latin typeface="Times New Roman"/>
                <a:cs typeface="Times New Roman"/>
              </a:rPr>
              <a:t>tio</a:t>
            </a:r>
            <a:r>
              <a:rPr dirty="0">
                <a:latin typeface="Times New Roman"/>
                <a:cs typeface="Times New Roman"/>
              </a:rPr>
              <a:t>n	w</a:t>
            </a:r>
            <a:r>
              <a:rPr spc="-15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i</a:t>
            </a:r>
            <a:r>
              <a:rPr spc="-14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t</a:t>
            </a:r>
            <a:r>
              <a:rPr spc="-14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h</a:t>
            </a:r>
          </a:p>
          <a:p>
            <a:pPr marL="299085" marR="273685">
              <a:lnSpc>
                <a:spcPct val="150000"/>
              </a:lnSpc>
              <a:tabLst>
                <a:tab pos="5812155" algn="l"/>
              </a:tabLst>
            </a:pPr>
            <a:r>
              <a:rPr dirty="0">
                <a:latin typeface="Times New Roman"/>
                <a:cs typeface="Times New Roman"/>
              </a:rPr>
              <a:t>i</a:t>
            </a:r>
            <a:r>
              <a:rPr spc="-14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m</a:t>
            </a:r>
            <a:r>
              <a:rPr spc="-17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p</a:t>
            </a:r>
            <a:r>
              <a:rPr spc="-14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r</a:t>
            </a:r>
            <a:r>
              <a:rPr spc="-15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i</a:t>
            </a:r>
            <a:r>
              <a:rPr spc="-14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s</a:t>
            </a:r>
            <a:r>
              <a:rPr spc="-14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o</a:t>
            </a:r>
            <a:r>
              <a:rPr spc="-14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n</a:t>
            </a:r>
            <a:r>
              <a:rPr spc="-14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m</a:t>
            </a:r>
            <a:r>
              <a:rPr spc="-17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e</a:t>
            </a:r>
            <a:r>
              <a:rPr spc="-15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n</a:t>
            </a:r>
            <a:r>
              <a:rPr spc="-14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t </a:t>
            </a:r>
            <a:r>
              <a:rPr spc="-130" dirty="0">
                <a:latin typeface="Times New Roman"/>
                <a:cs typeface="Times New Roman"/>
              </a:rPr>
              <a:t> </a:t>
            </a:r>
            <a:r>
              <a:rPr spc="160" dirty="0">
                <a:latin typeface="Times New Roman"/>
                <a:cs typeface="Times New Roman"/>
              </a:rPr>
              <a:t>w</a:t>
            </a:r>
            <a:r>
              <a:rPr spc="170" dirty="0">
                <a:latin typeface="Times New Roman"/>
                <a:cs typeface="Times New Roman"/>
              </a:rPr>
              <a:t>hi</a:t>
            </a:r>
            <a:r>
              <a:rPr spc="165" dirty="0">
                <a:latin typeface="Times New Roman"/>
                <a:cs typeface="Times New Roman"/>
              </a:rPr>
              <a:t>c</a:t>
            </a:r>
            <a:r>
              <a:rPr dirty="0">
                <a:latin typeface="Times New Roman"/>
                <a:cs typeface="Times New Roman"/>
              </a:rPr>
              <a:t>h </a:t>
            </a:r>
            <a:r>
              <a:rPr spc="-13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m</a:t>
            </a:r>
            <a:r>
              <a:rPr spc="-15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a</a:t>
            </a:r>
            <a:r>
              <a:rPr spc="-12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y </a:t>
            </a:r>
            <a:r>
              <a:rPr spc="-4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e</a:t>
            </a:r>
            <a:r>
              <a:rPr spc="-16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x</a:t>
            </a:r>
            <a:r>
              <a:rPr spc="-15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t</a:t>
            </a:r>
            <a:r>
              <a:rPr spc="-15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e</a:t>
            </a:r>
            <a:r>
              <a:rPr spc="-16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n</a:t>
            </a:r>
            <a:r>
              <a:rPr spc="-15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d </a:t>
            </a:r>
            <a:r>
              <a:rPr spc="-135" dirty="0">
                <a:latin typeface="Times New Roman"/>
                <a:cs typeface="Times New Roman"/>
              </a:rPr>
              <a:t> </a:t>
            </a:r>
            <a:r>
              <a:rPr spc="150" dirty="0">
                <a:latin typeface="Times New Roman"/>
                <a:cs typeface="Times New Roman"/>
              </a:rPr>
              <a:t>t</a:t>
            </a:r>
            <a:r>
              <a:rPr dirty="0">
                <a:latin typeface="Times New Roman"/>
                <a:cs typeface="Times New Roman"/>
              </a:rPr>
              <a:t>o </a:t>
            </a:r>
            <a:r>
              <a:rPr spc="-145" dirty="0">
                <a:latin typeface="Times New Roman"/>
                <a:cs typeface="Times New Roman"/>
              </a:rPr>
              <a:t> </a:t>
            </a:r>
            <a:r>
              <a:rPr spc="125" dirty="0">
                <a:latin typeface="Times New Roman"/>
                <a:cs typeface="Times New Roman"/>
              </a:rPr>
              <a:t>si</a:t>
            </a:r>
            <a:r>
              <a:rPr dirty="0">
                <a:latin typeface="Times New Roman"/>
                <a:cs typeface="Times New Roman"/>
              </a:rPr>
              <a:t>x </a:t>
            </a:r>
            <a:r>
              <a:rPr spc="-17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m</a:t>
            </a:r>
            <a:r>
              <a:rPr spc="-15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o</a:t>
            </a:r>
            <a:r>
              <a:rPr spc="-12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n</a:t>
            </a:r>
            <a:r>
              <a:rPr spc="-12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t</a:t>
            </a:r>
            <a:r>
              <a:rPr spc="-12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h</a:t>
            </a:r>
            <a:r>
              <a:rPr spc="-12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s </a:t>
            </a:r>
            <a:r>
              <a:rPr spc="-100" dirty="0">
                <a:latin typeface="Times New Roman"/>
                <a:cs typeface="Times New Roman"/>
              </a:rPr>
              <a:t> </a:t>
            </a:r>
            <a:r>
              <a:rPr spc="150" dirty="0">
                <a:latin typeface="Times New Roman"/>
                <a:cs typeface="Times New Roman"/>
              </a:rPr>
              <a:t>o</a:t>
            </a:r>
            <a:r>
              <a:rPr dirty="0">
                <a:latin typeface="Times New Roman"/>
                <a:cs typeface="Times New Roman"/>
              </a:rPr>
              <a:t>r </a:t>
            </a:r>
            <a:r>
              <a:rPr spc="-15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w</a:t>
            </a:r>
            <a:r>
              <a:rPr spc="-15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i</a:t>
            </a:r>
            <a:r>
              <a:rPr spc="-14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t</a:t>
            </a:r>
            <a:r>
              <a:rPr spc="-14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h </a:t>
            </a:r>
            <a:r>
              <a:rPr spc="-90" dirty="0">
                <a:latin typeface="Times New Roman"/>
                <a:cs typeface="Times New Roman"/>
              </a:rPr>
              <a:t> </a:t>
            </a:r>
            <a:r>
              <a:rPr spc="130" dirty="0">
                <a:latin typeface="Times New Roman"/>
                <a:cs typeface="Times New Roman"/>
              </a:rPr>
              <a:t>f</a:t>
            </a:r>
            <a:r>
              <a:rPr spc="135" dirty="0">
                <a:latin typeface="Times New Roman"/>
                <a:cs typeface="Times New Roman"/>
              </a:rPr>
              <a:t>in</a:t>
            </a:r>
            <a:r>
              <a:rPr dirty="0">
                <a:latin typeface="Times New Roman"/>
                <a:cs typeface="Times New Roman"/>
              </a:rPr>
              <a:t>e	</a:t>
            </a:r>
            <a:r>
              <a:rPr spc="195" dirty="0">
                <a:latin typeface="Times New Roman"/>
                <a:cs typeface="Times New Roman"/>
              </a:rPr>
              <a:t>no</a:t>
            </a:r>
            <a:r>
              <a:rPr dirty="0">
                <a:latin typeface="Times New Roman"/>
                <a:cs typeface="Times New Roman"/>
              </a:rPr>
              <a:t>t </a:t>
            </a:r>
            <a:r>
              <a:rPr spc="-135" dirty="0">
                <a:latin typeface="Times New Roman"/>
                <a:cs typeface="Times New Roman"/>
              </a:rPr>
              <a:t> </a:t>
            </a:r>
            <a:r>
              <a:rPr spc="130" dirty="0">
                <a:latin typeface="Times New Roman"/>
                <a:cs typeface="Times New Roman"/>
              </a:rPr>
              <a:t>e</a:t>
            </a:r>
            <a:r>
              <a:rPr spc="135" dirty="0">
                <a:latin typeface="Times New Roman"/>
                <a:cs typeface="Times New Roman"/>
              </a:rPr>
              <a:t>x</a:t>
            </a:r>
            <a:r>
              <a:rPr spc="130" dirty="0">
                <a:latin typeface="Times New Roman"/>
                <a:cs typeface="Times New Roman"/>
              </a:rPr>
              <a:t>cee</a:t>
            </a:r>
            <a:r>
              <a:rPr spc="135" dirty="0">
                <a:latin typeface="Times New Roman"/>
                <a:cs typeface="Times New Roman"/>
              </a:rPr>
              <a:t>din</a:t>
            </a:r>
            <a:r>
              <a:rPr dirty="0">
                <a:latin typeface="Times New Roman"/>
                <a:cs typeface="Times New Roman"/>
              </a:rPr>
              <a:t>g </a:t>
            </a:r>
            <a:r>
              <a:rPr spc="-165" dirty="0">
                <a:latin typeface="Times New Roman"/>
                <a:cs typeface="Times New Roman"/>
              </a:rPr>
              <a:t> </a:t>
            </a:r>
            <a:r>
              <a:rPr spc="150" dirty="0">
                <a:latin typeface="Times New Roman"/>
                <a:cs typeface="Times New Roman"/>
              </a:rPr>
              <a:t>on</a:t>
            </a:r>
            <a:r>
              <a:rPr dirty="0">
                <a:latin typeface="Times New Roman"/>
                <a:cs typeface="Times New Roman"/>
              </a:rPr>
              <a:t>e </a:t>
            </a:r>
            <a:r>
              <a:rPr spc="-17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t</a:t>
            </a:r>
            <a:r>
              <a:rPr spc="-12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h</a:t>
            </a:r>
            <a:r>
              <a:rPr spc="-12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o</a:t>
            </a:r>
            <a:r>
              <a:rPr spc="-12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u</a:t>
            </a:r>
            <a:r>
              <a:rPr spc="-13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s</a:t>
            </a:r>
            <a:r>
              <a:rPr spc="-12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a</a:t>
            </a:r>
            <a:r>
              <a:rPr spc="-12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n</a:t>
            </a:r>
            <a:r>
              <a:rPr spc="-13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d </a:t>
            </a:r>
            <a:r>
              <a:rPr spc="-8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r</a:t>
            </a:r>
            <a:r>
              <a:rPr spc="-15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u</a:t>
            </a:r>
            <a:r>
              <a:rPr spc="-14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p</a:t>
            </a:r>
            <a:r>
              <a:rPr spc="-14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e</a:t>
            </a:r>
            <a:r>
              <a:rPr spc="-14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e</a:t>
            </a:r>
            <a:r>
              <a:rPr spc="-15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s </a:t>
            </a:r>
            <a:r>
              <a:rPr spc="-140" dirty="0">
                <a:latin typeface="Times New Roman"/>
                <a:cs typeface="Times New Roman"/>
              </a:rPr>
              <a:t> </a:t>
            </a:r>
            <a:r>
              <a:rPr spc="150" dirty="0">
                <a:latin typeface="Times New Roman"/>
                <a:cs typeface="Times New Roman"/>
              </a:rPr>
              <a:t>o</a:t>
            </a:r>
            <a:r>
              <a:rPr dirty="0">
                <a:latin typeface="Times New Roman"/>
                <a:cs typeface="Times New Roman"/>
              </a:rPr>
              <a:t>r </a:t>
            </a:r>
            <a:r>
              <a:rPr spc="-20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w</a:t>
            </a:r>
            <a:r>
              <a:rPr spc="-16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i</a:t>
            </a:r>
            <a:r>
              <a:rPr spc="-14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t</a:t>
            </a:r>
            <a:r>
              <a:rPr spc="-14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h</a:t>
            </a:r>
            <a:r>
              <a:rPr spc="260" dirty="0">
                <a:latin typeface="Times New Roman"/>
                <a:cs typeface="Times New Roman"/>
              </a:rPr>
              <a:t> </a:t>
            </a:r>
            <a:r>
              <a:rPr spc="125" dirty="0">
                <a:latin typeface="Times New Roman"/>
                <a:cs typeface="Times New Roman"/>
              </a:rPr>
              <a:t>both.</a:t>
            </a:r>
            <a:r>
              <a:rPr spc="-190" dirty="0">
                <a:latin typeface="Times New Roman"/>
                <a:cs typeface="Times New Roman"/>
              </a:rPr>
              <a:t> </a:t>
            </a:r>
            <a:endParaRPr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81058690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419616" y="490075"/>
            <a:ext cx="8425841" cy="30675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99085" marR="77470" indent="-287020">
              <a:lnSpc>
                <a:spcPct val="150000"/>
              </a:lnSpc>
              <a:spcBef>
                <a:spcPts val="400"/>
              </a:spcBef>
              <a:buFont typeface="Arial MT"/>
              <a:buChar char="•"/>
              <a:tabLst>
                <a:tab pos="299085" algn="l"/>
                <a:tab pos="299720" algn="l"/>
                <a:tab pos="1905635" algn="l"/>
                <a:tab pos="5325745" algn="l"/>
              </a:tabLst>
            </a:pPr>
            <a:r>
              <a:rPr lang="pt-BR" dirty="0">
                <a:latin typeface="Times New Roman"/>
                <a:cs typeface="Times New Roman"/>
              </a:rPr>
              <a:t>T</a:t>
            </a:r>
            <a:r>
              <a:rPr lang="pt-BR" spc="-15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h</a:t>
            </a:r>
            <a:r>
              <a:rPr lang="pt-BR" spc="-14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e </a:t>
            </a:r>
            <a:r>
              <a:rPr lang="pt-BR" spc="3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C</a:t>
            </a:r>
            <a:r>
              <a:rPr lang="pt-BR" spc="-12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e</a:t>
            </a:r>
            <a:r>
              <a:rPr lang="pt-BR" spc="-12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n</a:t>
            </a:r>
            <a:r>
              <a:rPr lang="pt-BR" spc="-12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t</a:t>
            </a:r>
            <a:r>
              <a:rPr lang="pt-BR" spc="-12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r</a:t>
            </a:r>
            <a:r>
              <a:rPr lang="pt-BR" spc="-12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a</a:t>
            </a:r>
            <a:r>
              <a:rPr lang="pt-BR" spc="-12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l </a:t>
            </a:r>
            <a:r>
              <a:rPr lang="pt-BR" spc="10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G</a:t>
            </a:r>
            <a:r>
              <a:rPr lang="pt-BR" spc="-14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o</a:t>
            </a:r>
            <a:r>
              <a:rPr lang="pt-BR" spc="-13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v</a:t>
            </a:r>
            <a:r>
              <a:rPr lang="pt-BR" spc="-13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e</a:t>
            </a:r>
            <a:r>
              <a:rPr lang="pt-BR" spc="-14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r</a:t>
            </a:r>
            <a:r>
              <a:rPr lang="pt-BR" spc="-15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n</a:t>
            </a:r>
            <a:r>
              <a:rPr lang="pt-BR" spc="-14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m</a:t>
            </a:r>
            <a:r>
              <a:rPr lang="pt-BR" spc="-16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e</a:t>
            </a:r>
            <a:r>
              <a:rPr lang="pt-BR" spc="-14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n</a:t>
            </a:r>
            <a:r>
              <a:rPr lang="pt-BR" spc="-14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t </a:t>
            </a:r>
            <a:r>
              <a:rPr lang="pt-BR" spc="45" dirty="0">
                <a:latin typeface="Times New Roman"/>
                <a:cs typeface="Times New Roman"/>
              </a:rPr>
              <a:t> </a:t>
            </a:r>
            <a:r>
              <a:rPr lang="pt-BR" spc="90" dirty="0">
                <a:latin typeface="Times New Roman"/>
                <a:cs typeface="Times New Roman"/>
              </a:rPr>
              <a:t>m</a:t>
            </a:r>
            <a:r>
              <a:rPr lang="pt-BR" spc="114" dirty="0">
                <a:latin typeface="Times New Roman"/>
                <a:cs typeface="Times New Roman"/>
              </a:rPr>
              <a:t>a</a:t>
            </a:r>
            <a:r>
              <a:rPr lang="pt-BR" spc="100" dirty="0">
                <a:latin typeface="Times New Roman"/>
                <a:cs typeface="Times New Roman"/>
              </a:rPr>
              <a:t>y</a:t>
            </a:r>
            <a:r>
              <a:rPr lang="pt-BR" dirty="0">
                <a:latin typeface="Times New Roman"/>
                <a:cs typeface="Times New Roman"/>
              </a:rPr>
              <a:t>, </a:t>
            </a:r>
            <a:r>
              <a:rPr lang="pt-BR" spc="-100" dirty="0">
                <a:latin typeface="Times New Roman"/>
                <a:cs typeface="Times New Roman"/>
              </a:rPr>
              <a:t> </a:t>
            </a:r>
            <a:r>
              <a:rPr lang="pt-BR" spc="135" dirty="0">
                <a:latin typeface="Times New Roman"/>
                <a:cs typeface="Times New Roman"/>
              </a:rPr>
              <a:t>b</a:t>
            </a:r>
            <a:r>
              <a:rPr lang="pt-BR" dirty="0">
                <a:latin typeface="Times New Roman"/>
                <a:cs typeface="Times New Roman"/>
              </a:rPr>
              <a:t>y </a:t>
            </a:r>
            <a:r>
              <a:rPr lang="pt-BR" spc="-105" dirty="0">
                <a:latin typeface="Times New Roman"/>
                <a:cs typeface="Times New Roman"/>
              </a:rPr>
              <a:t> </a:t>
            </a:r>
            <a:r>
              <a:rPr lang="pt-BR" spc="160" dirty="0">
                <a:latin typeface="Times New Roman"/>
                <a:cs typeface="Times New Roman"/>
              </a:rPr>
              <a:t>no</a:t>
            </a:r>
            <a:r>
              <a:rPr lang="pt-BR" spc="145" dirty="0">
                <a:latin typeface="Times New Roman"/>
                <a:cs typeface="Times New Roman"/>
              </a:rPr>
              <a:t>ti</a:t>
            </a:r>
            <a:r>
              <a:rPr lang="pt-BR" spc="140" dirty="0">
                <a:latin typeface="Times New Roman"/>
                <a:cs typeface="Times New Roman"/>
              </a:rPr>
              <a:t>f</a:t>
            </a:r>
            <a:r>
              <a:rPr lang="pt-BR" spc="145" dirty="0">
                <a:latin typeface="Times New Roman"/>
                <a:cs typeface="Times New Roman"/>
              </a:rPr>
              <a:t>i</a:t>
            </a:r>
            <a:r>
              <a:rPr lang="pt-BR" spc="155" dirty="0">
                <a:latin typeface="Times New Roman"/>
                <a:cs typeface="Times New Roman"/>
              </a:rPr>
              <a:t>c</a:t>
            </a:r>
            <a:r>
              <a:rPr lang="pt-BR" spc="140" dirty="0">
                <a:latin typeface="Times New Roman"/>
                <a:cs typeface="Times New Roman"/>
              </a:rPr>
              <a:t>a</a:t>
            </a:r>
            <a:r>
              <a:rPr lang="pt-BR" spc="145" dirty="0">
                <a:latin typeface="Times New Roman"/>
                <a:cs typeface="Times New Roman"/>
              </a:rPr>
              <a:t>tio</a:t>
            </a:r>
            <a:r>
              <a:rPr lang="pt-BR" dirty="0">
                <a:latin typeface="Times New Roman"/>
                <a:cs typeface="Times New Roman"/>
              </a:rPr>
              <a:t>n </a:t>
            </a:r>
            <a:r>
              <a:rPr lang="pt-BR" spc="-85" dirty="0">
                <a:latin typeface="Times New Roman"/>
                <a:cs typeface="Times New Roman"/>
              </a:rPr>
              <a:t> </a:t>
            </a:r>
            <a:r>
              <a:rPr lang="pt-BR" spc="210" dirty="0">
                <a:latin typeface="Times New Roman"/>
                <a:cs typeface="Times New Roman"/>
              </a:rPr>
              <a:t>i</a:t>
            </a:r>
            <a:r>
              <a:rPr lang="pt-BR" dirty="0">
                <a:latin typeface="Times New Roman"/>
                <a:cs typeface="Times New Roman"/>
              </a:rPr>
              <a:t>n </a:t>
            </a:r>
            <a:r>
              <a:rPr lang="pt-BR" spc="4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t</a:t>
            </a:r>
            <a:r>
              <a:rPr lang="pt-BR" spc="-9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h</a:t>
            </a:r>
            <a:r>
              <a:rPr lang="pt-BR" spc="-9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e	</a:t>
            </a:r>
            <a:r>
              <a:rPr lang="pt-BR" spc="85" dirty="0">
                <a:latin typeface="Times New Roman"/>
                <a:cs typeface="Times New Roman"/>
              </a:rPr>
              <a:t>O</a:t>
            </a:r>
            <a:r>
              <a:rPr lang="pt-BR" spc="95" dirty="0">
                <a:latin typeface="Times New Roman"/>
                <a:cs typeface="Times New Roman"/>
              </a:rPr>
              <a:t>ffi</a:t>
            </a:r>
            <a:r>
              <a:rPr lang="pt-BR" spc="80" dirty="0">
                <a:latin typeface="Times New Roman"/>
                <a:cs typeface="Times New Roman"/>
              </a:rPr>
              <a:t>c</a:t>
            </a:r>
            <a:r>
              <a:rPr lang="pt-BR" spc="85" dirty="0">
                <a:latin typeface="Times New Roman"/>
                <a:cs typeface="Times New Roman"/>
              </a:rPr>
              <a:t>i</a:t>
            </a:r>
            <a:r>
              <a:rPr lang="pt-BR" spc="95" dirty="0">
                <a:latin typeface="Times New Roman"/>
                <a:cs typeface="Times New Roman"/>
              </a:rPr>
              <a:t>a</a:t>
            </a:r>
            <a:r>
              <a:rPr lang="pt-BR" dirty="0">
                <a:latin typeface="Times New Roman"/>
                <a:cs typeface="Times New Roman"/>
              </a:rPr>
              <a:t>l</a:t>
            </a:r>
            <a:r>
              <a:rPr lang="pt-BR" spc="17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G</a:t>
            </a:r>
            <a:r>
              <a:rPr lang="pt-BR" spc="-16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a</a:t>
            </a:r>
            <a:r>
              <a:rPr lang="pt-BR" spc="-16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z</a:t>
            </a:r>
            <a:r>
              <a:rPr lang="pt-BR" spc="-16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e</a:t>
            </a:r>
            <a:r>
              <a:rPr lang="pt-BR" spc="-16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t</a:t>
            </a:r>
            <a:r>
              <a:rPr lang="pt-BR" spc="-15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t</a:t>
            </a:r>
            <a:r>
              <a:rPr lang="pt-BR" spc="-15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e</a:t>
            </a:r>
            <a:r>
              <a:rPr lang="pt-BR" spc="-16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, </a:t>
            </a:r>
            <a:r>
              <a:rPr lang="pt-BR" spc="-6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m</a:t>
            </a:r>
            <a:r>
              <a:rPr lang="pt-BR" spc="-12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a</a:t>
            </a:r>
            <a:r>
              <a:rPr lang="pt-BR" spc="-10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k</a:t>
            </a:r>
            <a:r>
              <a:rPr lang="pt-BR" spc="-9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e </a:t>
            </a:r>
            <a:r>
              <a:rPr lang="pt-BR" spc="1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r</a:t>
            </a:r>
            <a:r>
              <a:rPr lang="pt-BR" spc="-14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u</a:t>
            </a:r>
            <a:r>
              <a:rPr lang="pt-BR" spc="-13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l</a:t>
            </a:r>
            <a:r>
              <a:rPr lang="pt-BR" spc="-14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e</a:t>
            </a:r>
            <a:r>
              <a:rPr lang="pt-BR" spc="-14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s </a:t>
            </a:r>
            <a:r>
              <a:rPr lang="pt-BR" spc="-30" dirty="0">
                <a:latin typeface="Times New Roman"/>
                <a:cs typeface="Times New Roman"/>
              </a:rPr>
              <a:t> </a:t>
            </a:r>
            <a:r>
              <a:rPr lang="pt-BR" spc="150" dirty="0">
                <a:latin typeface="Times New Roman"/>
                <a:cs typeface="Times New Roman"/>
              </a:rPr>
              <a:t>t</a:t>
            </a:r>
            <a:r>
              <a:rPr lang="pt-BR" dirty="0">
                <a:latin typeface="Times New Roman"/>
                <a:cs typeface="Times New Roman"/>
              </a:rPr>
              <a:t>o </a:t>
            </a:r>
            <a:r>
              <a:rPr lang="pt-BR" spc="-155" dirty="0">
                <a:latin typeface="Times New Roman"/>
                <a:cs typeface="Times New Roman"/>
              </a:rPr>
              <a:t> </a:t>
            </a:r>
            <a:r>
              <a:rPr lang="pt-BR" spc="204" dirty="0">
                <a:latin typeface="Times New Roman"/>
                <a:cs typeface="Times New Roman"/>
              </a:rPr>
              <a:t>carr</a:t>
            </a:r>
            <a:r>
              <a:rPr lang="pt-BR" dirty="0">
                <a:latin typeface="Times New Roman"/>
                <a:cs typeface="Times New Roman"/>
              </a:rPr>
              <a:t>y </a:t>
            </a:r>
            <a:r>
              <a:rPr lang="pt-BR" spc="-100" dirty="0">
                <a:latin typeface="Times New Roman"/>
                <a:cs typeface="Times New Roman"/>
              </a:rPr>
              <a:t> </a:t>
            </a:r>
            <a:r>
              <a:rPr lang="pt-BR" spc="210" dirty="0">
                <a:latin typeface="Times New Roman"/>
                <a:cs typeface="Times New Roman"/>
              </a:rPr>
              <a:t>ou</a:t>
            </a:r>
            <a:r>
              <a:rPr lang="pt-BR" dirty="0">
                <a:latin typeface="Times New Roman"/>
                <a:cs typeface="Times New Roman"/>
              </a:rPr>
              <a:t>t </a:t>
            </a:r>
            <a:r>
              <a:rPr lang="pt-BR" spc="-95" dirty="0">
                <a:latin typeface="Times New Roman"/>
                <a:cs typeface="Times New Roman"/>
              </a:rPr>
              <a:t> </a:t>
            </a:r>
            <a:r>
              <a:rPr lang="pt-BR" spc="254" dirty="0">
                <a:latin typeface="Times New Roman"/>
                <a:cs typeface="Times New Roman"/>
              </a:rPr>
              <a:t>th</a:t>
            </a:r>
            <a:r>
              <a:rPr lang="pt-BR" dirty="0">
                <a:latin typeface="Times New Roman"/>
                <a:cs typeface="Times New Roman"/>
              </a:rPr>
              <a:t>e </a:t>
            </a:r>
            <a:r>
              <a:rPr lang="pt-BR" spc="-9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p</a:t>
            </a:r>
            <a:r>
              <a:rPr lang="pt-BR" spc="-15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u</a:t>
            </a:r>
            <a:r>
              <a:rPr lang="pt-BR" spc="-15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r</a:t>
            </a:r>
            <a:r>
              <a:rPr lang="pt-BR" spc="-15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p</a:t>
            </a:r>
            <a:r>
              <a:rPr lang="pt-BR" spc="-15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o</a:t>
            </a:r>
            <a:r>
              <a:rPr lang="pt-BR" spc="-15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s</a:t>
            </a:r>
            <a:r>
              <a:rPr lang="pt-BR" spc="-15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e</a:t>
            </a:r>
            <a:r>
              <a:rPr lang="pt-BR" spc="-16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s</a:t>
            </a:r>
            <a:r>
              <a:rPr lang="pt-BR" spc="29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of</a:t>
            </a:r>
            <a:r>
              <a:rPr lang="pt-BR" spc="6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t</a:t>
            </a:r>
            <a:r>
              <a:rPr lang="pt-BR" spc="-12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h</a:t>
            </a:r>
            <a:r>
              <a:rPr lang="pt-BR" spc="-12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i</a:t>
            </a:r>
            <a:r>
              <a:rPr lang="pt-BR" spc="-114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s	</a:t>
            </a:r>
            <a:r>
              <a:rPr lang="pt-BR" spc="70" dirty="0">
                <a:latin typeface="Times New Roman"/>
                <a:cs typeface="Times New Roman"/>
              </a:rPr>
              <a:t>Act</a:t>
            </a:r>
            <a:r>
              <a:rPr lang="pt-BR" spc="70" dirty="0" smtClean="0">
                <a:latin typeface="Times New Roman"/>
                <a:cs typeface="Times New Roman"/>
              </a:rPr>
              <a:t>.</a:t>
            </a:r>
          </a:p>
          <a:p>
            <a:pPr marL="12065" marR="77470">
              <a:lnSpc>
                <a:spcPct val="150000"/>
              </a:lnSpc>
              <a:spcBef>
                <a:spcPts val="400"/>
              </a:spcBef>
              <a:tabLst>
                <a:tab pos="299085" algn="l"/>
                <a:tab pos="299720" algn="l"/>
                <a:tab pos="1905635" algn="l"/>
                <a:tab pos="5325745" algn="l"/>
              </a:tabLst>
            </a:pPr>
            <a:endParaRPr lang="pt-BR" dirty="0">
              <a:latin typeface="Times New Roman"/>
              <a:cs typeface="Times New Roman"/>
            </a:endParaRPr>
          </a:p>
          <a:p>
            <a:pPr marL="299085" marR="330835" indent="-287020">
              <a:lnSpc>
                <a:spcPct val="150000"/>
              </a:lnSpc>
              <a:spcBef>
                <a:spcPts val="409"/>
              </a:spcBef>
              <a:buFont typeface="Arial MT"/>
              <a:buChar char="•"/>
              <a:tabLst>
                <a:tab pos="299085" algn="l"/>
                <a:tab pos="299720" algn="l"/>
                <a:tab pos="1762125" algn="l"/>
                <a:tab pos="5092065" algn="l"/>
              </a:tabLst>
            </a:pPr>
            <a:r>
              <a:rPr lang="pt-BR" dirty="0">
                <a:latin typeface="Times New Roman"/>
                <a:cs typeface="Times New Roman"/>
              </a:rPr>
              <a:t>T</a:t>
            </a:r>
            <a:r>
              <a:rPr lang="pt-BR" spc="-15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h</a:t>
            </a:r>
            <a:r>
              <a:rPr lang="pt-BR" spc="-14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e </a:t>
            </a:r>
            <a:r>
              <a:rPr lang="pt-BR" spc="35" dirty="0">
                <a:latin typeface="Times New Roman"/>
                <a:cs typeface="Times New Roman"/>
              </a:rPr>
              <a:t> </a:t>
            </a:r>
            <a:r>
              <a:rPr lang="pt-BR" spc="130" dirty="0">
                <a:latin typeface="Times New Roman"/>
                <a:cs typeface="Times New Roman"/>
              </a:rPr>
              <a:t>C</a:t>
            </a:r>
            <a:r>
              <a:rPr lang="pt-BR" spc="135" dirty="0">
                <a:latin typeface="Times New Roman"/>
                <a:cs typeface="Times New Roman"/>
              </a:rPr>
              <a:t>oun</a:t>
            </a:r>
            <a:r>
              <a:rPr lang="pt-BR" spc="130" dirty="0">
                <a:latin typeface="Times New Roman"/>
                <a:cs typeface="Times New Roman"/>
              </a:rPr>
              <a:t>c</a:t>
            </a:r>
            <a:r>
              <a:rPr lang="pt-BR" spc="135" dirty="0">
                <a:latin typeface="Times New Roman"/>
                <a:cs typeface="Times New Roman"/>
              </a:rPr>
              <a:t>i</a:t>
            </a:r>
            <a:r>
              <a:rPr lang="pt-BR" dirty="0">
                <a:latin typeface="Times New Roman"/>
                <a:cs typeface="Times New Roman"/>
              </a:rPr>
              <a:t>l </a:t>
            </a:r>
            <a:r>
              <a:rPr lang="pt-BR" spc="-120" dirty="0">
                <a:latin typeface="Times New Roman"/>
                <a:cs typeface="Times New Roman"/>
              </a:rPr>
              <a:t> </a:t>
            </a:r>
            <a:r>
              <a:rPr lang="pt-BR" spc="95" dirty="0">
                <a:latin typeface="Times New Roman"/>
                <a:cs typeface="Times New Roman"/>
              </a:rPr>
              <a:t>m</a:t>
            </a:r>
            <a:r>
              <a:rPr lang="pt-BR" spc="120" dirty="0">
                <a:latin typeface="Times New Roman"/>
                <a:cs typeface="Times New Roman"/>
              </a:rPr>
              <a:t>a</a:t>
            </a:r>
            <a:r>
              <a:rPr lang="pt-BR" spc="100" dirty="0">
                <a:latin typeface="Times New Roman"/>
                <a:cs typeface="Times New Roman"/>
              </a:rPr>
              <a:t>y</a:t>
            </a:r>
            <a:r>
              <a:rPr lang="pt-BR" dirty="0">
                <a:latin typeface="Times New Roman"/>
                <a:cs typeface="Times New Roman"/>
              </a:rPr>
              <a:t>, </a:t>
            </a:r>
            <a:r>
              <a:rPr lang="pt-BR" spc="-10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w</a:t>
            </a:r>
            <a:r>
              <a:rPr lang="pt-BR" spc="-14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i</a:t>
            </a:r>
            <a:r>
              <a:rPr lang="pt-BR" spc="-13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t</a:t>
            </a:r>
            <a:r>
              <a:rPr lang="pt-BR" spc="-13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h </a:t>
            </a:r>
            <a:r>
              <a:rPr lang="pt-BR" spc="6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t</a:t>
            </a:r>
            <a:r>
              <a:rPr lang="pt-BR" spc="-9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h</a:t>
            </a:r>
            <a:r>
              <a:rPr lang="pt-BR" spc="-9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e </a:t>
            </a:r>
            <a:r>
              <a:rPr lang="pt-BR" spc="13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a</a:t>
            </a:r>
            <a:r>
              <a:rPr lang="pt-BR" spc="-16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p</a:t>
            </a:r>
            <a:r>
              <a:rPr lang="pt-BR" spc="-15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p</a:t>
            </a:r>
            <a:r>
              <a:rPr lang="pt-BR" spc="-15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r</a:t>
            </a:r>
            <a:r>
              <a:rPr lang="pt-BR" spc="-16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o</a:t>
            </a:r>
            <a:r>
              <a:rPr lang="pt-BR" spc="-15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v</a:t>
            </a:r>
            <a:r>
              <a:rPr lang="pt-BR" spc="-17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a</a:t>
            </a:r>
            <a:r>
              <a:rPr lang="pt-BR" spc="-16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l  of</a:t>
            </a:r>
            <a:r>
              <a:rPr lang="pt-BR" spc="-2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t</a:t>
            </a:r>
            <a:r>
              <a:rPr lang="pt-BR" spc="-9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h</a:t>
            </a:r>
            <a:r>
              <a:rPr lang="pt-BR" spc="-9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e </a:t>
            </a:r>
            <a:r>
              <a:rPr lang="pt-BR" spc="13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c</a:t>
            </a:r>
            <a:r>
              <a:rPr lang="pt-BR" spc="-14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e</a:t>
            </a:r>
            <a:r>
              <a:rPr lang="pt-BR" spc="-14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n</a:t>
            </a:r>
            <a:r>
              <a:rPr lang="pt-BR" spc="-13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t</a:t>
            </a:r>
            <a:r>
              <a:rPr lang="pt-BR" spc="-13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r</a:t>
            </a:r>
            <a:r>
              <a:rPr lang="pt-BR" spc="-15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a</a:t>
            </a:r>
            <a:r>
              <a:rPr lang="pt-BR" spc="-15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l	G</a:t>
            </a:r>
            <a:r>
              <a:rPr lang="pt-BR" spc="-16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o</a:t>
            </a:r>
            <a:r>
              <a:rPr lang="pt-BR" spc="-15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v</a:t>
            </a:r>
            <a:r>
              <a:rPr lang="pt-BR" spc="-15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e</a:t>
            </a:r>
            <a:r>
              <a:rPr lang="pt-BR" spc="-16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r</a:t>
            </a:r>
            <a:r>
              <a:rPr lang="pt-BR" spc="-16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n</a:t>
            </a:r>
            <a:r>
              <a:rPr lang="pt-BR" spc="-155" dirty="0">
                <a:latin typeface="Times New Roman"/>
                <a:cs typeface="Times New Roman"/>
              </a:rPr>
              <a:t> </a:t>
            </a:r>
            <a:r>
              <a:rPr lang="pt-BR" spc="165" dirty="0">
                <a:latin typeface="Times New Roman"/>
                <a:cs typeface="Times New Roman"/>
              </a:rPr>
              <a:t>m</a:t>
            </a:r>
            <a:r>
              <a:rPr lang="pt-BR" dirty="0">
                <a:latin typeface="Times New Roman"/>
                <a:cs typeface="Times New Roman"/>
              </a:rPr>
              <a:t>e</a:t>
            </a:r>
            <a:r>
              <a:rPr lang="pt-BR" spc="-16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n</a:t>
            </a:r>
            <a:r>
              <a:rPr lang="pt-BR" spc="-15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t</a:t>
            </a:r>
            <a:r>
              <a:rPr lang="pt-BR" spc="-15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, </a:t>
            </a:r>
            <a:r>
              <a:rPr lang="pt-BR" spc="55" dirty="0">
                <a:latin typeface="Times New Roman"/>
                <a:cs typeface="Times New Roman"/>
              </a:rPr>
              <a:t> </a:t>
            </a:r>
            <a:r>
              <a:rPr lang="pt-BR" spc="60" dirty="0">
                <a:latin typeface="Times New Roman"/>
                <a:cs typeface="Times New Roman"/>
              </a:rPr>
              <a:t>*</a:t>
            </a:r>
            <a:r>
              <a:rPr lang="pt-BR" spc="55" dirty="0">
                <a:latin typeface="Times New Roman"/>
                <a:cs typeface="Times New Roman"/>
              </a:rPr>
              <a:t>[</a:t>
            </a:r>
            <a:r>
              <a:rPr lang="pt-BR" spc="60" dirty="0">
                <a:latin typeface="Times New Roman"/>
                <a:cs typeface="Times New Roman"/>
              </a:rPr>
              <a:t>b</a:t>
            </a:r>
            <a:r>
              <a:rPr lang="pt-BR" dirty="0">
                <a:latin typeface="Times New Roman"/>
                <a:cs typeface="Times New Roman"/>
              </a:rPr>
              <a:t>y</a:t>
            </a:r>
            <a:r>
              <a:rPr lang="pt-BR" spc="100" dirty="0">
                <a:latin typeface="Times New Roman"/>
                <a:cs typeface="Times New Roman"/>
              </a:rPr>
              <a:t> </a:t>
            </a:r>
            <a:r>
              <a:rPr lang="pt-BR" spc="160" dirty="0">
                <a:latin typeface="Times New Roman"/>
                <a:cs typeface="Times New Roman"/>
              </a:rPr>
              <a:t>no</a:t>
            </a:r>
            <a:r>
              <a:rPr lang="pt-BR" spc="145" dirty="0">
                <a:latin typeface="Times New Roman"/>
                <a:cs typeface="Times New Roman"/>
              </a:rPr>
              <a:t>ti</a:t>
            </a:r>
            <a:r>
              <a:rPr lang="pt-BR" spc="140" dirty="0">
                <a:latin typeface="Times New Roman"/>
                <a:cs typeface="Times New Roman"/>
              </a:rPr>
              <a:t>f</a:t>
            </a:r>
            <a:r>
              <a:rPr lang="pt-BR" spc="145" dirty="0">
                <a:latin typeface="Times New Roman"/>
                <a:cs typeface="Times New Roman"/>
              </a:rPr>
              <a:t>i</a:t>
            </a:r>
            <a:r>
              <a:rPr lang="pt-BR" spc="140" dirty="0">
                <a:latin typeface="Times New Roman"/>
                <a:cs typeface="Times New Roman"/>
              </a:rPr>
              <a:t>c</a:t>
            </a:r>
            <a:r>
              <a:rPr lang="pt-BR" spc="155" dirty="0">
                <a:latin typeface="Times New Roman"/>
                <a:cs typeface="Times New Roman"/>
              </a:rPr>
              <a:t>a</a:t>
            </a:r>
            <a:r>
              <a:rPr lang="pt-BR" spc="145" dirty="0">
                <a:latin typeface="Times New Roman"/>
                <a:cs typeface="Times New Roman"/>
              </a:rPr>
              <a:t>ti</a:t>
            </a:r>
            <a:r>
              <a:rPr lang="pt-BR" spc="135" dirty="0">
                <a:latin typeface="Times New Roman"/>
                <a:cs typeface="Times New Roman"/>
              </a:rPr>
              <a:t>o</a:t>
            </a:r>
            <a:r>
              <a:rPr lang="pt-BR" dirty="0">
                <a:latin typeface="Times New Roman"/>
                <a:cs typeface="Times New Roman"/>
              </a:rPr>
              <a:t>n </a:t>
            </a:r>
            <a:r>
              <a:rPr lang="pt-BR" spc="-70" dirty="0">
                <a:latin typeface="Times New Roman"/>
                <a:cs typeface="Times New Roman"/>
              </a:rPr>
              <a:t> </a:t>
            </a:r>
            <a:r>
              <a:rPr lang="pt-BR" spc="210" dirty="0">
                <a:latin typeface="Times New Roman"/>
                <a:cs typeface="Times New Roman"/>
              </a:rPr>
              <a:t>i</a:t>
            </a:r>
            <a:r>
              <a:rPr lang="pt-BR" dirty="0">
                <a:latin typeface="Times New Roman"/>
                <a:cs typeface="Times New Roman"/>
              </a:rPr>
              <a:t>n </a:t>
            </a:r>
            <a:r>
              <a:rPr lang="pt-BR" spc="4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t</a:t>
            </a:r>
            <a:r>
              <a:rPr lang="pt-BR" spc="-9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h</a:t>
            </a:r>
            <a:r>
              <a:rPr lang="pt-BR" spc="-9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e </a:t>
            </a:r>
            <a:r>
              <a:rPr lang="pt-BR" spc="140" dirty="0">
                <a:latin typeface="Times New Roman"/>
                <a:cs typeface="Times New Roman"/>
              </a:rPr>
              <a:t> </a:t>
            </a:r>
            <a:r>
              <a:rPr lang="pt-BR" spc="85" dirty="0">
                <a:latin typeface="Times New Roman"/>
                <a:cs typeface="Times New Roman"/>
              </a:rPr>
              <a:t>O</a:t>
            </a:r>
            <a:r>
              <a:rPr lang="pt-BR" spc="95" dirty="0">
                <a:latin typeface="Times New Roman"/>
                <a:cs typeface="Times New Roman"/>
              </a:rPr>
              <a:t>fficia</a:t>
            </a:r>
            <a:r>
              <a:rPr lang="pt-BR" dirty="0">
                <a:latin typeface="Times New Roman"/>
                <a:cs typeface="Times New Roman"/>
              </a:rPr>
              <a:t>l  </a:t>
            </a:r>
            <a:r>
              <a:rPr lang="pt-BR" spc="85" dirty="0">
                <a:latin typeface="Times New Roman"/>
                <a:cs typeface="Times New Roman"/>
              </a:rPr>
              <a:t>Ga</a:t>
            </a:r>
            <a:r>
              <a:rPr lang="pt-BR" spc="-17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z</a:t>
            </a:r>
            <a:r>
              <a:rPr lang="pt-BR" spc="-17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e</a:t>
            </a:r>
            <a:r>
              <a:rPr lang="pt-BR" spc="-17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t</a:t>
            </a:r>
            <a:r>
              <a:rPr lang="pt-BR" spc="-17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t</a:t>
            </a:r>
            <a:r>
              <a:rPr lang="pt-BR" spc="-17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e</a:t>
            </a:r>
            <a:r>
              <a:rPr lang="pt-BR" spc="-17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]</a:t>
            </a:r>
            <a:r>
              <a:rPr lang="pt-BR" spc="-9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m</a:t>
            </a:r>
            <a:r>
              <a:rPr lang="pt-BR" spc="-12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a</a:t>
            </a:r>
            <a:r>
              <a:rPr lang="pt-BR" spc="-10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k</a:t>
            </a:r>
            <a:r>
              <a:rPr lang="pt-BR" spc="-9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e	r</a:t>
            </a:r>
            <a:r>
              <a:rPr lang="pt-BR" spc="-15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e</a:t>
            </a:r>
            <a:r>
              <a:rPr lang="pt-BR" spc="-15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g</a:t>
            </a:r>
            <a:r>
              <a:rPr lang="pt-BR" spc="-14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u</a:t>
            </a:r>
            <a:r>
              <a:rPr lang="pt-BR" spc="-14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l</a:t>
            </a:r>
            <a:r>
              <a:rPr lang="pt-BR" spc="-15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a</a:t>
            </a:r>
            <a:r>
              <a:rPr lang="pt-BR" spc="-16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t</a:t>
            </a:r>
            <a:r>
              <a:rPr lang="pt-BR" spc="-15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i</a:t>
            </a:r>
            <a:r>
              <a:rPr lang="pt-BR" spc="-15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o</a:t>
            </a:r>
            <a:r>
              <a:rPr lang="pt-BR" spc="-15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n</a:t>
            </a:r>
            <a:r>
              <a:rPr lang="pt-BR" spc="-15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s</a:t>
            </a:r>
            <a:r>
              <a:rPr lang="pt-BR" spc="305" dirty="0">
                <a:latin typeface="Times New Roman"/>
                <a:cs typeface="Times New Roman"/>
              </a:rPr>
              <a:t> </a:t>
            </a:r>
            <a:r>
              <a:rPr lang="pt-BR" spc="140" dirty="0">
                <a:latin typeface="Times New Roman"/>
                <a:cs typeface="Times New Roman"/>
              </a:rPr>
              <a:t>not</a:t>
            </a:r>
            <a:r>
              <a:rPr lang="pt-BR" spc="254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i</a:t>
            </a:r>
            <a:r>
              <a:rPr lang="pt-BR" spc="-15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n</a:t>
            </a:r>
            <a:r>
              <a:rPr lang="pt-BR" spc="-15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c</a:t>
            </a:r>
            <a:r>
              <a:rPr lang="pt-BR" spc="-16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o</a:t>
            </a:r>
            <a:r>
              <a:rPr lang="pt-BR" spc="-15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n</a:t>
            </a:r>
            <a:r>
              <a:rPr lang="pt-BR" spc="-17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s</a:t>
            </a:r>
            <a:r>
              <a:rPr lang="pt-BR" spc="-15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i</a:t>
            </a:r>
            <a:r>
              <a:rPr lang="pt-BR" spc="-17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s</a:t>
            </a:r>
            <a:r>
              <a:rPr lang="pt-BR" spc="-15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t</a:t>
            </a:r>
            <a:r>
              <a:rPr lang="pt-BR" spc="-17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e</a:t>
            </a:r>
            <a:r>
              <a:rPr lang="pt-BR" spc="-16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n</a:t>
            </a:r>
            <a:r>
              <a:rPr lang="pt-BR" spc="-17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t</a:t>
            </a:r>
            <a:r>
              <a:rPr lang="pt-BR" spc="29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w</a:t>
            </a:r>
            <a:r>
              <a:rPr lang="pt-BR" spc="-14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i</a:t>
            </a:r>
            <a:r>
              <a:rPr lang="pt-BR" spc="-13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t</a:t>
            </a:r>
            <a:r>
              <a:rPr lang="pt-BR" spc="-13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h</a:t>
            </a:r>
            <a:r>
              <a:rPr lang="pt-BR" spc="280" dirty="0">
                <a:latin typeface="Times New Roman"/>
                <a:cs typeface="Times New Roman"/>
              </a:rPr>
              <a:t> </a:t>
            </a:r>
            <a:r>
              <a:rPr lang="pt-BR" spc="170" dirty="0">
                <a:latin typeface="Times New Roman"/>
                <a:cs typeface="Times New Roman"/>
              </a:rPr>
              <a:t>the</a:t>
            </a:r>
            <a:r>
              <a:rPr lang="pt-BR" spc="330" dirty="0">
                <a:latin typeface="Times New Roman"/>
                <a:cs typeface="Times New Roman"/>
              </a:rPr>
              <a:t> </a:t>
            </a:r>
            <a:r>
              <a:rPr lang="pt-BR" spc="125" dirty="0">
                <a:latin typeface="Times New Roman"/>
                <a:cs typeface="Times New Roman"/>
              </a:rPr>
              <a:t>provisions</a:t>
            </a:r>
            <a:r>
              <a:rPr lang="pt-BR" spc="24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of</a:t>
            </a:r>
            <a:r>
              <a:rPr lang="pt-BR" spc="45" dirty="0">
                <a:latin typeface="Times New Roman"/>
                <a:cs typeface="Times New Roman"/>
              </a:rPr>
              <a:t> </a:t>
            </a:r>
            <a:r>
              <a:rPr lang="pt-BR" spc="170" dirty="0">
                <a:latin typeface="Times New Roman"/>
                <a:cs typeface="Times New Roman"/>
              </a:rPr>
              <a:t>this</a:t>
            </a:r>
            <a:r>
              <a:rPr lang="pt-BR" spc="140" dirty="0">
                <a:latin typeface="Times New Roman"/>
                <a:cs typeface="Times New Roman"/>
              </a:rPr>
              <a:t> </a:t>
            </a:r>
            <a:r>
              <a:rPr lang="pt-BR" spc="70" dirty="0">
                <a:latin typeface="Times New Roman"/>
                <a:cs typeface="Times New Roman"/>
              </a:rPr>
              <a:t>Act,</a:t>
            </a:r>
            <a:r>
              <a:rPr lang="pt-BR" spc="190" dirty="0">
                <a:latin typeface="Times New Roman"/>
                <a:cs typeface="Times New Roman"/>
              </a:rPr>
              <a:t> </a:t>
            </a:r>
            <a:r>
              <a:rPr lang="pt-BR" spc="80" dirty="0">
                <a:latin typeface="Times New Roman"/>
                <a:cs typeface="Times New Roman"/>
              </a:rPr>
              <a:t>or</a:t>
            </a:r>
            <a:r>
              <a:rPr lang="pt-BR" spc="27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t</a:t>
            </a:r>
            <a:r>
              <a:rPr lang="pt-BR" spc="-9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h</a:t>
            </a:r>
            <a:r>
              <a:rPr lang="pt-BR" spc="-9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e</a:t>
            </a:r>
            <a:r>
              <a:rPr lang="pt-BR" spc="14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r</a:t>
            </a:r>
            <a:r>
              <a:rPr lang="pt-BR" spc="-14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u</a:t>
            </a:r>
            <a:r>
              <a:rPr lang="pt-BR" spc="-12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l</a:t>
            </a:r>
            <a:r>
              <a:rPr lang="pt-BR" spc="-14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e</a:t>
            </a:r>
            <a:r>
              <a:rPr lang="pt-BR" spc="-14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s</a:t>
            </a:r>
            <a:r>
              <a:rPr lang="pt-BR" spc="5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m</a:t>
            </a:r>
            <a:r>
              <a:rPr lang="pt-BR" spc="-14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a</a:t>
            </a:r>
            <a:r>
              <a:rPr lang="pt-BR" spc="-114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d</a:t>
            </a:r>
            <a:r>
              <a:rPr lang="pt-BR" spc="-11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e</a:t>
            </a:r>
          </a:p>
          <a:p>
            <a:pPr marL="299085">
              <a:spcBef>
                <a:spcPts val="840"/>
              </a:spcBef>
            </a:pPr>
            <a:r>
              <a:rPr lang="pt-BR" dirty="0">
                <a:latin typeface="Times New Roman"/>
                <a:cs typeface="Times New Roman"/>
              </a:rPr>
              <a:t>t</a:t>
            </a:r>
            <a:r>
              <a:rPr lang="pt-BR" spc="-11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h</a:t>
            </a:r>
            <a:r>
              <a:rPr lang="pt-BR" spc="-11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e</a:t>
            </a:r>
            <a:r>
              <a:rPr lang="pt-BR" spc="-114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r</a:t>
            </a:r>
            <a:r>
              <a:rPr lang="pt-BR" spc="-114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e </a:t>
            </a:r>
            <a:r>
              <a:rPr lang="pt-BR" spc="14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u</a:t>
            </a:r>
            <a:r>
              <a:rPr lang="pt-BR" spc="-9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n</a:t>
            </a:r>
            <a:r>
              <a:rPr lang="pt-BR" spc="-9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d</a:t>
            </a:r>
            <a:r>
              <a:rPr lang="pt-BR" spc="-9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e</a:t>
            </a:r>
            <a:r>
              <a:rPr lang="pt-BR" spc="-10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r </a:t>
            </a:r>
            <a:r>
              <a:rPr lang="pt-BR" spc="145" dirty="0">
                <a:latin typeface="Times New Roman"/>
                <a:cs typeface="Times New Roman"/>
              </a:rPr>
              <a:t> </a:t>
            </a:r>
            <a:r>
              <a:rPr lang="pt-BR" spc="160" dirty="0">
                <a:latin typeface="Times New Roman"/>
                <a:cs typeface="Times New Roman"/>
              </a:rPr>
              <a:t>t</a:t>
            </a:r>
            <a:r>
              <a:rPr lang="pt-BR" dirty="0">
                <a:latin typeface="Times New Roman"/>
                <a:cs typeface="Times New Roman"/>
              </a:rPr>
              <a:t>o </a:t>
            </a:r>
            <a:r>
              <a:rPr lang="pt-BR" spc="-7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c</a:t>
            </a:r>
            <a:r>
              <a:rPr lang="pt-BR" spc="-15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a</a:t>
            </a:r>
            <a:r>
              <a:rPr lang="pt-BR" spc="-15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r</a:t>
            </a:r>
            <a:r>
              <a:rPr lang="pt-BR" spc="-15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r</a:t>
            </a:r>
            <a:r>
              <a:rPr lang="pt-BR" spc="-15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y </a:t>
            </a:r>
            <a:r>
              <a:rPr lang="pt-BR" spc="30" dirty="0">
                <a:latin typeface="Times New Roman"/>
                <a:cs typeface="Times New Roman"/>
              </a:rPr>
              <a:t> </a:t>
            </a:r>
            <a:r>
              <a:rPr lang="pt-BR" spc="210" dirty="0">
                <a:latin typeface="Times New Roman"/>
                <a:cs typeface="Times New Roman"/>
              </a:rPr>
              <a:t>ou</a:t>
            </a:r>
            <a:r>
              <a:rPr lang="pt-BR" dirty="0">
                <a:latin typeface="Times New Roman"/>
                <a:cs typeface="Times New Roman"/>
              </a:rPr>
              <a:t>t </a:t>
            </a:r>
            <a:r>
              <a:rPr lang="pt-BR" spc="3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t</a:t>
            </a:r>
            <a:r>
              <a:rPr lang="pt-BR" spc="-9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h</a:t>
            </a:r>
            <a:r>
              <a:rPr lang="pt-BR" spc="-9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e </a:t>
            </a:r>
            <a:r>
              <a:rPr lang="pt-BR" spc="13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p</a:t>
            </a:r>
            <a:r>
              <a:rPr lang="pt-BR" spc="-15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u</a:t>
            </a:r>
            <a:r>
              <a:rPr lang="pt-BR" spc="-15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r</a:t>
            </a:r>
            <a:r>
              <a:rPr lang="pt-BR" spc="-16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p</a:t>
            </a:r>
            <a:r>
              <a:rPr lang="pt-BR" spc="-15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o</a:t>
            </a:r>
            <a:r>
              <a:rPr lang="pt-BR" spc="-15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s</a:t>
            </a:r>
            <a:r>
              <a:rPr lang="pt-BR" spc="-15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e</a:t>
            </a:r>
            <a:r>
              <a:rPr lang="pt-BR" spc="-16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s </a:t>
            </a:r>
            <a:r>
              <a:rPr lang="pt-BR" spc="3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of </a:t>
            </a:r>
            <a:r>
              <a:rPr lang="pt-BR" spc="-30" dirty="0">
                <a:latin typeface="Times New Roman"/>
                <a:cs typeface="Times New Roman"/>
              </a:rPr>
              <a:t> </a:t>
            </a:r>
            <a:r>
              <a:rPr lang="pt-BR" spc="229" dirty="0">
                <a:latin typeface="Times New Roman"/>
                <a:cs typeface="Times New Roman"/>
              </a:rPr>
              <a:t>thi</a:t>
            </a:r>
            <a:r>
              <a:rPr lang="pt-BR" dirty="0">
                <a:latin typeface="Times New Roman"/>
                <a:cs typeface="Times New Roman"/>
              </a:rPr>
              <a:t>s</a:t>
            </a:r>
            <a:r>
              <a:rPr lang="pt-BR" spc="110" dirty="0">
                <a:latin typeface="Times New Roman"/>
                <a:cs typeface="Times New Roman"/>
              </a:rPr>
              <a:t> </a:t>
            </a:r>
            <a:r>
              <a:rPr lang="pt-BR" spc="85" dirty="0">
                <a:latin typeface="Times New Roman"/>
                <a:cs typeface="Times New Roman"/>
              </a:rPr>
              <a:t>A</a:t>
            </a:r>
            <a:r>
              <a:rPr lang="pt-BR" spc="95" dirty="0">
                <a:latin typeface="Times New Roman"/>
                <a:cs typeface="Times New Roman"/>
              </a:rPr>
              <a:t>ct</a:t>
            </a:r>
            <a:r>
              <a:rPr lang="pt-BR" dirty="0">
                <a:latin typeface="Times New Roman"/>
                <a:cs typeface="Times New Roman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21167459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37557" y="0"/>
            <a:ext cx="9560560" cy="6593472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spcBef>
                <a:spcPts val="95"/>
              </a:spcBef>
            </a:pPr>
            <a:r>
              <a:rPr sz="1600" b="1" u="heavy" spc="2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C.</a:t>
            </a:r>
            <a:r>
              <a:rPr sz="1600" b="1" u="heavy" spc="2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O</a:t>
            </a:r>
            <a:r>
              <a:rPr sz="1600" b="1" u="heavy" spc="2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.</a:t>
            </a:r>
            <a:r>
              <a:rPr sz="1600" b="1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A</a:t>
            </a:r>
            <a:r>
              <a:rPr sz="1600" b="1" u="heavy" spc="12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600" b="1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,</a:t>
            </a:r>
            <a:r>
              <a:rPr sz="1600" b="1" u="heavy" spc="17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600" b="1" u="heavy" spc="7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R</a:t>
            </a:r>
            <a:r>
              <a:rPr sz="1600" b="1" u="heavy" spc="8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E</a:t>
            </a:r>
            <a:r>
              <a:rPr sz="1600" b="1" u="heavy" spc="7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G</a:t>
            </a:r>
            <a:r>
              <a:rPr sz="1600" b="1" u="heavy" spc="7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U</a:t>
            </a:r>
            <a:r>
              <a:rPr sz="1600" b="1" u="heavy" spc="8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L</a:t>
            </a:r>
            <a:r>
              <a:rPr sz="1600" b="1" u="heavy" spc="7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A</a:t>
            </a:r>
            <a:r>
              <a:rPr sz="1600" b="1" u="heavy" spc="8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TI</a:t>
            </a:r>
            <a:r>
              <a:rPr sz="1600" b="1" u="heavy" spc="7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O</a:t>
            </a:r>
            <a:r>
              <a:rPr sz="1600" b="1" u="heavy" spc="7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NS</a:t>
            </a:r>
            <a:r>
              <a:rPr sz="1600" b="1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,</a:t>
            </a:r>
            <a:r>
              <a:rPr sz="1600" b="1" u="heavy" spc="-9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600" b="1" u="heavy" spc="18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198</a:t>
            </a:r>
            <a:r>
              <a:rPr sz="1600" b="1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2</a:t>
            </a:r>
            <a:r>
              <a:rPr sz="1600" b="1" u="heavy" spc="-21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endParaRPr sz="1600" dirty="0">
              <a:latin typeface="Times New Roman"/>
              <a:cs typeface="Times New Roman"/>
            </a:endParaRPr>
          </a:p>
          <a:p>
            <a:pPr marL="299085" marR="5080" indent="-287020">
              <a:lnSpc>
                <a:spcPct val="150000"/>
              </a:lnSpc>
              <a:spcBef>
                <a:spcPts val="450"/>
              </a:spcBef>
              <a:buFont typeface="Wingdings"/>
              <a:buChar char=""/>
              <a:tabLst>
                <a:tab pos="299085" algn="l"/>
                <a:tab pos="299720" algn="l"/>
                <a:tab pos="6002655" algn="l"/>
                <a:tab pos="8753475" algn="l"/>
              </a:tabLst>
            </a:pPr>
            <a:r>
              <a:rPr dirty="0">
                <a:latin typeface="Times New Roman"/>
                <a:cs typeface="Times New Roman"/>
              </a:rPr>
              <a:t>I</a:t>
            </a:r>
            <a:r>
              <a:rPr spc="-14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n </a:t>
            </a:r>
            <a:r>
              <a:rPr spc="75" dirty="0">
                <a:latin typeface="Times New Roman"/>
                <a:cs typeface="Times New Roman"/>
              </a:rPr>
              <a:t> </a:t>
            </a:r>
            <a:r>
              <a:rPr spc="114" dirty="0">
                <a:latin typeface="Times New Roman"/>
                <a:cs typeface="Times New Roman"/>
              </a:rPr>
              <a:t>e</a:t>
            </a:r>
            <a:r>
              <a:rPr spc="125" dirty="0">
                <a:latin typeface="Times New Roman"/>
                <a:cs typeface="Times New Roman"/>
              </a:rPr>
              <a:t>x</a:t>
            </a:r>
            <a:r>
              <a:rPr spc="114" dirty="0">
                <a:latin typeface="Times New Roman"/>
                <a:cs typeface="Times New Roman"/>
              </a:rPr>
              <a:t>erc</a:t>
            </a:r>
            <a:r>
              <a:rPr spc="125" dirty="0">
                <a:latin typeface="Times New Roman"/>
                <a:cs typeface="Times New Roman"/>
              </a:rPr>
              <a:t>is</a:t>
            </a:r>
            <a:r>
              <a:rPr dirty="0">
                <a:latin typeface="Times New Roman"/>
                <a:cs typeface="Times New Roman"/>
              </a:rPr>
              <a:t>e </a:t>
            </a:r>
            <a:r>
              <a:rPr spc="-13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of</a:t>
            </a:r>
            <a:r>
              <a:rPr spc="-1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t</a:t>
            </a:r>
            <a:r>
              <a:rPr spc="-13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h</a:t>
            </a:r>
            <a:r>
              <a:rPr spc="-13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e </a:t>
            </a:r>
            <a:r>
              <a:rPr spc="70" dirty="0">
                <a:latin typeface="Times New Roman"/>
                <a:cs typeface="Times New Roman"/>
              </a:rPr>
              <a:t> </a:t>
            </a:r>
            <a:r>
              <a:rPr spc="145" dirty="0">
                <a:latin typeface="Times New Roman"/>
                <a:cs typeface="Times New Roman"/>
              </a:rPr>
              <a:t>po</a:t>
            </a:r>
            <a:r>
              <a:rPr spc="135" dirty="0">
                <a:latin typeface="Times New Roman"/>
                <a:cs typeface="Times New Roman"/>
              </a:rPr>
              <a:t>w</a:t>
            </a:r>
            <a:r>
              <a:rPr spc="140" dirty="0">
                <a:latin typeface="Times New Roman"/>
                <a:cs typeface="Times New Roman"/>
              </a:rPr>
              <a:t>er</a:t>
            </a:r>
            <a:r>
              <a:rPr dirty="0">
                <a:latin typeface="Times New Roman"/>
                <a:cs typeface="Times New Roman"/>
              </a:rPr>
              <a:t>s </a:t>
            </a:r>
            <a:r>
              <a:rPr spc="-65" dirty="0">
                <a:latin typeface="Times New Roman"/>
                <a:cs typeface="Times New Roman"/>
              </a:rPr>
              <a:t> </a:t>
            </a:r>
            <a:r>
              <a:rPr spc="130" dirty="0">
                <a:latin typeface="Times New Roman"/>
                <a:cs typeface="Times New Roman"/>
              </a:rPr>
              <a:t>c</a:t>
            </a:r>
            <a:r>
              <a:rPr spc="135" dirty="0">
                <a:latin typeface="Times New Roman"/>
                <a:cs typeface="Times New Roman"/>
              </a:rPr>
              <a:t>on</a:t>
            </a:r>
            <a:r>
              <a:rPr spc="130" dirty="0">
                <a:latin typeface="Times New Roman"/>
                <a:cs typeface="Times New Roman"/>
              </a:rPr>
              <a:t>ferre</a:t>
            </a:r>
            <a:r>
              <a:rPr dirty="0">
                <a:latin typeface="Times New Roman"/>
                <a:cs typeface="Times New Roman"/>
              </a:rPr>
              <a:t>d </a:t>
            </a:r>
            <a:r>
              <a:rPr spc="-65" dirty="0">
                <a:latin typeface="Times New Roman"/>
                <a:cs typeface="Times New Roman"/>
              </a:rPr>
              <a:t> </a:t>
            </a:r>
            <a:r>
              <a:rPr spc="110" dirty="0">
                <a:latin typeface="Times New Roman"/>
                <a:cs typeface="Times New Roman"/>
              </a:rPr>
              <a:t>b</a:t>
            </a:r>
            <a:r>
              <a:rPr dirty="0">
                <a:latin typeface="Times New Roman"/>
                <a:cs typeface="Times New Roman"/>
              </a:rPr>
              <a:t>y </a:t>
            </a:r>
            <a:r>
              <a:rPr spc="-155" dirty="0">
                <a:latin typeface="Times New Roman"/>
                <a:cs typeface="Times New Roman"/>
              </a:rPr>
              <a:t> </a:t>
            </a:r>
            <a:r>
              <a:rPr spc="135" dirty="0">
                <a:latin typeface="Times New Roman"/>
                <a:cs typeface="Times New Roman"/>
              </a:rPr>
              <a:t>sub</a:t>
            </a:r>
            <a:r>
              <a:rPr dirty="0">
                <a:latin typeface="Times New Roman"/>
                <a:cs typeface="Times New Roman"/>
              </a:rPr>
              <a:t>-</a:t>
            </a:r>
            <a:r>
              <a:rPr spc="-220" dirty="0">
                <a:latin typeface="Times New Roman"/>
                <a:cs typeface="Times New Roman"/>
              </a:rPr>
              <a:t> </a:t>
            </a:r>
            <a:r>
              <a:rPr spc="135" dirty="0">
                <a:latin typeface="Times New Roman"/>
                <a:cs typeface="Times New Roman"/>
              </a:rPr>
              <a:t>s</a:t>
            </a:r>
            <a:r>
              <a:rPr spc="130" dirty="0">
                <a:latin typeface="Times New Roman"/>
                <a:cs typeface="Times New Roman"/>
              </a:rPr>
              <a:t>ec</a:t>
            </a:r>
            <a:r>
              <a:rPr spc="135" dirty="0">
                <a:latin typeface="Times New Roman"/>
                <a:cs typeface="Times New Roman"/>
              </a:rPr>
              <a:t>tio</a:t>
            </a:r>
            <a:r>
              <a:rPr dirty="0">
                <a:latin typeface="Times New Roman"/>
                <a:cs typeface="Times New Roman"/>
              </a:rPr>
              <a:t>n </a:t>
            </a:r>
            <a:r>
              <a:rPr spc="-95" dirty="0">
                <a:latin typeface="Times New Roman"/>
                <a:cs typeface="Times New Roman"/>
              </a:rPr>
              <a:t> </a:t>
            </a:r>
            <a:r>
              <a:rPr spc="35" dirty="0">
                <a:latin typeface="Times New Roman"/>
                <a:cs typeface="Times New Roman"/>
              </a:rPr>
              <a:t>(</a:t>
            </a:r>
            <a:r>
              <a:rPr spc="40" dirty="0">
                <a:latin typeface="Times New Roman"/>
                <a:cs typeface="Times New Roman"/>
              </a:rPr>
              <a:t>1</a:t>
            </a:r>
            <a:r>
              <a:rPr dirty="0">
                <a:latin typeface="Times New Roman"/>
                <a:cs typeface="Times New Roman"/>
              </a:rPr>
              <a:t>)</a:t>
            </a:r>
            <a:r>
              <a:rPr spc="7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a</a:t>
            </a:r>
            <a:r>
              <a:rPr spc="-12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n</a:t>
            </a:r>
            <a:r>
              <a:rPr spc="-12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d </a:t>
            </a:r>
            <a:r>
              <a:rPr spc="100" dirty="0">
                <a:latin typeface="Times New Roman"/>
                <a:cs typeface="Times New Roman"/>
              </a:rPr>
              <a:t> </a:t>
            </a:r>
            <a:r>
              <a:rPr spc="150" dirty="0" smtClean="0">
                <a:latin typeface="Times New Roman"/>
                <a:cs typeface="Times New Roman"/>
              </a:rPr>
              <a:t>su</a:t>
            </a:r>
            <a:r>
              <a:rPr spc="145" dirty="0" smtClean="0">
                <a:latin typeface="Times New Roman"/>
                <a:cs typeface="Times New Roman"/>
              </a:rPr>
              <a:t>b</a:t>
            </a:r>
            <a:r>
              <a:rPr dirty="0" smtClean="0">
                <a:latin typeface="Times New Roman"/>
                <a:cs typeface="Times New Roman"/>
              </a:rPr>
              <a:t>-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spc="135" dirty="0" smtClean="0">
                <a:latin typeface="Times New Roman"/>
                <a:cs typeface="Times New Roman"/>
              </a:rPr>
              <a:t>s</a:t>
            </a:r>
            <a:r>
              <a:rPr spc="130" dirty="0" smtClean="0">
                <a:latin typeface="Times New Roman"/>
                <a:cs typeface="Times New Roman"/>
              </a:rPr>
              <a:t>ec</a:t>
            </a:r>
            <a:r>
              <a:rPr spc="135" dirty="0" smtClean="0">
                <a:latin typeface="Times New Roman"/>
                <a:cs typeface="Times New Roman"/>
              </a:rPr>
              <a:t>tio</a:t>
            </a:r>
            <a:r>
              <a:rPr dirty="0" smtClean="0">
                <a:latin typeface="Times New Roman"/>
                <a:cs typeface="Times New Roman"/>
              </a:rPr>
              <a:t>n </a:t>
            </a:r>
            <a:r>
              <a:rPr spc="-120" dirty="0" smtClean="0">
                <a:latin typeface="Times New Roman"/>
                <a:cs typeface="Times New Roman"/>
              </a:rPr>
              <a:t> </a:t>
            </a:r>
            <a:r>
              <a:rPr spc="35" dirty="0">
                <a:latin typeface="Times New Roman"/>
                <a:cs typeface="Times New Roman"/>
              </a:rPr>
              <a:t>(</a:t>
            </a:r>
            <a:r>
              <a:rPr spc="40" dirty="0">
                <a:latin typeface="Times New Roman"/>
                <a:cs typeface="Times New Roman"/>
              </a:rPr>
              <a:t>2</a:t>
            </a:r>
            <a:r>
              <a:rPr dirty="0">
                <a:latin typeface="Times New Roman"/>
                <a:cs typeface="Times New Roman"/>
              </a:rPr>
              <a:t>)</a:t>
            </a:r>
            <a:r>
              <a:rPr spc="7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of</a:t>
            </a:r>
            <a:r>
              <a:rPr spc="-25" dirty="0">
                <a:latin typeface="Times New Roman"/>
                <a:cs typeface="Times New Roman"/>
              </a:rPr>
              <a:t> </a:t>
            </a:r>
            <a:r>
              <a:rPr spc="135" dirty="0">
                <a:latin typeface="Times New Roman"/>
                <a:cs typeface="Times New Roman"/>
              </a:rPr>
              <a:t>s</a:t>
            </a:r>
            <a:r>
              <a:rPr spc="130" dirty="0">
                <a:latin typeface="Times New Roman"/>
                <a:cs typeface="Times New Roman"/>
              </a:rPr>
              <a:t>ec</a:t>
            </a:r>
            <a:r>
              <a:rPr spc="135" dirty="0">
                <a:latin typeface="Times New Roman"/>
                <a:cs typeface="Times New Roman"/>
              </a:rPr>
              <a:t>ti</a:t>
            </a:r>
            <a:r>
              <a:rPr spc="125" dirty="0">
                <a:latin typeface="Times New Roman"/>
                <a:cs typeface="Times New Roman"/>
              </a:rPr>
              <a:t>o</a:t>
            </a:r>
            <a:r>
              <a:rPr dirty="0">
                <a:latin typeface="Times New Roman"/>
                <a:cs typeface="Times New Roman"/>
              </a:rPr>
              <a:t>n </a:t>
            </a:r>
            <a:r>
              <a:rPr spc="-120" dirty="0">
                <a:latin typeface="Times New Roman"/>
                <a:cs typeface="Times New Roman"/>
              </a:rPr>
              <a:t> </a:t>
            </a:r>
            <a:r>
              <a:rPr spc="135" dirty="0">
                <a:latin typeface="Times New Roman"/>
                <a:cs typeface="Times New Roman"/>
              </a:rPr>
              <a:t>4</a:t>
            </a:r>
            <a:r>
              <a:rPr dirty="0">
                <a:latin typeface="Times New Roman"/>
                <a:cs typeface="Times New Roman"/>
              </a:rPr>
              <a:t>5 </a:t>
            </a:r>
            <a:r>
              <a:rPr spc="-11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of</a:t>
            </a:r>
            <a:r>
              <a:rPr spc="-1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t</a:t>
            </a:r>
            <a:r>
              <a:rPr spc="-13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h</a:t>
            </a:r>
            <a:r>
              <a:rPr spc="-13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e </a:t>
            </a:r>
            <a:r>
              <a:rPr spc="-15" dirty="0">
                <a:latin typeface="Times New Roman"/>
                <a:cs typeface="Times New Roman"/>
              </a:rPr>
              <a:t> </a:t>
            </a:r>
            <a:r>
              <a:rPr spc="135" dirty="0">
                <a:latin typeface="Times New Roman"/>
                <a:cs typeface="Times New Roman"/>
              </a:rPr>
              <a:t>A</a:t>
            </a:r>
            <a:r>
              <a:rPr spc="140" dirty="0">
                <a:latin typeface="Times New Roman"/>
                <a:cs typeface="Times New Roman"/>
              </a:rPr>
              <a:t>rc</a:t>
            </a:r>
            <a:r>
              <a:rPr spc="145" dirty="0">
                <a:latin typeface="Times New Roman"/>
                <a:cs typeface="Times New Roman"/>
              </a:rPr>
              <a:t>hi</a:t>
            </a:r>
            <a:r>
              <a:rPr spc="135" dirty="0">
                <a:latin typeface="Times New Roman"/>
                <a:cs typeface="Times New Roman"/>
              </a:rPr>
              <a:t>t</a:t>
            </a:r>
            <a:r>
              <a:rPr spc="140" dirty="0">
                <a:latin typeface="Times New Roman"/>
                <a:cs typeface="Times New Roman"/>
              </a:rPr>
              <a:t>ec</a:t>
            </a:r>
            <a:r>
              <a:rPr spc="135" dirty="0">
                <a:latin typeface="Times New Roman"/>
                <a:cs typeface="Times New Roman"/>
              </a:rPr>
              <a:t>t</a:t>
            </a:r>
            <a:r>
              <a:rPr dirty="0">
                <a:latin typeface="Times New Roman"/>
                <a:cs typeface="Times New Roman"/>
              </a:rPr>
              <a:t>s  </a:t>
            </a:r>
            <a:r>
              <a:rPr spc="60" dirty="0">
                <a:latin typeface="Times New Roman"/>
                <a:cs typeface="Times New Roman"/>
              </a:rPr>
              <a:t>A</a:t>
            </a:r>
            <a:r>
              <a:rPr spc="70" dirty="0">
                <a:latin typeface="Times New Roman"/>
                <a:cs typeface="Times New Roman"/>
              </a:rPr>
              <a:t>c</a:t>
            </a:r>
            <a:r>
              <a:rPr spc="75" dirty="0">
                <a:latin typeface="Times New Roman"/>
                <a:cs typeface="Times New Roman"/>
              </a:rPr>
              <a:t>t</a:t>
            </a:r>
            <a:r>
              <a:rPr dirty="0">
                <a:latin typeface="Times New Roman"/>
                <a:cs typeface="Times New Roman"/>
              </a:rPr>
              <a:t>,</a:t>
            </a:r>
            <a:r>
              <a:rPr spc="155" dirty="0">
                <a:latin typeface="Times New Roman"/>
                <a:cs typeface="Times New Roman"/>
              </a:rPr>
              <a:t> </a:t>
            </a:r>
            <a:r>
              <a:rPr spc="100" dirty="0">
                <a:latin typeface="Times New Roman"/>
                <a:cs typeface="Times New Roman"/>
              </a:rPr>
              <a:t>1972</a:t>
            </a:r>
            <a:r>
              <a:rPr spc="95" dirty="0">
                <a:latin typeface="Times New Roman"/>
                <a:cs typeface="Times New Roman"/>
              </a:rPr>
              <a:t>)</a:t>
            </a:r>
            <a:r>
              <a:rPr dirty="0">
                <a:latin typeface="Times New Roman"/>
                <a:cs typeface="Times New Roman"/>
              </a:rPr>
              <a:t>,</a:t>
            </a:r>
            <a:r>
              <a:rPr spc="15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t</a:t>
            </a:r>
            <a:r>
              <a:rPr spc="-13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h</a:t>
            </a:r>
            <a:r>
              <a:rPr spc="-13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e </a:t>
            </a:r>
            <a:r>
              <a:rPr spc="60" dirty="0">
                <a:latin typeface="Times New Roman"/>
                <a:cs typeface="Times New Roman"/>
              </a:rPr>
              <a:t> </a:t>
            </a:r>
            <a:r>
              <a:rPr spc="114" dirty="0">
                <a:latin typeface="Times New Roman"/>
                <a:cs typeface="Times New Roman"/>
              </a:rPr>
              <a:t>C</a:t>
            </a:r>
            <a:r>
              <a:rPr spc="125" dirty="0">
                <a:latin typeface="Times New Roman"/>
                <a:cs typeface="Times New Roman"/>
              </a:rPr>
              <a:t>oun</a:t>
            </a:r>
            <a:r>
              <a:rPr spc="105" dirty="0">
                <a:latin typeface="Times New Roman"/>
                <a:cs typeface="Times New Roman"/>
              </a:rPr>
              <a:t>c</a:t>
            </a:r>
            <a:r>
              <a:rPr spc="110" dirty="0">
                <a:latin typeface="Times New Roman"/>
                <a:cs typeface="Times New Roman"/>
              </a:rPr>
              <a:t>i</a:t>
            </a:r>
            <a:r>
              <a:rPr dirty="0">
                <a:latin typeface="Times New Roman"/>
                <a:cs typeface="Times New Roman"/>
              </a:rPr>
              <a:t>l </a:t>
            </a:r>
            <a:r>
              <a:rPr spc="-16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of </a:t>
            </a:r>
            <a:r>
              <a:rPr spc="-90" dirty="0">
                <a:latin typeface="Times New Roman"/>
                <a:cs typeface="Times New Roman"/>
              </a:rPr>
              <a:t> </a:t>
            </a:r>
            <a:r>
              <a:rPr spc="145" dirty="0">
                <a:latin typeface="Times New Roman"/>
                <a:cs typeface="Times New Roman"/>
              </a:rPr>
              <a:t>A</a:t>
            </a:r>
            <a:r>
              <a:rPr spc="150" dirty="0">
                <a:latin typeface="Times New Roman"/>
                <a:cs typeface="Times New Roman"/>
              </a:rPr>
              <a:t>r</a:t>
            </a:r>
            <a:r>
              <a:rPr spc="155" dirty="0">
                <a:latin typeface="Times New Roman"/>
                <a:cs typeface="Times New Roman"/>
              </a:rPr>
              <a:t>c</a:t>
            </a:r>
            <a:r>
              <a:rPr spc="160" dirty="0">
                <a:latin typeface="Times New Roman"/>
                <a:cs typeface="Times New Roman"/>
              </a:rPr>
              <a:t>h</a:t>
            </a:r>
            <a:r>
              <a:rPr spc="145" dirty="0">
                <a:latin typeface="Times New Roman"/>
                <a:cs typeface="Times New Roman"/>
              </a:rPr>
              <a:t>it</a:t>
            </a:r>
            <a:r>
              <a:rPr spc="155" dirty="0">
                <a:latin typeface="Times New Roman"/>
                <a:cs typeface="Times New Roman"/>
              </a:rPr>
              <a:t>e</a:t>
            </a:r>
            <a:r>
              <a:rPr spc="140" dirty="0">
                <a:latin typeface="Times New Roman"/>
                <a:cs typeface="Times New Roman"/>
              </a:rPr>
              <a:t>c</a:t>
            </a:r>
            <a:r>
              <a:rPr spc="145" dirty="0">
                <a:latin typeface="Times New Roman"/>
                <a:cs typeface="Times New Roman"/>
              </a:rPr>
              <a:t>tu</a:t>
            </a:r>
            <a:r>
              <a:rPr spc="140" dirty="0">
                <a:latin typeface="Times New Roman"/>
                <a:cs typeface="Times New Roman"/>
              </a:rPr>
              <a:t>r</a:t>
            </a:r>
            <a:r>
              <a:rPr spc="155" dirty="0">
                <a:latin typeface="Times New Roman"/>
                <a:cs typeface="Times New Roman"/>
              </a:rPr>
              <a:t>e</a:t>
            </a:r>
            <a:r>
              <a:rPr dirty="0">
                <a:latin typeface="Times New Roman"/>
                <a:cs typeface="Times New Roman"/>
              </a:rPr>
              <a:t>, </a:t>
            </a:r>
            <a:r>
              <a:rPr spc="-16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w</a:t>
            </a:r>
            <a:r>
              <a:rPr spc="-16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i</a:t>
            </a:r>
            <a:r>
              <a:rPr spc="-15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t</a:t>
            </a:r>
            <a:r>
              <a:rPr spc="-17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h </a:t>
            </a:r>
            <a:r>
              <a:rPr spc="-114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t</a:t>
            </a:r>
            <a:r>
              <a:rPr spc="-13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h</a:t>
            </a:r>
            <a:r>
              <a:rPr spc="-14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e </a:t>
            </a:r>
            <a:r>
              <a:rPr spc="-110" dirty="0">
                <a:latin typeface="Times New Roman"/>
                <a:cs typeface="Times New Roman"/>
              </a:rPr>
              <a:t> </a:t>
            </a:r>
            <a:r>
              <a:rPr spc="155" dirty="0">
                <a:latin typeface="Times New Roman"/>
                <a:cs typeface="Times New Roman"/>
              </a:rPr>
              <a:t>a</a:t>
            </a:r>
            <a:r>
              <a:rPr spc="160" dirty="0">
                <a:latin typeface="Times New Roman"/>
                <a:cs typeface="Times New Roman"/>
              </a:rPr>
              <a:t>pp</a:t>
            </a:r>
            <a:r>
              <a:rPr spc="150" dirty="0">
                <a:latin typeface="Times New Roman"/>
                <a:cs typeface="Times New Roman"/>
              </a:rPr>
              <a:t>r</a:t>
            </a:r>
            <a:r>
              <a:rPr spc="160" dirty="0">
                <a:latin typeface="Times New Roman"/>
                <a:cs typeface="Times New Roman"/>
              </a:rPr>
              <a:t>ov</a:t>
            </a:r>
            <a:r>
              <a:rPr spc="155" dirty="0">
                <a:latin typeface="Times New Roman"/>
                <a:cs typeface="Times New Roman"/>
              </a:rPr>
              <a:t>a</a:t>
            </a:r>
            <a:r>
              <a:rPr dirty="0">
                <a:latin typeface="Times New Roman"/>
                <a:cs typeface="Times New Roman"/>
              </a:rPr>
              <a:t>l </a:t>
            </a:r>
            <a:r>
              <a:rPr spc="-130" dirty="0">
                <a:latin typeface="Times New Roman"/>
                <a:cs typeface="Times New Roman"/>
              </a:rPr>
              <a:t> </a:t>
            </a:r>
            <a:r>
              <a:rPr spc="5" dirty="0">
                <a:latin typeface="Times New Roman"/>
                <a:cs typeface="Times New Roman"/>
              </a:rPr>
              <a:t>o</a:t>
            </a:r>
            <a:r>
              <a:rPr dirty="0">
                <a:latin typeface="Times New Roman"/>
                <a:cs typeface="Times New Roman"/>
              </a:rPr>
              <a:t>f</a:t>
            </a:r>
            <a:r>
              <a:rPr spc="55" dirty="0">
                <a:latin typeface="Times New Roman"/>
                <a:cs typeface="Times New Roman"/>
              </a:rPr>
              <a:t> </a:t>
            </a:r>
            <a:r>
              <a:rPr spc="220" dirty="0">
                <a:latin typeface="Times New Roman"/>
                <a:cs typeface="Times New Roman"/>
              </a:rPr>
              <a:t>th</a:t>
            </a:r>
            <a:r>
              <a:rPr dirty="0">
                <a:latin typeface="Times New Roman"/>
                <a:cs typeface="Times New Roman"/>
              </a:rPr>
              <a:t>e </a:t>
            </a:r>
            <a:r>
              <a:rPr spc="-10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C</a:t>
            </a:r>
            <a:r>
              <a:rPr spc="-16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e</a:t>
            </a:r>
            <a:r>
              <a:rPr spc="-16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n</a:t>
            </a:r>
            <a:r>
              <a:rPr spc="-15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t</a:t>
            </a:r>
            <a:r>
              <a:rPr spc="-15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r</a:t>
            </a:r>
            <a:r>
              <a:rPr spc="-16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a</a:t>
            </a:r>
            <a:r>
              <a:rPr spc="-16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l </a:t>
            </a:r>
            <a:r>
              <a:rPr spc="-100" dirty="0">
                <a:latin typeface="Times New Roman"/>
                <a:cs typeface="Times New Roman"/>
              </a:rPr>
              <a:t> </a:t>
            </a:r>
            <a:r>
              <a:rPr spc="160" dirty="0">
                <a:latin typeface="Times New Roman"/>
                <a:cs typeface="Times New Roman"/>
              </a:rPr>
              <a:t>G</a:t>
            </a:r>
            <a:r>
              <a:rPr spc="170" dirty="0">
                <a:latin typeface="Times New Roman"/>
                <a:cs typeface="Times New Roman"/>
              </a:rPr>
              <a:t>ov</a:t>
            </a:r>
            <a:r>
              <a:rPr spc="165" dirty="0">
                <a:latin typeface="Times New Roman"/>
                <a:cs typeface="Times New Roman"/>
              </a:rPr>
              <a:t>er</a:t>
            </a:r>
            <a:r>
              <a:rPr spc="170" dirty="0">
                <a:latin typeface="Times New Roman"/>
                <a:cs typeface="Times New Roman"/>
              </a:rPr>
              <a:t>n</a:t>
            </a:r>
            <a:r>
              <a:rPr spc="140" dirty="0">
                <a:latin typeface="Times New Roman"/>
                <a:cs typeface="Times New Roman"/>
              </a:rPr>
              <a:t>m</a:t>
            </a:r>
            <a:r>
              <a:rPr spc="165" dirty="0">
                <a:latin typeface="Times New Roman"/>
                <a:cs typeface="Times New Roman"/>
              </a:rPr>
              <a:t>e</a:t>
            </a:r>
            <a:r>
              <a:rPr spc="170" dirty="0">
                <a:latin typeface="Times New Roman"/>
                <a:cs typeface="Times New Roman"/>
              </a:rPr>
              <a:t>nt</a:t>
            </a:r>
            <a:r>
              <a:rPr dirty="0">
                <a:latin typeface="Times New Roman"/>
                <a:cs typeface="Times New Roman"/>
              </a:rPr>
              <a:t>, </a:t>
            </a:r>
            <a:r>
              <a:rPr spc="-100" dirty="0">
                <a:latin typeface="Times New Roman"/>
                <a:cs typeface="Times New Roman"/>
              </a:rPr>
              <a:t> </a:t>
            </a:r>
            <a:r>
              <a:rPr spc="170" dirty="0" smtClean="0">
                <a:latin typeface="Times New Roman"/>
                <a:cs typeface="Times New Roman"/>
              </a:rPr>
              <a:t>h</a:t>
            </a:r>
            <a:r>
              <a:rPr spc="165" dirty="0" smtClean="0">
                <a:latin typeface="Times New Roman"/>
                <a:cs typeface="Times New Roman"/>
              </a:rPr>
              <a:t>ere</a:t>
            </a:r>
            <a:r>
              <a:rPr spc="170" dirty="0" smtClean="0">
                <a:latin typeface="Times New Roman"/>
                <a:cs typeface="Times New Roman"/>
              </a:rPr>
              <a:t>b</a:t>
            </a:r>
            <a:r>
              <a:rPr dirty="0" smtClean="0">
                <a:latin typeface="Times New Roman"/>
                <a:cs typeface="Times New Roman"/>
              </a:rPr>
              <a:t>y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dirty="0" smtClean="0">
                <a:latin typeface="Times New Roman"/>
                <a:cs typeface="Times New Roman"/>
              </a:rPr>
              <a:t>m</a:t>
            </a:r>
            <a:r>
              <a:rPr spc="-160" dirty="0" smtClean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a</a:t>
            </a:r>
            <a:r>
              <a:rPr spc="-14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k</a:t>
            </a:r>
            <a:r>
              <a:rPr spc="-13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e</a:t>
            </a:r>
            <a:r>
              <a:rPr spc="-140" dirty="0">
                <a:latin typeface="Times New Roman"/>
                <a:cs typeface="Times New Roman"/>
              </a:rPr>
              <a:t> </a:t>
            </a:r>
            <a:r>
              <a:rPr dirty="0" smtClean="0">
                <a:latin typeface="Times New Roman"/>
                <a:cs typeface="Times New Roman"/>
              </a:rPr>
              <a:t>s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dirty="0" smtClean="0">
                <a:latin typeface="Times New Roman"/>
                <a:cs typeface="Times New Roman"/>
              </a:rPr>
              <a:t>t</a:t>
            </a:r>
            <a:r>
              <a:rPr spc="-130" dirty="0" smtClean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h</a:t>
            </a:r>
            <a:r>
              <a:rPr spc="-13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e</a:t>
            </a:r>
            <a:r>
              <a:rPr spc="80" dirty="0">
                <a:latin typeface="Times New Roman"/>
                <a:cs typeface="Times New Roman"/>
              </a:rPr>
              <a:t> </a:t>
            </a:r>
            <a:r>
              <a:rPr spc="120" dirty="0">
                <a:latin typeface="Times New Roman"/>
                <a:cs typeface="Times New Roman"/>
              </a:rPr>
              <a:t>followingregulations,</a:t>
            </a:r>
            <a:endParaRPr dirty="0">
              <a:latin typeface="Times New Roman"/>
              <a:cs typeface="Times New Roman"/>
            </a:endParaRPr>
          </a:p>
          <a:p>
            <a:pPr>
              <a:spcBef>
                <a:spcPts val="45"/>
              </a:spcBef>
            </a:pPr>
            <a:endParaRPr dirty="0">
              <a:latin typeface="Times New Roman"/>
              <a:cs typeface="Times New Roman"/>
            </a:endParaRPr>
          </a:p>
          <a:p>
            <a:pPr marL="299085" indent="-287020">
              <a:buFont typeface="Wingdings"/>
              <a:buChar char=""/>
              <a:tabLst>
                <a:tab pos="299085" algn="l"/>
                <a:tab pos="299720" algn="l"/>
              </a:tabLst>
            </a:pPr>
            <a:r>
              <a:rPr spc="150" dirty="0">
                <a:latin typeface="Times New Roman"/>
                <a:cs typeface="Times New Roman"/>
              </a:rPr>
              <a:t>R</a:t>
            </a:r>
            <a:r>
              <a:rPr spc="155" dirty="0">
                <a:latin typeface="Times New Roman"/>
                <a:cs typeface="Times New Roman"/>
              </a:rPr>
              <a:t>e</a:t>
            </a:r>
            <a:r>
              <a:rPr spc="160" dirty="0">
                <a:latin typeface="Times New Roman"/>
                <a:cs typeface="Times New Roman"/>
              </a:rPr>
              <a:t>gul</a:t>
            </a:r>
            <a:r>
              <a:rPr spc="155" dirty="0">
                <a:latin typeface="Times New Roman"/>
                <a:cs typeface="Times New Roman"/>
              </a:rPr>
              <a:t>a</a:t>
            </a:r>
            <a:r>
              <a:rPr spc="160" dirty="0">
                <a:latin typeface="Times New Roman"/>
                <a:cs typeface="Times New Roman"/>
              </a:rPr>
              <a:t>tion</a:t>
            </a:r>
            <a:r>
              <a:rPr dirty="0">
                <a:latin typeface="Times New Roman"/>
                <a:cs typeface="Times New Roman"/>
              </a:rPr>
              <a:t>s </a:t>
            </a:r>
            <a:r>
              <a:rPr spc="-130" dirty="0">
                <a:latin typeface="Times New Roman"/>
                <a:cs typeface="Times New Roman"/>
              </a:rPr>
              <a:t> </a:t>
            </a:r>
            <a:r>
              <a:rPr spc="215" dirty="0">
                <a:latin typeface="Times New Roman"/>
                <a:cs typeface="Times New Roman"/>
              </a:rPr>
              <a:t>ar</a:t>
            </a:r>
            <a:r>
              <a:rPr dirty="0">
                <a:latin typeface="Times New Roman"/>
                <a:cs typeface="Times New Roman"/>
              </a:rPr>
              <a:t>e </a:t>
            </a:r>
            <a:r>
              <a:rPr spc="-70" dirty="0">
                <a:latin typeface="Times New Roman"/>
                <a:cs typeface="Times New Roman"/>
              </a:rPr>
              <a:t> </a:t>
            </a:r>
            <a:r>
              <a:rPr spc="135" dirty="0">
                <a:latin typeface="Times New Roman"/>
                <a:cs typeface="Times New Roman"/>
              </a:rPr>
              <a:t>divi</a:t>
            </a:r>
            <a:r>
              <a:rPr spc="125" dirty="0">
                <a:latin typeface="Times New Roman"/>
                <a:cs typeface="Times New Roman"/>
              </a:rPr>
              <a:t>d</a:t>
            </a:r>
            <a:r>
              <a:rPr spc="130" dirty="0">
                <a:latin typeface="Times New Roman"/>
                <a:cs typeface="Times New Roman"/>
              </a:rPr>
              <a:t>e</a:t>
            </a:r>
            <a:r>
              <a:rPr dirty="0">
                <a:latin typeface="Times New Roman"/>
                <a:cs typeface="Times New Roman"/>
              </a:rPr>
              <a:t>d</a:t>
            </a:r>
            <a:r>
              <a:rPr spc="130" dirty="0">
                <a:latin typeface="Times New Roman"/>
                <a:cs typeface="Times New Roman"/>
              </a:rPr>
              <a:t> </a:t>
            </a:r>
            <a:r>
              <a:rPr spc="160" dirty="0">
                <a:latin typeface="Times New Roman"/>
                <a:cs typeface="Times New Roman"/>
              </a:rPr>
              <a:t>int</a:t>
            </a:r>
            <a:r>
              <a:rPr dirty="0">
                <a:latin typeface="Times New Roman"/>
                <a:cs typeface="Times New Roman"/>
              </a:rPr>
              <a:t>o </a:t>
            </a:r>
            <a:r>
              <a:rPr spc="-15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8 </a:t>
            </a:r>
            <a:r>
              <a:rPr spc="-17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p</a:t>
            </a:r>
            <a:r>
              <a:rPr spc="-12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a</a:t>
            </a:r>
            <a:r>
              <a:rPr spc="-12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r</a:t>
            </a:r>
            <a:r>
              <a:rPr spc="-12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t</a:t>
            </a:r>
            <a:r>
              <a:rPr spc="-12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s </a:t>
            </a:r>
            <a:r>
              <a:rPr spc="-7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a</a:t>
            </a:r>
            <a:r>
              <a:rPr spc="-12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n</a:t>
            </a:r>
            <a:r>
              <a:rPr spc="-12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d </a:t>
            </a:r>
            <a:r>
              <a:rPr spc="-60" dirty="0">
                <a:latin typeface="Times New Roman"/>
                <a:cs typeface="Times New Roman"/>
              </a:rPr>
              <a:t> </a:t>
            </a:r>
            <a:r>
              <a:rPr spc="135" dirty="0">
                <a:latin typeface="Times New Roman"/>
                <a:cs typeface="Times New Roman"/>
              </a:rPr>
              <a:t>3</a:t>
            </a:r>
            <a:r>
              <a:rPr dirty="0">
                <a:latin typeface="Times New Roman"/>
                <a:cs typeface="Times New Roman"/>
              </a:rPr>
              <a:t>0 </a:t>
            </a:r>
            <a:r>
              <a:rPr spc="-170" dirty="0">
                <a:latin typeface="Times New Roman"/>
                <a:cs typeface="Times New Roman"/>
              </a:rPr>
              <a:t> </a:t>
            </a:r>
            <a:r>
              <a:rPr spc="125" dirty="0">
                <a:latin typeface="Times New Roman"/>
                <a:cs typeface="Times New Roman"/>
              </a:rPr>
              <a:t>s</a:t>
            </a:r>
            <a:r>
              <a:rPr spc="114" dirty="0">
                <a:latin typeface="Times New Roman"/>
                <a:cs typeface="Times New Roman"/>
              </a:rPr>
              <a:t>ec</a:t>
            </a:r>
            <a:r>
              <a:rPr spc="125" dirty="0">
                <a:latin typeface="Times New Roman"/>
                <a:cs typeface="Times New Roman"/>
              </a:rPr>
              <a:t>tions</a:t>
            </a:r>
            <a:r>
              <a:rPr dirty="0">
                <a:latin typeface="Times New Roman"/>
                <a:cs typeface="Times New Roman"/>
              </a:rPr>
              <a:t>.</a:t>
            </a:r>
            <a:r>
              <a:rPr spc="-35" dirty="0">
                <a:latin typeface="Times New Roman"/>
                <a:cs typeface="Times New Roman"/>
              </a:rPr>
              <a:t> </a:t>
            </a:r>
            <a:r>
              <a:rPr spc="75" dirty="0">
                <a:latin typeface="Times New Roman"/>
                <a:cs typeface="Times New Roman"/>
              </a:rPr>
              <a:t>A</a:t>
            </a:r>
            <a:r>
              <a:rPr dirty="0">
                <a:latin typeface="Times New Roman"/>
                <a:cs typeface="Times New Roman"/>
              </a:rPr>
              <a:t>s</a:t>
            </a:r>
            <a:r>
              <a:rPr spc="160" dirty="0">
                <a:latin typeface="Times New Roman"/>
                <a:cs typeface="Times New Roman"/>
              </a:rPr>
              <a:t> </a:t>
            </a:r>
            <a:r>
              <a:rPr spc="100" dirty="0">
                <a:latin typeface="Times New Roman"/>
                <a:cs typeface="Times New Roman"/>
              </a:rPr>
              <a:t>b</a:t>
            </a:r>
            <a:r>
              <a:rPr spc="95" dirty="0">
                <a:latin typeface="Times New Roman"/>
                <a:cs typeface="Times New Roman"/>
              </a:rPr>
              <a:t>el</a:t>
            </a:r>
            <a:r>
              <a:rPr spc="85" dirty="0">
                <a:latin typeface="Times New Roman"/>
                <a:cs typeface="Times New Roman"/>
              </a:rPr>
              <a:t>o</a:t>
            </a:r>
            <a:r>
              <a:rPr dirty="0">
                <a:latin typeface="Times New Roman"/>
                <a:cs typeface="Times New Roman"/>
              </a:rPr>
              <a:t>w</a:t>
            </a:r>
            <a:r>
              <a:rPr spc="105" dirty="0">
                <a:latin typeface="Times New Roman"/>
                <a:cs typeface="Times New Roman"/>
              </a:rPr>
              <a:t> </a:t>
            </a:r>
            <a:r>
              <a:rPr spc="15" dirty="0">
                <a:latin typeface="Times New Roman"/>
                <a:cs typeface="Times New Roman"/>
              </a:rPr>
              <a:t>:</a:t>
            </a:r>
            <a:r>
              <a:rPr dirty="0">
                <a:latin typeface="Times New Roman"/>
                <a:cs typeface="Times New Roman"/>
              </a:rPr>
              <a:t>-</a:t>
            </a:r>
          </a:p>
          <a:p>
            <a:pPr>
              <a:spcBef>
                <a:spcPts val="50"/>
              </a:spcBef>
            </a:pPr>
            <a:endParaRPr dirty="0">
              <a:latin typeface="Times New Roman"/>
              <a:cs typeface="Times New Roman"/>
            </a:endParaRPr>
          </a:p>
          <a:p>
            <a:pPr marL="299085" indent="-287020">
              <a:spcBef>
                <a:spcPts val="5"/>
              </a:spcBef>
              <a:buFont typeface="Wingdings"/>
              <a:buChar char=""/>
              <a:tabLst>
                <a:tab pos="299085" algn="l"/>
                <a:tab pos="299720" algn="l"/>
              </a:tabLst>
            </a:pPr>
            <a:r>
              <a:rPr spc="-50" dirty="0">
                <a:latin typeface="Times New Roman"/>
                <a:cs typeface="Times New Roman"/>
              </a:rPr>
              <a:t>P</a:t>
            </a:r>
            <a:r>
              <a:rPr spc="75" dirty="0">
                <a:latin typeface="Times New Roman"/>
                <a:cs typeface="Times New Roman"/>
              </a:rPr>
              <a:t>A</a:t>
            </a:r>
            <a:r>
              <a:rPr dirty="0">
                <a:latin typeface="Times New Roman"/>
                <a:cs typeface="Times New Roman"/>
              </a:rPr>
              <a:t>RT</a:t>
            </a:r>
            <a:r>
              <a:rPr spc="12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– </a:t>
            </a:r>
            <a:r>
              <a:rPr spc="-9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1 </a:t>
            </a:r>
            <a:r>
              <a:rPr spc="-9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(</a:t>
            </a:r>
            <a:r>
              <a:rPr spc="-185" dirty="0">
                <a:latin typeface="Times New Roman"/>
                <a:cs typeface="Times New Roman"/>
              </a:rPr>
              <a:t> </a:t>
            </a:r>
            <a:r>
              <a:rPr spc="165" dirty="0">
                <a:latin typeface="Times New Roman"/>
                <a:cs typeface="Times New Roman"/>
              </a:rPr>
              <a:t>Pre</a:t>
            </a:r>
            <a:r>
              <a:rPr spc="170" dirty="0">
                <a:latin typeface="Times New Roman"/>
                <a:cs typeface="Times New Roman"/>
              </a:rPr>
              <a:t>li</a:t>
            </a:r>
            <a:r>
              <a:rPr spc="140" dirty="0">
                <a:latin typeface="Times New Roman"/>
                <a:cs typeface="Times New Roman"/>
              </a:rPr>
              <a:t>m</a:t>
            </a:r>
            <a:r>
              <a:rPr spc="170" dirty="0">
                <a:latin typeface="Times New Roman"/>
                <a:cs typeface="Times New Roman"/>
              </a:rPr>
              <a:t>in</a:t>
            </a:r>
            <a:r>
              <a:rPr spc="165" dirty="0">
                <a:latin typeface="Times New Roman"/>
                <a:cs typeface="Times New Roman"/>
              </a:rPr>
              <a:t>ar</a:t>
            </a:r>
            <a:r>
              <a:rPr dirty="0">
                <a:latin typeface="Times New Roman"/>
                <a:cs typeface="Times New Roman"/>
              </a:rPr>
              <a:t>y </a:t>
            </a:r>
            <a:r>
              <a:rPr spc="-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a</a:t>
            </a:r>
            <a:r>
              <a:rPr spc="-12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n</a:t>
            </a:r>
            <a:r>
              <a:rPr spc="-12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d</a:t>
            </a:r>
            <a:r>
              <a:rPr spc="15" dirty="0">
                <a:latin typeface="Times New Roman"/>
                <a:cs typeface="Times New Roman"/>
              </a:rPr>
              <a:t> </a:t>
            </a:r>
            <a:r>
              <a:rPr spc="110" dirty="0">
                <a:latin typeface="Times New Roman"/>
                <a:cs typeface="Times New Roman"/>
              </a:rPr>
              <a:t>D</a:t>
            </a:r>
            <a:r>
              <a:rPr spc="114" dirty="0">
                <a:latin typeface="Times New Roman"/>
                <a:cs typeface="Times New Roman"/>
              </a:rPr>
              <a:t>ef</a:t>
            </a:r>
            <a:r>
              <a:rPr spc="125" dirty="0">
                <a:latin typeface="Times New Roman"/>
                <a:cs typeface="Times New Roman"/>
              </a:rPr>
              <a:t>initions</a:t>
            </a:r>
            <a:r>
              <a:rPr dirty="0">
                <a:latin typeface="Times New Roman"/>
                <a:cs typeface="Times New Roman"/>
              </a:rPr>
              <a:t>)</a:t>
            </a:r>
          </a:p>
          <a:p>
            <a:pPr>
              <a:spcBef>
                <a:spcPts val="40"/>
              </a:spcBef>
              <a:buFont typeface="Wingdings"/>
              <a:buChar char=""/>
            </a:pPr>
            <a:endParaRPr dirty="0">
              <a:latin typeface="Times New Roman"/>
              <a:cs typeface="Times New Roman"/>
            </a:endParaRPr>
          </a:p>
          <a:p>
            <a:pPr marL="299085" indent="-287020">
              <a:buFont typeface="Wingdings"/>
              <a:buChar char=""/>
              <a:tabLst>
                <a:tab pos="299085" algn="l"/>
                <a:tab pos="299720" algn="l"/>
              </a:tabLst>
            </a:pPr>
            <a:r>
              <a:rPr spc="5" dirty="0">
                <a:latin typeface="Times New Roman"/>
                <a:cs typeface="Times New Roman"/>
              </a:rPr>
              <a:t>PART</a:t>
            </a:r>
            <a:r>
              <a:rPr spc="11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–</a:t>
            </a:r>
            <a:r>
              <a:rPr spc="25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2</a:t>
            </a:r>
            <a:r>
              <a:rPr spc="254" dirty="0">
                <a:latin typeface="Times New Roman"/>
                <a:cs typeface="Times New Roman"/>
              </a:rPr>
              <a:t> </a:t>
            </a:r>
            <a:r>
              <a:rPr spc="45" dirty="0">
                <a:latin typeface="Times New Roman"/>
                <a:cs typeface="Times New Roman"/>
              </a:rPr>
              <a:t>(C.O.A.</a:t>
            </a:r>
            <a:r>
              <a:rPr spc="-20" dirty="0">
                <a:latin typeface="Times New Roman"/>
                <a:cs typeface="Times New Roman"/>
              </a:rPr>
              <a:t> </a:t>
            </a:r>
            <a:r>
              <a:rPr spc="125" dirty="0">
                <a:latin typeface="Times New Roman"/>
                <a:cs typeface="Times New Roman"/>
              </a:rPr>
              <a:t>Meetings)</a:t>
            </a:r>
            <a:endParaRPr dirty="0">
              <a:latin typeface="Times New Roman"/>
              <a:cs typeface="Times New Roman"/>
            </a:endParaRPr>
          </a:p>
          <a:p>
            <a:pPr>
              <a:spcBef>
                <a:spcPts val="40"/>
              </a:spcBef>
              <a:buFont typeface="Wingdings"/>
              <a:buChar char=""/>
            </a:pPr>
            <a:endParaRPr dirty="0">
              <a:latin typeface="Times New Roman"/>
              <a:cs typeface="Times New Roman"/>
            </a:endParaRPr>
          </a:p>
          <a:p>
            <a:pPr marL="299085" indent="-287020">
              <a:buFont typeface="Wingdings"/>
              <a:buChar char=""/>
              <a:tabLst>
                <a:tab pos="299085" algn="l"/>
                <a:tab pos="299720" algn="l"/>
              </a:tabLst>
            </a:pPr>
            <a:r>
              <a:rPr spc="-50" dirty="0">
                <a:latin typeface="Times New Roman"/>
                <a:cs typeface="Times New Roman"/>
              </a:rPr>
              <a:t>P</a:t>
            </a:r>
            <a:r>
              <a:rPr spc="75" dirty="0">
                <a:latin typeface="Times New Roman"/>
                <a:cs typeface="Times New Roman"/>
              </a:rPr>
              <a:t>A</a:t>
            </a:r>
            <a:r>
              <a:rPr dirty="0">
                <a:latin typeface="Times New Roman"/>
                <a:cs typeface="Times New Roman"/>
              </a:rPr>
              <a:t>RT</a:t>
            </a:r>
            <a:r>
              <a:rPr spc="12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– </a:t>
            </a:r>
            <a:r>
              <a:rPr spc="-9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3 </a:t>
            </a:r>
            <a:r>
              <a:rPr spc="-9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(</a:t>
            </a:r>
            <a:r>
              <a:rPr spc="-220" dirty="0">
                <a:latin typeface="Times New Roman"/>
                <a:cs typeface="Times New Roman"/>
              </a:rPr>
              <a:t> </a:t>
            </a:r>
            <a:r>
              <a:rPr spc="130" dirty="0">
                <a:latin typeface="Times New Roman"/>
                <a:cs typeface="Times New Roman"/>
              </a:rPr>
              <a:t>P</a:t>
            </a:r>
            <a:r>
              <a:rPr spc="135" dirty="0">
                <a:latin typeface="Times New Roman"/>
                <a:cs typeface="Times New Roman"/>
              </a:rPr>
              <a:t>o</a:t>
            </a:r>
            <a:r>
              <a:rPr spc="125" dirty="0">
                <a:latin typeface="Times New Roman"/>
                <a:cs typeface="Times New Roman"/>
              </a:rPr>
              <a:t>w</a:t>
            </a:r>
            <a:r>
              <a:rPr spc="130" dirty="0">
                <a:latin typeface="Times New Roman"/>
                <a:cs typeface="Times New Roman"/>
              </a:rPr>
              <a:t>er</a:t>
            </a:r>
            <a:r>
              <a:rPr dirty="0">
                <a:latin typeface="Times New Roman"/>
                <a:cs typeface="Times New Roman"/>
              </a:rPr>
              <a:t>s </a:t>
            </a:r>
            <a:r>
              <a:rPr spc="-7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&amp;</a:t>
            </a:r>
            <a:r>
              <a:rPr spc="165" dirty="0">
                <a:latin typeface="Times New Roman"/>
                <a:cs typeface="Times New Roman"/>
              </a:rPr>
              <a:t> </a:t>
            </a:r>
            <a:r>
              <a:rPr spc="170" dirty="0">
                <a:latin typeface="Times New Roman"/>
                <a:cs typeface="Times New Roman"/>
              </a:rPr>
              <a:t>D</a:t>
            </a:r>
            <a:r>
              <a:rPr dirty="0">
                <a:latin typeface="Times New Roman"/>
                <a:cs typeface="Times New Roman"/>
              </a:rPr>
              <a:t>u</a:t>
            </a:r>
            <a:r>
              <a:rPr spc="-17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t</a:t>
            </a:r>
            <a:r>
              <a:rPr spc="-17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i</a:t>
            </a:r>
            <a:r>
              <a:rPr spc="-17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e</a:t>
            </a:r>
            <a:r>
              <a:rPr spc="-17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s </a:t>
            </a:r>
            <a:r>
              <a:rPr spc="-3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of</a:t>
            </a:r>
            <a:r>
              <a:rPr spc="-1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P</a:t>
            </a:r>
            <a:r>
              <a:rPr spc="-16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r</a:t>
            </a:r>
            <a:r>
              <a:rPr spc="-16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e</a:t>
            </a:r>
            <a:r>
              <a:rPr spc="-16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s</a:t>
            </a:r>
            <a:r>
              <a:rPr spc="-15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i</a:t>
            </a:r>
            <a:r>
              <a:rPr spc="-15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d</a:t>
            </a:r>
            <a:r>
              <a:rPr spc="-15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e</a:t>
            </a:r>
            <a:r>
              <a:rPr spc="-16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n</a:t>
            </a:r>
            <a:r>
              <a:rPr spc="-15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t</a:t>
            </a:r>
            <a:r>
              <a:rPr spc="-10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&amp;</a:t>
            </a:r>
            <a:r>
              <a:rPr spc="165" dirty="0">
                <a:latin typeface="Times New Roman"/>
                <a:cs typeface="Times New Roman"/>
              </a:rPr>
              <a:t> </a:t>
            </a:r>
            <a:r>
              <a:rPr spc="75" dirty="0">
                <a:latin typeface="Times New Roman"/>
                <a:cs typeface="Times New Roman"/>
              </a:rPr>
              <a:t>vi</a:t>
            </a:r>
            <a:r>
              <a:rPr spc="70" dirty="0">
                <a:latin typeface="Times New Roman"/>
                <a:cs typeface="Times New Roman"/>
              </a:rPr>
              <a:t>c</a:t>
            </a:r>
            <a:r>
              <a:rPr dirty="0">
                <a:latin typeface="Times New Roman"/>
                <a:cs typeface="Times New Roman"/>
              </a:rPr>
              <a:t>e</a:t>
            </a:r>
            <a:r>
              <a:rPr spc="120" dirty="0">
                <a:latin typeface="Times New Roman"/>
                <a:cs typeface="Times New Roman"/>
              </a:rPr>
              <a:t> </a:t>
            </a:r>
            <a:r>
              <a:rPr spc="170" dirty="0">
                <a:latin typeface="Times New Roman"/>
                <a:cs typeface="Times New Roman"/>
              </a:rPr>
              <a:t>p</a:t>
            </a:r>
            <a:r>
              <a:rPr spc="165" dirty="0">
                <a:latin typeface="Times New Roman"/>
                <a:cs typeface="Times New Roman"/>
              </a:rPr>
              <a:t>re</a:t>
            </a:r>
            <a:r>
              <a:rPr spc="170" dirty="0">
                <a:latin typeface="Times New Roman"/>
                <a:cs typeface="Times New Roman"/>
              </a:rPr>
              <a:t>si</a:t>
            </a:r>
            <a:r>
              <a:rPr spc="160" dirty="0">
                <a:latin typeface="Times New Roman"/>
                <a:cs typeface="Times New Roman"/>
              </a:rPr>
              <a:t>d</a:t>
            </a:r>
            <a:r>
              <a:rPr spc="155" dirty="0">
                <a:latin typeface="Times New Roman"/>
                <a:cs typeface="Times New Roman"/>
              </a:rPr>
              <a:t>e</a:t>
            </a:r>
            <a:r>
              <a:rPr spc="170" dirty="0">
                <a:latin typeface="Times New Roman"/>
                <a:cs typeface="Times New Roman"/>
              </a:rPr>
              <a:t>n</a:t>
            </a:r>
            <a:r>
              <a:rPr spc="160" dirty="0">
                <a:latin typeface="Times New Roman"/>
                <a:cs typeface="Times New Roman"/>
              </a:rPr>
              <a:t>t</a:t>
            </a:r>
            <a:r>
              <a:rPr dirty="0">
                <a:latin typeface="Times New Roman"/>
                <a:cs typeface="Times New Roman"/>
              </a:rPr>
              <a:t>)</a:t>
            </a:r>
          </a:p>
          <a:p>
            <a:pPr>
              <a:spcBef>
                <a:spcPts val="55"/>
              </a:spcBef>
              <a:buFont typeface="Wingdings"/>
              <a:buChar char=""/>
            </a:pPr>
            <a:endParaRPr dirty="0">
              <a:latin typeface="Times New Roman"/>
              <a:cs typeface="Times New Roman"/>
            </a:endParaRPr>
          </a:p>
          <a:p>
            <a:pPr marL="299085" indent="-287020">
              <a:buFont typeface="Wingdings"/>
              <a:buChar char=""/>
              <a:tabLst>
                <a:tab pos="299085" algn="l"/>
                <a:tab pos="299720" algn="l"/>
              </a:tabLst>
            </a:pPr>
            <a:r>
              <a:rPr spc="-50" dirty="0">
                <a:latin typeface="Times New Roman"/>
                <a:cs typeface="Times New Roman"/>
              </a:rPr>
              <a:t>P</a:t>
            </a:r>
            <a:r>
              <a:rPr spc="75" dirty="0">
                <a:latin typeface="Times New Roman"/>
                <a:cs typeface="Times New Roman"/>
              </a:rPr>
              <a:t>A</a:t>
            </a:r>
            <a:r>
              <a:rPr dirty="0">
                <a:latin typeface="Times New Roman"/>
                <a:cs typeface="Times New Roman"/>
              </a:rPr>
              <a:t>RT</a:t>
            </a:r>
            <a:r>
              <a:rPr spc="12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– </a:t>
            </a:r>
            <a:r>
              <a:rPr spc="-9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4 </a:t>
            </a:r>
            <a:r>
              <a:rPr spc="-10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(</a:t>
            </a:r>
            <a:r>
              <a:rPr spc="-220" dirty="0">
                <a:latin typeface="Times New Roman"/>
                <a:cs typeface="Times New Roman"/>
              </a:rPr>
              <a:t> </a:t>
            </a:r>
            <a:r>
              <a:rPr spc="125" dirty="0">
                <a:latin typeface="Times New Roman"/>
                <a:cs typeface="Times New Roman"/>
              </a:rPr>
              <a:t>E</a:t>
            </a:r>
            <a:r>
              <a:rPr spc="135" dirty="0">
                <a:latin typeface="Times New Roman"/>
                <a:cs typeface="Times New Roman"/>
              </a:rPr>
              <a:t>x</a:t>
            </a:r>
            <a:r>
              <a:rPr spc="130" dirty="0">
                <a:latin typeface="Times New Roman"/>
                <a:cs typeface="Times New Roman"/>
              </a:rPr>
              <a:t>ec</a:t>
            </a:r>
            <a:r>
              <a:rPr spc="135" dirty="0">
                <a:latin typeface="Times New Roman"/>
                <a:cs typeface="Times New Roman"/>
              </a:rPr>
              <a:t>u</a:t>
            </a:r>
            <a:r>
              <a:rPr spc="125" dirty="0">
                <a:latin typeface="Times New Roman"/>
                <a:cs typeface="Times New Roman"/>
              </a:rPr>
              <a:t>ti</a:t>
            </a:r>
            <a:r>
              <a:rPr spc="135" dirty="0">
                <a:latin typeface="Times New Roman"/>
                <a:cs typeface="Times New Roman"/>
              </a:rPr>
              <a:t>v</a:t>
            </a:r>
            <a:r>
              <a:rPr dirty="0">
                <a:latin typeface="Times New Roman"/>
                <a:cs typeface="Times New Roman"/>
              </a:rPr>
              <a:t>e</a:t>
            </a:r>
            <a:r>
              <a:rPr spc="55" dirty="0">
                <a:latin typeface="Times New Roman"/>
                <a:cs typeface="Times New Roman"/>
              </a:rPr>
              <a:t> </a:t>
            </a:r>
            <a:r>
              <a:rPr spc="150" dirty="0">
                <a:latin typeface="Times New Roman"/>
                <a:cs typeface="Times New Roman"/>
              </a:rPr>
              <a:t>C</a:t>
            </a:r>
            <a:r>
              <a:rPr spc="145" dirty="0">
                <a:latin typeface="Times New Roman"/>
                <a:cs typeface="Times New Roman"/>
              </a:rPr>
              <a:t>o</a:t>
            </a:r>
            <a:r>
              <a:rPr spc="130" dirty="0">
                <a:latin typeface="Times New Roman"/>
                <a:cs typeface="Times New Roman"/>
              </a:rPr>
              <a:t>mm</a:t>
            </a:r>
            <a:r>
              <a:rPr spc="160" dirty="0">
                <a:latin typeface="Times New Roman"/>
                <a:cs typeface="Times New Roman"/>
              </a:rPr>
              <a:t>it</a:t>
            </a:r>
            <a:r>
              <a:rPr spc="145" dirty="0">
                <a:latin typeface="Times New Roman"/>
                <a:cs typeface="Times New Roman"/>
              </a:rPr>
              <a:t>t</a:t>
            </a:r>
            <a:r>
              <a:rPr spc="155" dirty="0">
                <a:latin typeface="Times New Roman"/>
                <a:cs typeface="Times New Roman"/>
              </a:rPr>
              <a:t>e</a:t>
            </a:r>
            <a:r>
              <a:rPr spc="140" dirty="0">
                <a:latin typeface="Times New Roman"/>
                <a:cs typeface="Times New Roman"/>
              </a:rPr>
              <a:t>e</a:t>
            </a:r>
            <a:r>
              <a:rPr dirty="0">
                <a:latin typeface="Times New Roman"/>
                <a:cs typeface="Times New Roman"/>
              </a:rPr>
              <a:t>)</a:t>
            </a:r>
          </a:p>
          <a:p>
            <a:pPr>
              <a:spcBef>
                <a:spcPts val="40"/>
              </a:spcBef>
              <a:buFont typeface="Wingdings"/>
              <a:buChar char=""/>
            </a:pPr>
            <a:endParaRPr dirty="0">
              <a:latin typeface="Times New Roman"/>
              <a:cs typeface="Times New Roman"/>
            </a:endParaRPr>
          </a:p>
          <a:p>
            <a:pPr marL="299085" indent="-287020">
              <a:buFont typeface="Wingdings"/>
              <a:buChar char=""/>
              <a:tabLst>
                <a:tab pos="299085" algn="l"/>
                <a:tab pos="299720" algn="l"/>
              </a:tabLst>
            </a:pPr>
            <a:r>
              <a:rPr spc="-50" dirty="0">
                <a:latin typeface="Times New Roman"/>
                <a:cs typeface="Times New Roman"/>
              </a:rPr>
              <a:t>P</a:t>
            </a:r>
            <a:r>
              <a:rPr spc="75" dirty="0">
                <a:latin typeface="Times New Roman"/>
                <a:cs typeface="Times New Roman"/>
              </a:rPr>
              <a:t>A</a:t>
            </a:r>
            <a:r>
              <a:rPr dirty="0">
                <a:latin typeface="Times New Roman"/>
                <a:cs typeface="Times New Roman"/>
              </a:rPr>
              <a:t>RT</a:t>
            </a:r>
            <a:r>
              <a:rPr spc="12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– </a:t>
            </a:r>
            <a:r>
              <a:rPr spc="-9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5 </a:t>
            </a:r>
            <a:r>
              <a:rPr spc="-9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(</a:t>
            </a:r>
            <a:r>
              <a:rPr spc="-200" dirty="0">
                <a:latin typeface="Times New Roman"/>
                <a:cs typeface="Times New Roman"/>
              </a:rPr>
              <a:t> </a:t>
            </a:r>
            <a:r>
              <a:rPr spc="150" dirty="0">
                <a:latin typeface="Times New Roman"/>
                <a:cs typeface="Times New Roman"/>
              </a:rPr>
              <a:t>C</a:t>
            </a:r>
            <a:r>
              <a:rPr spc="160" dirty="0">
                <a:latin typeface="Times New Roman"/>
                <a:cs typeface="Times New Roman"/>
              </a:rPr>
              <a:t>o</a:t>
            </a:r>
            <a:r>
              <a:rPr spc="130" dirty="0">
                <a:latin typeface="Times New Roman"/>
                <a:cs typeface="Times New Roman"/>
              </a:rPr>
              <a:t>mm</a:t>
            </a:r>
            <a:r>
              <a:rPr spc="160" dirty="0">
                <a:latin typeface="Times New Roman"/>
                <a:cs typeface="Times New Roman"/>
              </a:rPr>
              <a:t>it</a:t>
            </a:r>
            <a:r>
              <a:rPr spc="145" dirty="0">
                <a:latin typeface="Times New Roman"/>
                <a:cs typeface="Times New Roman"/>
              </a:rPr>
              <a:t>t</a:t>
            </a:r>
            <a:r>
              <a:rPr spc="155" dirty="0">
                <a:latin typeface="Times New Roman"/>
                <a:cs typeface="Times New Roman"/>
              </a:rPr>
              <a:t>e</a:t>
            </a:r>
            <a:r>
              <a:rPr spc="140" dirty="0">
                <a:latin typeface="Times New Roman"/>
                <a:cs typeface="Times New Roman"/>
              </a:rPr>
              <a:t>e</a:t>
            </a:r>
            <a:r>
              <a:rPr dirty="0">
                <a:latin typeface="Times New Roman"/>
                <a:cs typeface="Times New Roman"/>
              </a:rPr>
              <a:t>s </a:t>
            </a:r>
            <a:r>
              <a:rPr spc="-70" dirty="0">
                <a:latin typeface="Times New Roman"/>
                <a:cs typeface="Times New Roman"/>
              </a:rPr>
              <a:t> </a:t>
            </a:r>
            <a:r>
              <a:rPr spc="5" dirty="0">
                <a:latin typeface="Times New Roman"/>
                <a:cs typeface="Times New Roman"/>
              </a:rPr>
              <a:t>o</a:t>
            </a:r>
            <a:r>
              <a:rPr dirty="0">
                <a:latin typeface="Times New Roman"/>
                <a:cs typeface="Times New Roman"/>
              </a:rPr>
              <a:t>f</a:t>
            </a:r>
            <a:r>
              <a:rPr spc="-170" dirty="0">
                <a:latin typeface="Times New Roman"/>
                <a:cs typeface="Times New Roman"/>
              </a:rPr>
              <a:t> </a:t>
            </a:r>
            <a:r>
              <a:rPr spc="90" dirty="0">
                <a:latin typeface="Times New Roman"/>
                <a:cs typeface="Times New Roman"/>
              </a:rPr>
              <a:t>C</a:t>
            </a:r>
            <a:r>
              <a:rPr spc="100" dirty="0">
                <a:latin typeface="Times New Roman"/>
                <a:cs typeface="Times New Roman"/>
              </a:rPr>
              <a:t>oun</a:t>
            </a:r>
            <a:r>
              <a:rPr spc="95" dirty="0">
                <a:latin typeface="Times New Roman"/>
                <a:cs typeface="Times New Roman"/>
              </a:rPr>
              <a:t>cil</a:t>
            </a:r>
            <a:r>
              <a:rPr dirty="0">
                <a:latin typeface="Times New Roman"/>
                <a:cs typeface="Times New Roman"/>
              </a:rPr>
              <a:t>)</a:t>
            </a:r>
          </a:p>
          <a:p>
            <a:pPr>
              <a:spcBef>
                <a:spcPts val="40"/>
              </a:spcBef>
              <a:buFont typeface="Wingdings"/>
              <a:buChar char=""/>
            </a:pPr>
            <a:endParaRPr dirty="0">
              <a:latin typeface="Times New Roman"/>
              <a:cs typeface="Times New Roman"/>
            </a:endParaRPr>
          </a:p>
          <a:p>
            <a:pPr marL="299085" indent="-287020">
              <a:buFont typeface="Wingdings"/>
              <a:buChar char=""/>
              <a:tabLst>
                <a:tab pos="299085" algn="l"/>
                <a:tab pos="299720" algn="l"/>
              </a:tabLst>
            </a:pPr>
            <a:r>
              <a:rPr spc="5" dirty="0">
                <a:latin typeface="Times New Roman"/>
                <a:cs typeface="Times New Roman"/>
              </a:rPr>
              <a:t>PART</a:t>
            </a:r>
            <a:r>
              <a:rPr spc="12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–</a:t>
            </a:r>
            <a:r>
              <a:rPr spc="254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6</a:t>
            </a:r>
            <a:r>
              <a:rPr spc="254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(</a:t>
            </a:r>
            <a:r>
              <a:rPr spc="-185" dirty="0">
                <a:latin typeface="Times New Roman"/>
                <a:cs typeface="Times New Roman"/>
              </a:rPr>
              <a:t> </a:t>
            </a:r>
            <a:r>
              <a:rPr spc="145" dirty="0">
                <a:latin typeface="Times New Roman"/>
                <a:cs typeface="Times New Roman"/>
              </a:rPr>
              <a:t>Registrar</a:t>
            </a:r>
            <a:r>
              <a:rPr spc="30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a</a:t>
            </a:r>
            <a:r>
              <a:rPr spc="-12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n</a:t>
            </a:r>
            <a:r>
              <a:rPr spc="-12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d</a:t>
            </a:r>
            <a:r>
              <a:rPr spc="105" dirty="0">
                <a:latin typeface="Times New Roman"/>
                <a:cs typeface="Times New Roman"/>
              </a:rPr>
              <a:t> </a:t>
            </a:r>
            <a:r>
              <a:rPr spc="120" dirty="0">
                <a:latin typeface="Times New Roman"/>
                <a:cs typeface="Times New Roman"/>
              </a:rPr>
              <a:t>Employees</a:t>
            </a:r>
            <a:r>
              <a:rPr spc="28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of</a:t>
            </a:r>
            <a:r>
              <a:rPr spc="-15" dirty="0">
                <a:latin typeface="Times New Roman"/>
                <a:cs typeface="Times New Roman"/>
              </a:rPr>
              <a:t> </a:t>
            </a:r>
            <a:r>
              <a:rPr spc="145" dirty="0">
                <a:latin typeface="Times New Roman"/>
                <a:cs typeface="Times New Roman"/>
              </a:rPr>
              <a:t>the</a:t>
            </a:r>
            <a:r>
              <a:rPr spc="-135" dirty="0">
                <a:latin typeface="Times New Roman"/>
                <a:cs typeface="Times New Roman"/>
              </a:rPr>
              <a:t> </a:t>
            </a:r>
            <a:r>
              <a:rPr spc="85" dirty="0">
                <a:latin typeface="Times New Roman"/>
                <a:cs typeface="Times New Roman"/>
              </a:rPr>
              <a:t>Council)</a:t>
            </a:r>
            <a:endParaRPr dirty="0">
              <a:latin typeface="Times New Roman"/>
              <a:cs typeface="Times New Roman"/>
            </a:endParaRPr>
          </a:p>
          <a:p>
            <a:pPr>
              <a:spcBef>
                <a:spcPts val="55"/>
              </a:spcBef>
              <a:buFont typeface="Wingdings"/>
              <a:buChar char=""/>
            </a:pPr>
            <a:endParaRPr dirty="0">
              <a:latin typeface="Times New Roman"/>
              <a:cs typeface="Times New Roman"/>
            </a:endParaRPr>
          </a:p>
          <a:p>
            <a:pPr marL="299085" indent="-287020">
              <a:buFont typeface="Wingdings"/>
              <a:buChar char=""/>
              <a:tabLst>
                <a:tab pos="299085" algn="l"/>
                <a:tab pos="299720" algn="l"/>
              </a:tabLst>
            </a:pPr>
            <a:r>
              <a:rPr spc="5" dirty="0">
                <a:latin typeface="Times New Roman"/>
                <a:cs typeface="Times New Roman"/>
              </a:rPr>
              <a:t>PART</a:t>
            </a:r>
            <a:r>
              <a:rPr spc="12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–</a:t>
            </a:r>
            <a:r>
              <a:rPr spc="18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7</a:t>
            </a:r>
            <a:r>
              <a:rPr spc="19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(</a:t>
            </a:r>
            <a:r>
              <a:rPr spc="-200" dirty="0">
                <a:latin typeface="Times New Roman"/>
                <a:cs typeface="Times New Roman"/>
              </a:rPr>
              <a:t> </a:t>
            </a:r>
            <a:r>
              <a:rPr spc="130" dirty="0">
                <a:latin typeface="Times New Roman"/>
                <a:cs typeface="Times New Roman"/>
              </a:rPr>
              <a:t>Finances,</a:t>
            </a:r>
            <a:r>
              <a:rPr spc="-45" dirty="0">
                <a:latin typeface="Times New Roman"/>
                <a:cs typeface="Times New Roman"/>
              </a:rPr>
              <a:t> </a:t>
            </a:r>
            <a:r>
              <a:rPr spc="100" dirty="0">
                <a:latin typeface="Times New Roman"/>
                <a:cs typeface="Times New Roman"/>
              </a:rPr>
              <a:t>Accounts</a:t>
            </a:r>
            <a:r>
              <a:rPr spc="18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a</a:t>
            </a:r>
            <a:r>
              <a:rPr spc="-12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n</a:t>
            </a:r>
            <a:r>
              <a:rPr spc="-12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d</a:t>
            </a:r>
            <a:r>
              <a:rPr spc="60" dirty="0">
                <a:latin typeface="Times New Roman"/>
                <a:cs typeface="Times New Roman"/>
              </a:rPr>
              <a:t> </a:t>
            </a:r>
            <a:r>
              <a:rPr spc="100" dirty="0">
                <a:latin typeface="Times New Roman"/>
                <a:cs typeface="Times New Roman"/>
              </a:rPr>
              <a:t>Audit)</a:t>
            </a:r>
            <a:endParaRPr dirty="0">
              <a:latin typeface="Times New Roman"/>
              <a:cs typeface="Times New Roman"/>
            </a:endParaRPr>
          </a:p>
          <a:p>
            <a:pPr>
              <a:spcBef>
                <a:spcPts val="45"/>
              </a:spcBef>
              <a:buFont typeface="Wingdings"/>
              <a:buChar char=""/>
            </a:pPr>
            <a:endParaRPr dirty="0">
              <a:latin typeface="Times New Roman"/>
              <a:cs typeface="Times New Roman"/>
            </a:endParaRPr>
          </a:p>
          <a:p>
            <a:pPr marL="299085" indent="-287020">
              <a:buFont typeface="Wingdings"/>
              <a:buChar char=""/>
              <a:tabLst>
                <a:tab pos="299085" algn="l"/>
                <a:tab pos="299720" algn="l"/>
              </a:tabLst>
            </a:pPr>
            <a:r>
              <a:rPr spc="5" dirty="0">
                <a:latin typeface="Times New Roman"/>
                <a:cs typeface="Times New Roman"/>
              </a:rPr>
              <a:t>PART</a:t>
            </a:r>
            <a:r>
              <a:rPr spc="12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–</a:t>
            </a:r>
            <a:r>
              <a:rPr spc="254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8</a:t>
            </a:r>
            <a:r>
              <a:rPr spc="26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(</a:t>
            </a:r>
            <a:r>
              <a:rPr spc="-210" dirty="0">
                <a:latin typeface="Times New Roman"/>
                <a:cs typeface="Times New Roman"/>
              </a:rPr>
              <a:t> </a:t>
            </a:r>
            <a:r>
              <a:rPr spc="125" dirty="0">
                <a:latin typeface="Times New Roman"/>
                <a:cs typeface="Times New Roman"/>
              </a:rPr>
              <a:t>Inspection</a:t>
            </a:r>
            <a:r>
              <a:rPr spc="26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of</a:t>
            </a:r>
            <a:r>
              <a:rPr spc="-10" dirty="0">
                <a:latin typeface="Times New Roman"/>
                <a:cs typeface="Times New Roman"/>
              </a:rPr>
              <a:t> </a:t>
            </a:r>
            <a:r>
              <a:rPr spc="150" dirty="0">
                <a:latin typeface="Times New Roman"/>
                <a:cs typeface="Times New Roman"/>
              </a:rPr>
              <a:t>Educational</a:t>
            </a:r>
            <a:r>
              <a:rPr spc="33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I</a:t>
            </a:r>
            <a:r>
              <a:rPr spc="-16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n</a:t>
            </a:r>
            <a:r>
              <a:rPr spc="-15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s</a:t>
            </a:r>
            <a:r>
              <a:rPr spc="-15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t</a:t>
            </a:r>
            <a:r>
              <a:rPr spc="-15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i</a:t>
            </a:r>
            <a:r>
              <a:rPr spc="-17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t</a:t>
            </a:r>
            <a:r>
              <a:rPr spc="-17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u</a:t>
            </a:r>
            <a:r>
              <a:rPr spc="-17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t</a:t>
            </a:r>
            <a:r>
              <a:rPr spc="-17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i</a:t>
            </a:r>
            <a:r>
              <a:rPr spc="-15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o</a:t>
            </a:r>
            <a:r>
              <a:rPr spc="-17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n</a:t>
            </a:r>
            <a:r>
              <a:rPr spc="-17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s</a:t>
            </a:r>
            <a:r>
              <a:rPr spc="-10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of</a:t>
            </a:r>
            <a:r>
              <a:rPr spc="-100" dirty="0">
                <a:latin typeface="Times New Roman"/>
                <a:cs typeface="Times New Roman"/>
              </a:rPr>
              <a:t> </a:t>
            </a:r>
            <a:r>
              <a:rPr spc="130" dirty="0">
                <a:latin typeface="Times New Roman"/>
                <a:cs typeface="Times New Roman"/>
              </a:rPr>
              <a:t>Architecture)</a:t>
            </a:r>
            <a:endParaRPr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66092841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832219" y="468631"/>
            <a:ext cx="3011170" cy="22890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spcBef>
                <a:spcPts val="105"/>
              </a:spcBef>
            </a:pPr>
            <a:r>
              <a:rPr sz="1400" spc="160" dirty="0">
                <a:latin typeface="Times New Roman"/>
                <a:cs typeface="Times New Roman"/>
              </a:rPr>
              <a:t>A</a:t>
            </a:r>
            <a:r>
              <a:rPr sz="1400" spc="165" dirty="0">
                <a:latin typeface="Times New Roman"/>
                <a:cs typeface="Times New Roman"/>
              </a:rPr>
              <a:t>rc</a:t>
            </a:r>
            <a:r>
              <a:rPr sz="1400" spc="170" dirty="0">
                <a:latin typeface="Times New Roman"/>
                <a:cs typeface="Times New Roman"/>
              </a:rPr>
              <a:t>hi</a:t>
            </a:r>
            <a:r>
              <a:rPr sz="1400" spc="160" dirty="0">
                <a:latin typeface="Times New Roman"/>
                <a:cs typeface="Times New Roman"/>
              </a:rPr>
              <a:t>t</a:t>
            </a:r>
            <a:r>
              <a:rPr sz="1400" spc="165" dirty="0">
                <a:latin typeface="Times New Roman"/>
                <a:cs typeface="Times New Roman"/>
              </a:rPr>
              <a:t>ec</a:t>
            </a:r>
            <a:r>
              <a:rPr sz="1400" spc="160" dirty="0">
                <a:latin typeface="Times New Roman"/>
                <a:cs typeface="Times New Roman"/>
              </a:rPr>
              <a:t>t</a:t>
            </a:r>
            <a:r>
              <a:rPr sz="1400" dirty="0">
                <a:latin typeface="Times New Roman"/>
                <a:cs typeface="Times New Roman"/>
              </a:rPr>
              <a:t>s </a:t>
            </a:r>
            <a:r>
              <a:rPr sz="1400" spc="-120" dirty="0">
                <a:latin typeface="Times New Roman"/>
                <a:cs typeface="Times New Roman"/>
              </a:rPr>
              <a:t> </a:t>
            </a:r>
            <a:r>
              <a:rPr sz="1400" spc="85" dirty="0">
                <a:latin typeface="Times New Roman"/>
                <a:cs typeface="Times New Roman"/>
              </a:rPr>
              <a:t>A</a:t>
            </a:r>
            <a:r>
              <a:rPr sz="1400" spc="95" dirty="0">
                <a:latin typeface="Times New Roman"/>
                <a:cs typeface="Times New Roman"/>
              </a:rPr>
              <a:t>ct</a:t>
            </a:r>
            <a:r>
              <a:rPr sz="1400" dirty="0">
                <a:latin typeface="Times New Roman"/>
                <a:cs typeface="Times New Roman"/>
              </a:rPr>
              <a:t>,</a:t>
            </a:r>
            <a:r>
              <a:rPr sz="1400" spc="165" dirty="0">
                <a:latin typeface="Times New Roman"/>
                <a:cs typeface="Times New Roman"/>
              </a:rPr>
              <a:t> </a:t>
            </a:r>
            <a:r>
              <a:rPr sz="1400" spc="160" dirty="0">
                <a:latin typeface="Times New Roman"/>
                <a:cs typeface="Times New Roman"/>
              </a:rPr>
              <a:t>19</a:t>
            </a:r>
            <a:r>
              <a:rPr sz="1400" spc="145" dirty="0">
                <a:latin typeface="Times New Roman"/>
                <a:cs typeface="Times New Roman"/>
              </a:rPr>
              <a:t>7</a:t>
            </a:r>
            <a:r>
              <a:rPr sz="1400" dirty="0">
                <a:latin typeface="Times New Roman"/>
                <a:cs typeface="Times New Roman"/>
              </a:rPr>
              <a:t>2 </a:t>
            </a:r>
            <a:r>
              <a:rPr sz="1400" spc="-7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t</a:t>
            </a:r>
            <a:r>
              <a:rPr sz="1400" spc="-9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h</a:t>
            </a:r>
            <a:r>
              <a:rPr sz="1400" spc="-9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e </a:t>
            </a:r>
            <a:r>
              <a:rPr sz="1400" spc="14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C</a:t>
            </a:r>
            <a:r>
              <a:rPr sz="1400" spc="-12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e</a:t>
            </a:r>
            <a:r>
              <a:rPr sz="1400" spc="-12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n</a:t>
            </a:r>
            <a:r>
              <a:rPr sz="1400" spc="-12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t</a:t>
            </a:r>
            <a:r>
              <a:rPr sz="1400" spc="-12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r</a:t>
            </a:r>
            <a:r>
              <a:rPr sz="1400" spc="-12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a</a:t>
            </a:r>
            <a:r>
              <a:rPr sz="1400" spc="-12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l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364692" y="0"/>
            <a:ext cx="5338445" cy="1634422"/>
          </a:xfrm>
          <a:prstGeom prst="rect">
            <a:avLst/>
          </a:prstGeom>
        </p:spPr>
        <p:txBody>
          <a:bodyPr vert="horz" wrap="square" lIns="0" tIns="142875" rIns="0" bIns="0" rtlCol="0">
            <a:spAutoFit/>
          </a:bodyPr>
          <a:lstStyle/>
          <a:p>
            <a:pPr marL="12700">
              <a:spcBef>
                <a:spcPts val="1125"/>
              </a:spcBef>
            </a:pPr>
            <a:r>
              <a:rPr sz="1500" b="1" u="heavy" spc="8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C</a:t>
            </a:r>
            <a:r>
              <a:rPr sz="1500" b="1" u="heavy" spc="9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O</a:t>
            </a:r>
            <a:r>
              <a:rPr sz="1500" b="1" u="heavy" spc="8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UNC</a:t>
            </a:r>
            <a:r>
              <a:rPr sz="1500" b="1" u="heavy" spc="9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I</a:t>
            </a:r>
            <a:r>
              <a:rPr sz="1500" b="1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L </a:t>
            </a:r>
            <a:r>
              <a:rPr sz="1500" b="1" u="heavy" spc="-16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500" b="1" u="heavy" spc="9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O</a:t>
            </a:r>
            <a:r>
              <a:rPr sz="1500" b="1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F </a:t>
            </a:r>
            <a:r>
              <a:rPr sz="1500" b="1" u="heavy" spc="-18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500" b="1" u="heavy" spc="6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ARC</a:t>
            </a:r>
            <a:r>
              <a:rPr sz="1500" b="1" u="heavy" spc="7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HI</a:t>
            </a:r>
            <a:r>
              <a:rPr sz="1500" b="1" u="heavy" spc="6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TE</a:t>
            </a:r>
            <a:r>
              <a:rPr sz="1500" b="1" u="heavy" spc="7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C</a:t>
            </a:r>
            <a:r>
              <a:rPr sz="1500" b="1" u="heavy" spc="8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T</a:t>
            </a:r>
            <a:r>
              <a:rPr sz="1500" b="1" u="heavy" spc="7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U</a:t>
            </a:r>
            <a:r>
              <a:rPr sz="1500" b="1" u="heavy" spc="6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R</a:t>
            </a:r>
            <a:r>
              <a:rPr sz="1500" b="1" u="heavy" spc="8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E</a:t>
            </a:r>
            <a:r>
              <a:rPr sz="1500" b="1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,</a:t>
            </a:r>
            <a:r>
              <a:rPr sz="1500" b="1" u="heavy" spc="18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500" b="1" u="heavy" spc="12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RU</a:t>
            </a:r>
            <a:r>
              <a:rPr sz="1500" b="1" u="heavy" spc="12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LE</a:t>
            </a:r>
            <a:r>
              <a:rPr sz="1500" b="1" u="heavy" spc="13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S</a:t>
            </a:r>
            <a:r>
              <a:rPr sz="1500" b="1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,</a:t>
            </a:r>
            <a:r>
              <a:rPr sz="1500" b="1" u="heavy" spc="-14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500" b="1" u="heavy" spc="18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197</a:t>
            </a:r>
            <a:r>
              <a:rPr sz="1500" b="1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3</a:t>
            </a:r>
            <a:r>
              <a:rPr sz="1500" b="1" u="heavy" spc="-19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endParaRPr sz="1500" dirty="0">
              <a:latin typeface="Times New Roman"/>
              <a:cs typeface="Times New Roman"/>
            </a:endParaRPr>
          </a:p>
          <a:p>
            <a:pPr marL="299085" marR="5080" indent="-287020">
              <a:lnSpc>
                <a:spcPct val="150000"/>
              </a:lnSpc>
              <a:spcBef>
                <a:spcPts val="125"/>
              </a:spcBef>
              <a:buSzPct val="96428"/>
              <a:buFont typeface="Wingdings"/>
              <a:buChar char=""/>
              <a:tabLst>
                <a:tab pos="299085" algn="l"/>
                <a:tab pos="299720" algn="l"/>
                <a:tab pos="2289175" algn="l"/>
              </a:tabLst>
            </a:pPr>
            <a:r>
              <a:rPr dirty="0">
                <a:latin typeface="Times New Roman"/>
                <a:cs typeface="Times New Roman"/>
              </a:rPr>
              <a:t>I</a:t>
            </a:r>
            <a:r>
              <a:rPr spc="-10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n</a:t>
            </a:r>
            <a:r>
              <a:rPr spc="150" dirty="0">
                <a:latin typeface="Times New Roman"/>
                <a:cs typeface="Times New Roman"/>
              </a:rPr>
              <a:t> </a:t>
            </a:r>
            <a:r>
              <a:rPr spc="125" dirty="0">
                <a:latin typeface="Times New Roman"/>
                <a:cs typeface="Times New Roman"/>
              </a:rPr>
              <a:t>exercise</a:t>
            </a:r>
            <a:r>
              <a:rPr spc="28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of</a:t>
            </a:r>
            <a:r>
              <a:rPr spc="-1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t</a:t>
            </a:r>
            <a:r>
              <a:rPr spc="-9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h</a:t>
            </a:r>
            <a:r>
              <a:rPr spc="-9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e</a:t>
            </a:r>
            <a:r>
              <a:rPr spc="145" dirty="0">
                <a:latin typeface="Times New Roman"/>
                <a:cs typeface="Times New Roman"/>
              </a:rPr>
              <a:t> </a:t>
            </a:r>
            <a:r>
              <a:rPr spc="140" dirty="0">
                <a:latin typeface="Times New Roman"/>
                <a:cs typeface="Times New Roman"/>
              </a:rPr>
              <a:t>powers</a:t>
            </a:r>
            <a:r>
              <a:rPr spc="315" dirty="0">
                <a:latin typeface="Times New Roman"/>
                <a:cs typeface="Times New Roman"/>
              </a:rPr>
              <a:t> </a:t>
            </a:r>
            <a:r>
              <a:rPr spc="135" dirty="0">
                <a:latin typeface="Times New Roman"/>
                <a:cs typeface="Times New Roman"/>
              </a:rPr>
              <a:t>conferred</a:t>
            </a:r>
            <a:r>
              <a:rPr spc="315" dirty="0">
                <a:latin typeface="Times New Roman"/>
                <a:cs typeface="Times New Roman"/>
              </a:rPr>
              <a:t> </a:t>
            </a:r>
            <a:r>
              <a:rPr spc="60" dirty="0">
                <a:latin typeface="Times New Roman"/>
                <a:cs typeface="Times New Roman"/>
              </a:rPr>
              <a:t>by</a:t>
            </a:r>
            <a:r>
              <a:rPr spc="220" dirty="0">
                <a:latin typeface="Times New Roman"/>
                <a:cs typeface="Times New Roman"/>
              </a:rPr>
              <a:t> </a:t>
            </a:r>
            <a:r>
              <a:rPr spc="125" dirty="0">
                <a:latin typeface="Times New Roman"/>
                <a:cs typeface="Times New Roman"/>
              </a:rPr>
              <a:t>Section</a:t>
            </a:r>
            <a:r>
              <a:rPr spc="265" dirty="0">
                <a:latin typeface="Times New Roman"/>
                <a:cs typeface="Times New Roman"/>
              </a:rPr>
              <a:t> </a:t>
            </a:r>
            <a:r>
              <a:rPr spc="80" dirty="0">
                <a:latin typeface="Times New Roman"/>
                <a:cs typeface="Times New Roman"/>
              </a:rPr>
              <a:t>44</a:t>
            </a:r>
            <a:r>
              <a:rPr spc="-18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of</a:t>
            </a:r>
            <a:r>
              <a:rPr spc="-7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T</a:t>
            </a:r>
            <a:r>
              <a:rPr spc="-15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h</a:t>
            </a:r>
            <a:r>
              <a:rPr spc="-14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e </a:t>
            </a:r>
            <a:r>
              <a:rPr spc="-33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G</a:t>
            </a:r>
            <a:r>
              <a:rPr spc="-15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o</a:t>
            </a:r>
            <a:r>
              <a:rPr spc="-14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v</a:t>
            </a:r>
            <a:r>
              <a:rPr spc="-14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e</a:t>
            </a:r>
            <a:r>
              <a:rPr spc="-15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r</a:t>
            </a:r>
            <a:r>
              <a:rPr spc="-15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n</a:t>
            </a:r>
            <a:r>
              <a:rPr spc="-14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m</a:t>
            </a:r>
            <a:r>
              <a:rPr spc="-17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e</a:t>
            </a:r>
            <a:r>
              <a:rPr spc="-15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n</a:t>
            </a:r>
            <a:r>
              <a:rPr spc="-14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t </a:t>
            </a:r>
            <a:r>
              <a:rPr spc="5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h</a:t>
            </a:r>
            <a:r>
              <a:rPr spc="-15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e</a:t>
            </a:r>
            <a:r>
              <a:rPr spc="-16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r</a:t>
            </a:r>
            <a:r>
              <a:rPr spc="-16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e</a:t>
            </a:r>
            <a:r>
              <a:rPr spc="-16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b</a:t>
            </a:r>
            <a:r>
              <a:rPr spc="-15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y	m</a:t>
            </a:r>
            <a:r>
              <a:rPr spc="-14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a</a:t>
            </a:r>
            <a:r>
              <a:rPr spc="-114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k</a:t>
            </a:r>
            <a:r>
              <a:rPr spc="-11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e</a:t>
            </a:r>
            <a:r>
              <a:rPr spc="-114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s </a:t>
            </a:r>
            <a:r>
              <a:rPr spc="15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t</a:t>
            </a:r>
            <a:r>
              <a:rPr spc="-9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h</a:t>
            </a:r>
            <a:r>
              <a:rPr spc="-9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e </a:t>
            </a:r>
            <a:r>
              <a:rPr spc="130" dirty="0">
                <a:latin typeface="Times New Roman"/>
                <a:cs typeface="Times New Roman"/>
              </a:rPr>
              <a:t> </a:t>
            </a:r>
            <a:r>
              <a:rPr spc="95" dirty="0">
                <a:latin typeface="Times New Roman"/>
                <a:cs typeface="Times New Roman"/>
              </a:rPr>
              <a:t>f</a:t>
            </a:r>
            <a:r>
              <a:rPr spc="100" dirty="0">
                <a:latin typeface="Times New Roman"/>
                <a:cs typeface="Times New Roman"/>
              </a:rPr>
              <a:t>oll</a:t>
            </a:r>
            <a:r>
              <a:rPr spc="90" dirty="0">
                <a:latin typeface="Times New Roman"/>
                <a:cs typeface="Times New Roman"/>
              </a:rPr>
              <a:t>ow</a:t>
            </a:r>
            <a:r>
              <a:rPr spc="100" dirty="0">
                <a:latin typeface="Times New Roman"/>
                <a:cs typeface="Times New Roman"/>
              </a:rPr>
              <a:t>i</a:t>
            </a:r>
            <a:r>
              <a:rPr spc="90" dirty="0">
                <a:latin typeface="Times New Roman"/>
                <a:cs typeface="Times New Roman"/>
              </a:rPr>
              <a:t>n</a:t>
            </a:r>
            <a:r>
              <a:rPr dirty="0">
                <a:latin typeface="Times New Roman"/>
                <a:cs typeface="Times New Roman"/>
              </a:rPr>
              <a:t>g</a:t>
            </a:r>
            <a:r>
              <a:rPr spc="-13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r</a:t>
            </a:r>
            <a:r>
              <a:rPr spc="-16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u</a:t>
            </a:r>
            <a:r>
              <a:rPr spc="-17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l</a:t>
            </a:r>
            <a:r>
              <a:rPr spc="-15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e</a:t>
            </a:r>
            <a:r>
              <a:rPr spc="-16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s</a:t>
            </a:r>
            <a:r>
              <a:rPr spc="-17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.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313892" y="1235201"/>
            <a:ext cx="7610475" cy="4014561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49885" indent="-287020">
              <a:spcBef>
                <a:spcPts val="105"/>
              </a:spcBef>
              <a:buSzPct val="96428"/>
              <a:buFont typeface="Wingdings"/>
              <a:buChar char=""/>
              <a:tabLst>
                <a:tab pos="349885" algn="l"/>
                <a:tab pos="350520" algn="l"/>
              </a:tabLst>
            </a:pPr>
            <a:r>
              <a:rPr dirty="0">
                <a:latin typeface="Times New Roman"/>
                <a:cs typeface="Times New Roman"/>
              </a:rPr>
              <a:t>T</a:t>
            </a:r>
            <a:r>
              <a:rPr spc="-14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h</a:t>
            </a:r>
            <a:r>
              <a:rPr spc="-13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e</a:t>
            </a:r>
            <a:r>
              <a:rPr spc="-14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r</a:t>
            </a:r>
            <a:r>
              <a:rPr spc="-14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e</a:t>
            </a:r>
            <a:r>
              <a:rPr spc="254" dirty="0">
                <a:latin typeface="Times New Roman"/>
                <a:cs typeface="Times New Roman"/>
              </a:rPr>
              <a:t> </a:t>
            </a:r>
            <a:r>
              <a:rPr spc="165" dirty="0">
                <a:latin typeface="Times New Roman"/>
                <a:cs typeface="Times New Roman"/>
              </a:rPr>
              <a:t>are</a:t>
            </a:r>
            <a:r>
              <a:rPr spc="33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s</a:t>
            </a:r>
            <a:r>
              <a:rPr spc="-17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e</a:t>
            </a:r>
            <a:r>
              <a:rPr spc="-17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v</a:t>
            </a:r>
            <a:r>
              <a:rPr spc="-17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e</a:t>
            </a:r>
            <a:r>
              <a:rPr spc="-17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n</a:t>
            </a:r>
            <a:r>
              <a:rPr spc="285" dirty="0">
                <a:latin typeface="Times New Roman"/>
                <a:cs typeface="Times New Roman"/>
              </a:rPr>
              <a:t> </a:t>
            </a:r>
            <a:r>
              <a:rPr spc="125" dirty="0">
                <a:latin typeface="Times New Roman"/>
                <a:cs typeface="Times New Roman"/>
              </a:rPr>
              <a:t>divisions</a:t>
            </a:r>
            <a:r>
              <a:rPr spc="250" dirty="0">
                <a:latin typeface="Times New Roman"/>
                <a:cs typeface="Times New Roman"/>
              </a:rPr>
              <a:t> </a:t>
            </a:r>
            <a:r>
              <a:rPr spc="105" dirty="0">
                <a:latin typeface="Times New Roman"/>
                <a:cs typeface="Times New Roman"/>
              </a:rPr>
              <a:t>in</a:t>
            </a:r>
            <a:r>
              <a:rPr spc="254" dirty="0">
                <a:latin typeface="Times New Roman"/>
                <a:cs typeface="Times New Roman"/>
              </a:rPr>
              <a:t> </a:t>
            </a:r>
            <a:r>
              <a:rPr spc="170" dirty="0">
                <a:latin typeface="Times New Roman"/>
                <a:cs typeface="Times New Roman"/>
              </a:rPr>
              <a:t>this</a:t>
            </a:r>
            <a:r>
              <a:rPr spc="280" dirty="0">
                <a:latin typeface="Times New Roman"/>
                <a:cs typeface="Times New Roman"/>
              </a:rPr>
              <a:t> </a:t>
            </a:r>
            <a:r>
              <a:rPr spc="125" dirty="0">
                <a:latin typeface="Times New Roman"/>
                <a:cs typeface="Times New Roman"/>
              </a:rPr>
              <a:t>Rule,</a:t>
            </a:r>
            <a:r>
              <a:rPr spc="-215" dirty="0">
                <a:latin typeface="Times New Roman"/>
                <a:cs typeface="Times New Roman"/>
              </a:rPr>
              <a:t> </a:t>
            </a:r>
            <a:r>
              <a:rPr spc="110" dirty="0">
                <a:latin typeface="Times New Roman"/>
                <a:cs typeface="Times New Roman"/>
              </a:rPr>
              <a:t>1973</a:t>
            </a:r>
            <a:r>
              <a:rPr spc="235" dirty="0">
                <a:latin typeface="Times New Roman"/>
                <a:cs typeface="Times New Roman"/>
              </a:rPr>
              <a:t> </a:t>
            </a:r>
            <a:r>
              <a:rPr spc="105" dirty="0">
                <a:latin typeface="Times New Roman"/>
                <a:cs typeface="Times New Roman"/>
              </a:rPr>
              <a:t>in</a:t>
            </a:r>
            <a:r>
              <a:rPr spc="27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5</a:t>
            </a:r>
            <a:r>
              <a:rPr spc="229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c</a:t>
            </a:r>
            <a:r>
              <a:rPr spc="-15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h</a:t>
            </a:r>
            <a:r>
              <a:rPr spc="-14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a</a:t>
            </a:r>
            <a:r>
              <a:rPr spc="-15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p</a:t>
            </a:r>
            <a:r>
              <a:rPr spc="-14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t</a:t>
            </a:r>
            <a:r>
              <a:rPr spc="-14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e</a:t>
            </a:r>
            <a:r>
              <a:rPr spc="-14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r</a:t>
            </a:r>
            <a:r>
              <a:rPr spc="-15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s</a:t>
            </a:r>
            <a:r>
              <a:rPr spc="-14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.</a:t>
            </a:r>
          </a:p>
          <a:p>
            <a:pPr>
              <a:spcBef>
                <a:spcPts val="5"/>
              </a:spcBef>
              <a:buFont typeface="Wingdings"/>
              <a:buChar char=""/>
            </a:pPr>
            <a:endParaRPr dirty="0">
              <a:latin typeface="Times New Roman"/>
              <a:cs typeface="Times New Roman"/>
            </a:endParaRPr>
          </a:p>
          <a:p>
            <a:pPr marL="349885" indent="-287020">
              <a:spcBef>
                <a:spcPts val="5"/>
              </a:spcBef>
              <a:buSzPct val="96428"/>
              <a:buFont typeface="Wingdings"/>
              <a:buChar char=""/>
              <a:tabLst>
                <a:tab pos="349885" algn="l"/>
                <a:tab pos="350520" algn="l"/>
              </a:tabLst>
            </a:pPr>
            <a:r>
              <a:rPr dirty="0">
                <a:latin typeface="Times New Roman"/>
                <a:cs typeface="Times New Roman"/>
              </a:rPr>
              <a:t>C</a:t>
            </a:r>
            <a:r>
              <a:rPr spc="-114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h</a:t>
            </a:r>
            <a:r>
              <a:rPr spc="-11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a</a:t>
            </a:r>
            <a:r>
              <a:rPr spc="-114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p</a:t>
            </a:r>
            <a:r>
              <a:rPr spc="-11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t</a:t>
            </a:r>
            <a:r>
              <a:rPr spc="-11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e</a:t>
            </a:r>
            <a:r>
              <a:rPr spc="-114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r </a:t>
            </a:r>
            <a:r>
              <a:rPr spc="15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– </a:t>
            </a:r>
            <a:r>
              <a:rPr spc="-3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1</a:t>
            </a:r>
            <a:r>
              <a:rPr spc="-1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(</a:t>
            </a:r>
            <a:r>
              <a:rPr spc="-17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P</a:t>
            </a:r>
            <a:r>
              <a:rPr spc="-17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r</a:t>
            </a:r>
            <a:r>
              <a:rPr spc="-17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e</a:t>
            </a:r>
            <a:r>
              <a:rPr spc="-17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l</a:t>
            </a:r>
            <a:r>
              <a:rPr spc="-16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i</a:t>
            </a:r>
            <a:r>
              <a:rPr spc="-165" dirty="0">
                <a:latin typeface="Times New Roman"/>
                <a:cs typeface="Times New Roman"/>
              </a:rPr>
              <a:t> </a:t>
            </a:r>
            <a:r>
              <a:rPr spc="155" dirty="0">
                <a:latin typeface="Times New Roman"/>
                <a:cs typeface="Times New Roman"/>
              </a:rPr>
              <a:t>m</a:t>
            </a:r>
            <a:r>
              <a:rPr dirty="0">
                <a:latin typeface="Times New Roman"/>
                <a:cs typeface="Times New Roman"/>
              </a:rPr>
              <a:t>i</a:t>
            </a:r>
            <a:r>
              <a:rPr spc="-16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n</a:t>
            </a:r>
            <a:r>
              <a:rPr spc="-16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a</a:t>
            </a:r>
            <a:r>
              <a:rPr spc="-17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r</a:t>
            </a:r>
            <a:r>
              <a:rPr spc="-170" dirty="0">
                <a:latin typeface="Times New Roman"/>
                <a:cs typeface="Times New Roman"/>
              </a:rPr>
              <a:t> </a:t>
            </a:r>
            <a:r>
              <a:rPr spc="160" dirty="0">
                <a:latin typeface="Times New Roman"/>
                <a:cs typeface="Times New Roman"/>
              </a:rPr>
              <a:t>y</a:t>
            </a:r>
            <a:r>
              <a:rPr dirty="0">
                <a:latin typeface="Times New Roman"/>
                <a:cs typeface="Times New Roman"/>
              </a:rPr>
              <a:t>)</a:t>
            </a:r>
          </a:p>
          <a:p>
            <a:pPr>
              <a:spcBef>
                <a:spcPts val="50"/>
              </a:spcBef>
              <a:buFont typeface="Wingdings"/>
              <a:buChar char=""/>
            </a:pPr>
            <a:endParaRPr dirty="0">
              <a:latin typeface="Times New Roman"/>
              <a:cs typeface="Times New Roman"/>
            </a:endParaRPr>
          </a:p>
          <a:p>
            <a:pPr marL="349885" indent="-287020">
              <a:buSzPct val="96428"/>
              <a:buFont typeface="Wingdings"/>
              <a:buChar char=""/>
              <a:tabLst>
                <a:tab pos="349885" algn="l"/>
                <a:tab pos="350520" algn="l"/>
              </a:tabLst>
            </a:pPr>
            <a:r>
              <a:rPr dirty="0">
                <a:latin typeface="Times New Roman"/>
                <a:cs typeface="Times New Roman"/>
              </a:rPr>
              <a:t>C</a:t>
            </a:r>
            <a:r>
              <a:rPr spc="-114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h</a:t>
            </a:r>
            <a:r>
              <a:rPr spc="-11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a</a:t>
            </a:r>
            <a:r>
              <a:rPr spc="-114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p</a:t>
            </a:r>
            <a:r>
              <a:rPr spc="-11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t</a:t>
            </a:r>
            <a:r>
              <a:rPr spc="-11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e</a:t>
            </a:r>
            <a:r>
              <a:rPr spc="-114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r </a:t>
            </a:r>
            <a:r>
              <a:rPr spc="15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– </a:t>
            </a:r>
            <a:r>
              <a:rPr spc="-3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4 </a:t>
            </a:r>
            <a:r>
              <a:rPr spc="-4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(</a:t>
            </a:r>
            <a:r>
              <a:rPr spc="-220" dirty="0">
                <a:latin typeface="Times New Roman"/>
                <a:cs typeface="Times New Roman"/>
              </a:rPr>
              <a:t> </a:t>
            </a:r>
            <a:r>
              <a:rPr spc="125" dirty="0">
                <a:latin typeface="Times New Roman"/>
                <a:cs typeface="Times New Roman"/>
              </a:rPr>
              <a:t>E</a:t>
            </a:r>
            <a:r>
              <a:rPr spc="135" dirty="0">
                <a:latin typeface="Times New Roman"/>
                <a:cs typeface="Times New Roman"/>
              </a:rPr>
              <a:t>l</a:t>
            </a:r>
            <a:r>
              <a:rPr spc="130" dirty="0">
                <a:latin typeface="Times New Roman"/>
                <a:cs typeface="Times New Roman"/>
              </a:rPr>
              <a:t>ec</a:t>
            </a:r>
            <a:r>
              <a:rPr spc="135" dirty="0">
                <a:latin typeface="Times New Roman"/>
                <a:cs typeface="Times New Roman"/>
              </a:rPr>
              <a:t>tio</a:t>
            </a:r>
            <a:r>
              <a:rPr dirty="0">
                <a:latin typeface="Times New Roman"/>
                <a:cs typeface="Times New Roman"/>
              </a:rPr>
              <a:t>n </a:t>
            </a:r>
            <a:r>
              <a:rPr spc="-8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of</a:t>
            </a:r>
            <a:r>
              <a:rPr spc="-2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P</a:t>
            </a:r>
            <a:r>
              <a:rPr spc="-12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r</a:t>
            </a:r>
            <a:r>
              <a:rPr spc="-12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e</a:t>
            </a:r>
            <a:r>
              <a:rPr spc="-12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s</a:t>
            </a:r>
            <a:r>
              <a:rPr spc="-12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i</a:t>
            </a:r>
            <a:r>
              <a:rPr spc="-12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d</a:t>
            </a:r>
            <a:r>
              <a:rPr spc="-13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e</a:t>
            </a:r>
            <a:r>
              <a:rPr spc="-12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n</a:t>
            </a:r>
            <a:r>
              <a:rPr spc="-13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t </a:t>
            </a:r>
            <a:r>
              <a:rPr spc="7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&amp;</a:t>
            </a:r>
            <a:r>
              <a:rPr spc="165" dirty="0">
                <a:latin typeface="Times New Roman"/>
                <a:cs typeface="Times New Roman"/>
              </a:rPr>
              <a:t> </a:t>
            </a:r>
            <a:r>
              <a:rPr spc="135" dirty="0">
                <a:latin typeface="Times New Roman"/>
                <a:cs typeface="Times New Roman"/>
              </a:rPr>
              <a:t>V</a:t>
            </a:r>
            <a:r>
              <a:rPr dirty="0">
                <a:latin typeface="Times New Roman"/>
                <a:cs typeface="Times New Roman"/>
              </a:rPr>
              <a:t>P </a:t>
            </a:r>
            <a:r>
              <a:rPr spc="-114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of</a:t>
            </a:r>
            <a:r>
              <a:rPr spc="-15" dirty="0">
                <a:latin typeface="Times New Roman"/>
                <a:cs typeface="Times New Roman"/>
              </a:rPr>
              <a:t> </a:t>
            </a:r>
            <a:r>
              <a:rPr spc="254" dirty="0">
                <a:latin typeface="Times New Roman"/>
                <a:cs typeface="Times New Roman"/>
              </a:rPr>
              <a:t>th</a:t>
            </a:r>
            <a:r>
              <a:rPr dirty="0">
                <a:latin typeface="Times New Roman"/>
                <a:cs typeface="Times New Roman"/>
              </a:rPr>
              <a:t>e</a:t>
            </a:r>
            <a:r>
              <a:rPr spc="-100" dirty="0">
                <a:latin typeface="Times New Roman"/>
                <a:cs typeface="Times New Roman"/>
              </a:rPr>
              <a:t> </a:t>
            </a:r>
            <a:r>
              <a:rPr spc="114" dirty="0">
                <a:latin typeface="Times New Roman"/>
                <a:cs typeface="Times New Roman"/>
              </a:rPr>
              <a:t>C</a:t>
            </a:r>
            <a:r>
              <a:rPr spc="110" dirty="0">
                <a:latin typeface="Times New Roman"/>
                <a:cs typeface="Times New Roman"/>
              </a:rPr>
              <a:t>oun</a:t>
            </a:r>
            <a:r>
              <a:rPr spc="114" dirty="0">
                <a:latin typeface="Times New Roman"/>
                <a:cs typeface="Times New Roman"/>
              </a:rPr>
              <a:t>c</a:t>
            </a:r>
            <a:r>
              <a:rPr spc="110" dirty="0">
                <a:latin typeface="Times New Roman"/>
                <a:cs typeface="Times New Roman"/>
              </a:rPr>
              <a:t>i</a:t>
            </a:r>
            <a:r>
              <a:rPr spc="95" dirty="0">
                <a:latin typeface="Times New Roman"/>
                <a:cs typeface="Times New Roman"/>
              </a:rPr>
              <a:t>l</a:t>
            </a:r>
            <a:r>
              <a:rPr dirty="0">
                <a:latin typeface="Times New Roman"/>
                <a:cs typeface="Times New Roman"/>
              </a:rPr>
              <a:t>)</a:t>
            </a:r>
          </a:p>
          <a:p>
            <a:pPr>
              <a:spcBef>
                <a:spcPts val="55"/>
              </a:spcBef>
              <a:buFont typeface="Wingdings"/>
              <a:buChar char=""/>
            </a:pPr>
            <a:endParaRPr dirty="0">
              <a:latin typeface="Times New Roman"/>
              <a:cs typeface="Times New Roman"/>
            </a:endParaRPr>
          </a:p>
          <a:p>
            <a:pPr marL="349885" indent="-287020">
              <a:buSzPct val="96428"/>
              <a:buFont typeface="Wingdings"/>
              <a:buChar char=""/>
              <a:tabLst>
                <a:tab pos="349885" algn="l"/>
                <a:tab pos="350520" algn="l"/>
                <a:tab pos="5078730" algn="l"/>
              </a:tabLst>
            </a:pPr>
            <a:r>
              <a:rPr dirty="0">
                <a:latin typeface="Times New Roman"/>
                <a:cs typeface="Times New Roman"/>
              </a:rPr>
              <a:t>C</a:t>
            </a:r>
            <a:r>
              <a:rPr spc="-114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h</a:t>
            </a:r>
            <a:r>
              <a:rPr spc="-10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a</a:t>
            </a:r>
            <a:r>
              <a:rPr spc="-114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p</a:t>
            </a:r>
            <a:r>
              <a:rPr spc="-10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t</a:t>
            </a:r>
            <a:r>
              <a:rPr spc="-11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e</a:t>
            </a:r>
            <a:r>
              <a:rPr spc="-11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r</a:t>
            </a:r>
            <a:r>
              <a:rPr spc="509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–</a:t>
            </a:r>
            <a:r>
              <a:rPr spc="32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5</a:t>
            </a:r>
            <a:r>
              <a:rPr spc="31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(</a:t>
            </a:r>
            <a:r>
              <a:rPr spc="-215" dirty="0">
                <a:latin typeface="Times New Roman"/>
                <a:cs typeface="Times New Roman"/>
              </a:rPr>
              <a:t> </a:t>
            </a:r>
            <a:r>
              <a:rPr spc="114" dirty="0">
                <a:latin typeface="Times New Roman"/>
                <a:cs typeface="Times New Roman"/>
              </a:rPr>
              <a:t>Election</a:t>
            </a:r>
            <a:r>
              <a:rPr spc="27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of</a:t>
            </a:r>
            <a:r>
              <a:rPr spc="-2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m</a:t>
            </a:r>
            <a:r>
              <a:rPr spc="-15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e</a:t>
            </a:r>
            <a:r>
              <a:rPr spc="-12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m</a:t>
            </a:r>
            <a:r>
              <a:rPr spc="-15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b</a:t>
            </a:r>
            <a:r>
              <a:rPr spc="-114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e</a:t>
            </a:r>
            <a:r>
              <a:rPr spc="-12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r</a:t>
            </a:r>
            <a:r>
              <a:rPr spc="-12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s</a:t>
            </a:r>
            <a:r>
              <a:rPr spc="47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of</a:t>
            </a:r>
            <a:r>
              <a:rPr spc="-25" dirty="0">
                <a:latin typeface="Times New Roman"/>
                <a:cs typeface="Times New Roman"/>
              </a:rPr>
              <a:t> </a:t>
            </a:r>
            <a:r>
              <a:rPr spc="170" dirty="0">
                <a:latin typeface="Times New Roman"/>
                <a:cs typeface="Times New Roman"/>
              </a:rPr>
              <a:t>the</a:t>
            </a:r>
            <a:r>
              <a:rPr spc="-25" dirty="0">
                <a:latin typeface="Times New Roman"/>
                <a:cs typeface="Times New Roman"/>
              </a:rPr>
              <a:t> </a:t>
            </a:r>
            <a:r>
              <a:rPr spc="145" dirty="0">
                <a:latin typeface="Times New Roman"/>
                <a:cs typeface="Times New Roman"/>
              </a:rPr>
              <a:t>Executive	committee)</a:t>
            </a:r>
            <a:endParaRPr dirty="0">
              <a:latin typeface="Times New Roman"/>
              <a:cs typeface="Times New Roman"/>
            </a:endParaRPr>
          </a:p>
          <a:p>
            <a:pPr>
              <a:spcBef>
                <a:spcPts val="10"/>
              </a:spcBef>
              <a:buFont typeface="Wingdings"/>
              <a:buChar char=""/>
            </a:pPr>
            <a:endParaRPr dirty="0">
              <a:latin typeface="Times New Roman"/>
              <a:cs typeface="Times New Roman"/>
            </a:endParaRPr>
          </a:p>
          <a:p>
            <a:pPr marL="349885" indent="-287020">
              <a:buSzPct val="96428"/>
              <a:buFont typeface="Wingdings"/>
              <a:buChar char=""/>
              <a:tabLst>
                <a:tab pos="349885" algn="l"/>
                <a:tab pos="350520" algn="l"/>
              </a:tabLst>
            </a:pPr>
            <a:r>
              <a:rPr dirty="0">
                <a:latin typeface="Times New Roman"/>
                <a:cs typeface="Times New Roman"/>
              </a:rPr>
              <a:t>C</a:t>
            </a:r>
            <a:r>
              <a:rPr spc="-114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h</a:t>
            </a:r>
            <a:r>
              <a:rPr spc="-11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a</a:t>
            </a:r>
            <a:r>
              <a:rPr spc="-114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p</a:t>
            </a:r>
            <a:r>
              <a:rPr spc="-11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t</a:t>
            </a:r>
            <a:r>
              <a:rPr spc="-11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e</a:t>
            </a:r>
            <a:r>
              <a:rPr spc="-114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r </a:t>
            </a:r>
            <a:r>
              <a:rPr spc="15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–</a:t>
            </a:r>
            <a:r>
              <a:rPr spc="7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6</a:t>
            </a:r>
          </a:p>
          <a:p>
            <a:pPr marL="349885" marR="17780" indent="-287020">
              <a:lnSpc>
                <a:spcPct val="150000"/>
              </a:lnSpc>
              <a:spcBef>
                <a:spcPts val="994"/>
              </a:spcBef>
              <a:buSzPct val="96428"/>
              <a:buFont typeface="Wingdings"/>
              <a:buChar char=""/>
              <a:tabLst>
                <a:tab pos="349885" algn="l"/>
                <a:tab pos="350520" algn="l"/>
                <a:tab pos="4876165" algn="l"/>
              </a:tabLst>
            </a:pPr>
            <a:r>
              <a:rPr dirty="0">
                <a:latin typeface="Times New Roman"/>
                <a:cs typeface="Times New Roman"/>
              </a:rPr>
              <a:t>C</a:t>
            </a:r>
            <a:r>
              <a:rPr spc="-114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h</a:t>
            </a:r>
            <a:r>
              <a:rPr spc="-11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a</a:t>
            </a:r>
            <a:r>
              <a:rPr spc="-11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p</a:t>
            </a:r>
            <a:r>
              <a:rPr spc="-11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t</a:t>
            </a:r>
            <a:r>
              <a:rPr spc="-11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e</a:t>
            </a:r>
            <a:r>
              <a:rPr spc="-11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r</a:t>
            </a:r>
            <a:r>
              <a:rPr spc="50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–</a:t>
            </a:r>
            <a:r>
              <a:rPr spc="32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7</a:t>
            </a:r>
            <a:r>
              <a:rPr spc="31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(</a:t>
            </a:r>
            <a:r>
              <a:rPr spc="-17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C</a:t>
            </a:r>
            <a:r>
              <a:rPr spc="-17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o</a:t>
            </a:r>
            <a:r>
              <a:rPr spc="-170" dirty="0">
                <a:latin typeface="Times New Roman"/>
                <a:cs typeface="Times New Roman"/>
              </a:rPr>
              <a:t> </a:t>
            </a:r>
            <a:r>
              <a:rPr spc="75" dirty="0">
                <a:latin typeface="Times New Roman"/>
                <a:cs typeface="Times New Roman"/>
              </a:rPr>
              <a:t>mp</a:t>
            </a:r>
            <a:r>
              <a:rPr spc="-16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l</a:t>
            </a:r>
            <a:r>
              <a:rPr spc="-17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a</a:t>
            </a:r>
            <a:r>
              <a:rPr spc="-18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i</a:t>
            </a:r>
            <a:r>
              <a:rPr spc="-18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n</a:t>
            </a:r>
            <a:r>
              <a:rPr spc="-17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t</a:t>
            </a:r>
            <a:r>
              <a:rPr spc="-18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s</a:t>
            </a:r>
            <a:r>
              <a:rPr spc="33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&amp;</a:t>
            </a:r>
            <a:r>
              <a:rPr spc="204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e</a:t>
            </a:r>
            <a:r>
              <a:rPr spc="-16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n</a:t>
            </a:r>
            <a:r>
              <a:rPr spc="-15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q</a:t>
            </a:r>
            <a:r>
              <a:rPr spc="-15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u</a:t>
            </a:r>
            <a:r>
              <a:rPr spc="-15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i</a:t>
            </a:r>
            <a:r>
              <a:rPr spc="-15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r</a:t>
            </a:r>
            <a:r>
              <a:rPr spc="-16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i</a:t>
            </a:r>
            <a:r>
              <a:rPr spc="-15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e</a:t>
            </a:r>
            <a:r>
              <a:rPr spc="-16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s</a:t>
            </a:r>
            <a:r>
              <a:rPr spc="38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r</a:t>
            </a:r>
            <a:r>
              <a:rPr spc="-14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e</a:t>
            </a:r>
            <a:r>
              <a:rPr spc="-14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l</a:t>
            </a:r>
            <a:r>
              <a:rPr spc="-12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a</a:t>
            </a:r>
            <a:r>
              <a:rPr spc="-14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t</a:t>
            </a:r>
            <a:r>
              <a:rPr spc="-13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e</a:t>
            </a:r>
            <a:r>
              <a:rPr spc="-13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d</a:t>
            </a:r>
            <a:r>
              <a:rPr spc="-110" dirty="0">
                <a:latin typeface="Times New Roman"/>
                <a:cs typeface="Times New Roman"/>
              </a:rPr>
              <a:t> </a:t>
            </a:r>
            <a:r>
              <a:rPr spc="70" dirty="0">
                <a:latin typeface="Times New Roman"/>
                <a:cs typeface="Times New Roman"/>
              </a:rPr>
              <a:t>to	</a:t>
            </a:r>
            <a:r>
              <a:rPr spc="140" dirty="0">
                <a:latin typeface="Times New Roman"/>
                <a:cs typeface="Times New Roman"/>
              </a:rPr>
              <a:t>professional </a:t>
            </a:r>
            <a:r>
              <a:rPr spc="150" dirty="0">
                <a:latin typeface="Times New Roman"/>
                <a:cs typeface="Times New Roman"/>
              </a:rPr>
              <a:t>misconduct  </a:t>
            </a:r>
            <a:r>
              <a:rPr dirty="0">
                <a:latin typeface="Times New Roman"/>
                <a:cs typeface="Times New Roman"/>
              </a:rPr>
              <a:t>of </a:t>
            </a:r>
            <a:r>
              <a:rPr spc="150" dirty="0">
                <a:latin typeface="Times New Roman"/>
                <a:cs typeface="Times New Roman"/>
              </a:rPr>
              <a:t>an </a:t>
            </a:r>
            <a:r>
              <a:rPr spc="-33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a</a:t>
            </a:r>
            <a:r>
              <a:rPr spc="-18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r</a:t>
            </a:r>
            <a:r>
              <a:rPr spc="-17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c</a:t>
            </a:r>
            <a:r>
              <a:rPr spc="-17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h</a:t>
            </a:r>
            <a:r>
              <a:rPr spc="-17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i</a:t>
            </a:r>
            <a:r>
              <a:rPr spc="-18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t</a:t>
            </a:r>
            <a:r>
              <a:rPr spc="-18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e</a:t>
            </a:r>
            <a:r>
              <a:rPr spc="-17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c</a:t>
            </a:r>
            <a:r>
              <a:rPr spc="-18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t</a:t>
            </a:r>
            <a:r>
              <a:rPr spc="-18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)</a:t>
            </a:r>
          </a:p>
          <a:p>
            <a:pPr>
              <a:spcBef>
                <a:spcPts val="30"/>
              </a:spcBef>
            </a:pPr>
            <a:endParaRPr sz="1600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20709824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118992" y="556047"/>
            <a:ext cx="7148186" cy="37138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3500"/>
            <a:r>
              <a:rPr lang="en-IN" sz="2000" b="1" u="heavy" spc="6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CHAPTER</a:t>
            </a:r>
            <a:r>
              <a:rPr lang="en-IN" sz="2000" b="1" u="heavy" spc="14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lang="en-IN" sz="2000" b="1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–</a:t>
            </a:r>
            <a:r>
              <a:rPr lang="en-IN" sz="2000" b="1" u="heavy" spc="-5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lang="en-IN" sz="2000" b="1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6</a:t>
            </a:r>
            <a:endParaRPr lang="en-IN" sz="2000" dirty="0">
              <a:latin typeface="Times New Roman"/>
              <a:cs typeface="Times New Roman"/>
            </a:endParaRPr>
          </a:p>
          <a:p>
            <a:pPr marL="349885" indent="-287020">
              <a:spcBef>
                <a:spcPts val="1435"/>
              </a:spcBef>
              <a:buFont typeface="Wingdings"/>
              <a:buChar char=""/>
              <a:tabLst>
                <a:tab pos="349885" algn="l"/>
                <a:tab pos="350520" algn="l"/>
              </a:tabLst>
            </a:pPr>
            <a:r>
              <a:rPr lang="en-IN" b="1" spc="135" dirty="0">
                <a:latin typeface="Times New Roman"/>
                <a:cs typeface="Times New Roman"/>
              </a:rPr>
              <a:t>2</a:t>
            </a:r>
            <a:r>
              <a:rPr lang="en-IN" b="1" dirty="0">
                <a:latin typeface="Times New Roman"/>
                <a:cs typeface="Times New Roman"/>
              </a:rPr>
              <a:t>9</a:t>
            </a:r>
            <a:r>
              <a:rPr lang="en-IN" b="1" spc="-215" dirty="0">
                <a:latin typeface="Times New Roman"/>
                <a:cs typeface="Times New Roman"/>
              </a:rPr>
              <a:t> </a:t>
            </a:r>
            <a:r>
              <a:rPr lang="en-IN" b="1" dirty="0">
                <a:latin typeface="Times New Roman"/>
                <a:cs typeface="Times New Roman"/>
              </a:rPr>
              <a:t>. </a:t>
            </a:r>
            <a:r>
              <a:rPr lang="en-IN" b="1" spc="-160" dirty="0">
                <a:latin typeface="Times New Roman"/>
                <a:cs typeface="Times New Roman"/>
              </a:rPr>
              <a:t> </a:t>
            </a:r>
            <a:r>
              <a:rPr lang="en-IN" b="1" spc="75" dirty="0">
                <a:latin typeface="Times New Roman"/>
                <a:cs typeface="Times New Roman"/>
              </a:rPr>
              <a:t>A</a:t>
            </a:r>
            <a:r>
              <a:rPr lang="en-IN" b="1" spc="80" dirty="0">
                <a:latin typeface="Times New Roman"/>
                <a:cs typeface="Times New Roman"/>
              </a:rPr>
              <a:t>pp</a:t>
            </a:r>
            <a:r>
              <a:rPr lang="en-IN" b="1" spc="85" dirty="0">
                <a:latin typeface="Times New Roman"/>
                <a:cs typeface="Times New Roman"/>
              </a:rPr>
              <a:t>l</a:t>
            </a:r>
            <a:r>
              <a:rPr lang="en-IN" b="1" spc="75" dirty="0">
                <a:latin typeface="Times New Roman"/>
                <a:cs typeface="Times New Roman"/>
              </a:rPr>
              <a:t>i</a:t>
            </a:r>
            <a:r>
              <a:rPr lang="en-IN" b="1" spc="80" dirty="0">
                <a:latin typeface="Times New Roman"/>
                <a:cs typeface="Times New Roman"/>
              </a:rPr>
              <a:t>c</a:t>
            </a:r>
            <a:r>
              <a:rPr lang="en-IN" b="1" spc="75" dirty="0">
                <a:latin typeface="Times New Roman"/>
                <a:cs typeface="Times New Roman"/>
              </a:rPr>
              <a:t>a</a:t>
            </a:r>
            <a:r>
              <a:rPr lang="en-IN" b="1" spc="70" dirty="0">
                <a:latin typeface="Times New Roman"/>
                <a:cs typeface="Times New Roman"/>
              </a:rPr>
              <a:t>t</a:t>
            </a:r>
            <a:r>
              <a:rPr lang="en-IN" b="1" spc="75" dirty="0">
                <a:latin typeface="Times New Roman"/>
                <a:cs typeface="Times New Roman"/>
              </a:rPr>
              <a:t>io</a:t>
            </a:r>
            <a:r>
              <a:rPr lang="en-IN" b="1" dirty="0">
                <a:latin typeface="Times New Roman"/>
                <a:cs typeface="Times New Roman"/>
              </a:rPr>
              <a:t>n</a:t>
            </a:r>
            <a:r>
              <a:rPr lang="en-IN" b="1" spc="130" dirty="0">
                <a:latin typeface="Times New Roman"/>
                <a:cs typeface="Times New Roman"/>
              </a:rPr>
              <a:t> </a:t>
            </a:r>
            <a:r>
              <a:rPr lang="en-IN" b="1" dirty="0">
                <a:latin typeface="Times New Roman"/>
                <a:cs typeface="Times New Roman"/>
              </a:rPr>
              <a:t>f</a:t>
            </a:r>
            <a:r>
              <a:rPr lang="en-IN" b="1" spc="5" dirty="0">
                <a:latin typeface="Times New Roman"/>
                <a:cs typeface="Times New Roman"/>
              </a:rPr>
              <a:t>o</a:t>
            </a:r>
            <a:r>
              <a:rPr lang="en-IN" b="1" dirty="0">
                <a:latin typeface="Times New Roman"/>
                <a:cs typeface="Times New Roman"/>
              </a:rPr>
              <a:t>r</a:t>
            </a:r>
            <a:r>
              <a:rPr lang="en-IN" b="1" spc="-15" dirty="0">
                <a:latin typeface="Times New Roman"/>
                <a:cs typeface="Times New Roman"/>
              </a:rPr>
              <a:t> </a:t>
            </a:r>
            <a:r>
              <a:rPr lang="en-IN" b="1" spc="100" dirty="0">
                <a:latin typeface="Times New Roman"/>
                <a:cs typeface="Times New Roman"/>
              </a:rPr>
              <a:t>R</a:t>
            </a:r>
            <a:r>
              <a:rPr lang="en-IN" b="1" spc="105" dirty="0">
                <a:latin typeface="Times New Roman"/>
                <a:cs typeface="Times New Roman"/>
              </a:rPr>
              <a:t>e</a:t>
            </a:r>
            <a:r>
              <a:rPr lang="en-IN" b="1" spc="110" dirty="0">
                <a:latin typeface="Times New Roman"/>
                <a:cs typeface="Times New Roman"/>
              </a:rPr>
              <a:t>gis</a:t>
            </a:r>
            <a:r>
              <a:rPr lang="en-IN" b="1" spc="105" dirty="0">
                <a:latin typeface="Times New Roman"/>
                <a:cs typeface="Times New Roman"/>
              </a:rPr>
              <a:t>tr</a:t>
            </a:r>
            <a:r>
              <a:rPr lang="en-IN" b="1" spc="100" dirty="0">
                <a:latin typeface="Times New Roman"/>
                <a:cs typeface="Times New Roman"/>
              </a:rPr>
              <a:t>a</a:t>
            </a:r>
            <a:r>
              <a:rPr lang="en-IN" b="1" spc="95" dirty="0">
                <a:latin typeface="Times New Roman"/>
                <a:cs typeface="Times New Roman"/>
              </a:rPr>
              <a:t>ti</a:t>
            </a:r>
            <a:r>
              <a:rPr lang="en-IN" b="1" spc="100" dirty="0">
                <a:latin typeface="Times New Roman"/>
                <a:cs typeface="Times New Roman"/>
              </a:rPr>
              <a:t>o</a:t>
            </a:r>
            <a:r>
              <a:rPr lang="en-IN" b="1" dirty="0">
                <a:latin typeface="Times New Roman"/>
                <a:cs typeface="Times New Roman"/>
              </a:rPr>
              <a:t>n </a:t>
            </a:r>
            <a:r>
              <a:rPr lang="en-IN" b="1" spc="-170" dirty="0">
                <a:latin typeface="Times New Roman"/>
                <a:cs typeface="Times New Roman"/>
              </a:rPr>
              <a:t> </a:t>
            </a:r>
            <a:r>
              <a:rPr lang="en-IN" dirty="0">
                <a:latin typeface="Times New Roman"/>
                <a:cs typeface="Times New Roman"/>
              </a:rPr>
              <a:t>-</a:t>
            </a:r>
            <a:r>
              <a:rPr lang="en-IN" spc="-15" dirty="0">
                <a:latin typeface="Times New Roman"/>
                <a:cs typeface="Times New Roman"/>
              </a:rPr>
              <a:t> </a:t>
            </a:r>
            <a:r>
              <a:rPr lang="en-IN" spc="130" dirty="0">
                <a:latin typeface="Times New Roman"/>
                <a:cs typeface="Times New Roman"/>
              </a:rPr>
              <a:t>F</a:t>
            </a:r>
            <a:r>
              <a:rPr lang="en-IN" spc="135" dirty="0">
                <a:latin typeface="Times New Roman"/>
                <a:cs typeface="Times New Roman"/>
              </a:rPr>
              <a:t>o</a:t>
            </a:r>
            <a:r>
              <a:rPr lang="en-IN" spc="130" dirty="0">
                <a:latin typeface="Times New Roman"/>
                <a:cs typeface="Times New Roman"/>
              </a:rPr>
              <a:t>r</a:t>
            </a:r>
            <a:r>
              <a:rPr lang="en-IN" spc="105" dirty="0">
                <a:latin typeface="Times New Roman"/>
                <a:cs typeface="Times New Roman"/>
              </a:rPr>
              <a:t>m</a:t>
            </a:r>
            <a:r>
              <a:rPr lang="en-IN" dirty="0">
                <a:latin typeface="Times New Roman"/>
                <a:cs typeface="Times New Roman"/>
              </a:rPr>
              <a:t>(</a:t>
            </a:r>
            <a:r>
              <a:rPr lang="en-IN" spc="-220" dirty="0">
                <a:latin typeface="Times New Roman"/>
                <a:cs typeface="Times New Roman"/>
              </a:rPr>
              <a:t> </a:t>
            </a:r>
            <a:r>
              <a:rPr lang="en-IN" spc="85" dirty="0">
                <a:latin typeface="Times New Roman"/>
                <a:cs typeface="Times New Roman"/>
              </a:rPr>
              <a:t>1</a:t>
            </a:r>
            <a:r>
              <a:rPr lang="en-IN" dirty="0">
                <a:latin typeface="Times New Roman"/>
                <a:cs typeface="Times New Roman"/>
              </a:rPr>
              <a:t>1</a:t>
            </a:r>
            <a:r>
              <a:rPr lang="en-IN" spc="-215" dirty="0">
                <a:latin typeface="Times New Roman"/>
                <a:cs typeface="Times New Roman"/>
              </a:rPr>
              <a:t> </a:t>
            </a:r>
            <a:r>
              <a:rPr lang="en-IN" dirty="0">
                <a:latin typeface="Times New Roman"/>
                <a:cs typeface="Times New Roman"/>
              </a:rPr>
              <a:t>) </a:t>
            </a:r>
            <a:r>
              <a:rPr lang="en-IN" spc="-125" dirty="0">
                <a:latin typeface="Times New Roman"/>
                <a:cs typeface="Times New Roman"/>
              </a:rPr>
              <a:t> </a:t>
            </a:r>
            <a:r>
              <a:rPr lang="en-IN" dirty="0">
                <a:latin typeface="Times New Roman"/>
                <a:cs typeface="Times New Roman"/>
              </a:rPr>
              <a:t>+ </a:t>
            </a:r>
            <a:r>
              <a:rPr lang="en-IN" spc="-125" dirty="0">
                <a:latin typeface="Times New Roman"/>
                <a:cs typeface="Times New Roman"/>
              </a:rPr>
              <a:t> </a:t>
            </a:r>
            <a:r>
              <a:rPr lang="en-IN" spc="140" dirty="0" err="1">
                <a:latin typeface="Times New Roman"/>
                <a:cs typeface="Times New Roman"/>
              </a:rPr>
              <a:t>R</a:t>
            </a:r>
            <a:r>
              <a:rPr lang="en-IN" spc="145" dirty="0" err="1">
                <a:latin typeface="Times New Roman"/>
                <a:cs typeface="Times New Roman"/>
              </a:rPr>
              <a:t>s</a:t>
            </a:r>
            <a:r>
              <a:rPr lang="en-IN" dirty="0">
                <a:latin typeface="Times New Roman"/>
                <a:cs typeface="Times New Roman"/>
              </a:rPr>
              <a:t>.</a:t>
            </a:r>
            <a:r>
              <a:rPr lang="en-IN" spc="30" dirty="0">
                <a:latin typeface="Times New Roman"/>
                <a:cs typeface="Times New Roman"/>
              </a:rPr>
              <a:t> </a:t>
            </a:r>
            <a:r>
              <a:rPr lang="en-IN" spc="100" dirty="0">
                <a:latin typeface="Times New Roman"/>
                <a:cs typeface="Times New Roman"/>
              </a:rPr>
              <a:t>50</a:t>
            </a:r>
            <a:r>
              <a:rPr lang="en-IN" spc="85" dirty="0">
                <a:latin typeface="Times New Roman"/>
                <a:cs typeface="Times New Roman"/>
              </a:rPr>
              <a:t>0</a:t>
            </a:r>
            <a:r>
              <a:rPr lang="en-IN" spc="90" dirty="0">
                <a:latin typeface="Times New Roman"/>
                <a:cs typeface="Times New Roman"/>
              </a:rPr>
              <a:t>/</a:t>
            </a:r>
            <a:r>
              <a:rPr lang="en-IN" dirty="0">
                <a:latin typeface="Times New Roman"/>
                <a:cs typeface="Times New Roman"/>
              </a:rPr>
              <a:t>-</a:t>
            </a:r>
          </a:p>
          <a:p>
            <a:pPr marL="349885" indent="-287020">
              <a:spcBef>
                <a:spcPts val="994"/>
              </a:spcBef>
              <a:buFont typeface="Wingdings"/>
              <a:buChar char=""/>
              <a:tabLst>
                <a:tab pos="349885" algn="l"/>
                <a:tab pos="350520" algn="l"/>
              </a:tabLst>
            </a:pPr>
            <a:r>
              <a:rPr lang="en-IN" b="1" spc="135" dirty="0">
                <a:latin typeface="Times New Roman"/>
                <a:cs typeface="Times New Roman"/>
              </a:rPr>
              <a:t>3</a:t>
            </a:r>
            <a:r>
              <a:rPr lang="en-IN" b="1" dirty="0">
                <a:latin typeface="Times New Roman"/>
                <a:cs typeface="Times New Roman"/>
              </a:rPr>
              <a:t>0</a:t>
            </a:r>
            <a:r>
              <a:rPr lang="en-IN" b="1" spc="-215" dirty="0">
                <a:latin typeface="Times New Roman"/>
                <a:cs typeface="Times New Roman"/>
              </a:rPr>
              <a:t> </a:t>
            </a:r>
            <a:r>
              <a:rPr lang="en-IN" b="1" dirty="0">
                <a:latin typeface="Times New Roman"/>
                <a:cs typeface="Times New Roman"/>
              </a:rPr>
              <a:t>. </a:t>
            </a:r>
            <a:r>
              <a:rPr lang="en-IN" b="1" spc="-90" dirty="0">
                <a:latin typeface="Times New Roman"/>
                <a:cs typeface="Times New Roman"/>
              </a:rPr>
              <a:t> </a:t>
            </a:r>
            <a:r>
              <a:rPr lang="en-IN" b="1" spc="110" dirty="0">
                <a:latin typeface="Times New Roman"/>
                <a:cs typeface="Times New Roman"/>
              </a:rPr>
              <a:t>R</a:t>
            </a:r>
            <a:r>
              <a:rPr lang="en-IN" b="1" spc="114" dirty="0">
                <a:latin typeface="Times New Roman"/>
                <a:cs typeface="Times New Roman"/>
              </a:rPr>
              <a:t>ene</a:t>
            </a:r>
            <a:r>
              <a:rPr lang="en-IN" b="1" spc="135" dirty="0">
                <a:latin typeface="Times New Roman"/>
                <a:cs typeface="Times New Roman"/>
              </a:rPr>
              <a:t>w</a:t>
            </a:r>
            <a:r>
              <a:rPr lang="en-IN" b="1" spc="125" dirty="0">
                <a:latin typeface="Times New Roman"/>
                <a:cs typeface="Times New Roman"/>
              </a:rPr>
              <a:t>a</a:t>
            </a:r>
            <a:r>
              <a:rPr lang="en-IN" b="1" dirty="0">
                <a:latin typeface="Times New Roman"/>
                <a:cs typeface="Times New Roman"/>
              </a:rPr>
              <a:t>l </a:t>
            </a:r>
            <a:r>
              <a:rPr lang="en-IN" b="1" spc="-90" dirty="0">
                <a:latin typeface="Times New Roman"/>
                <a:cs typeface="Times New Roman"/>
              </a:rPr>
              <a:t> </a:t>
            </a:r>
            <a:r>
              <a:rPr lang="en-IN" b="1" spc="150" dirty="0">
                <a:latin typeface="Times New Roman"/>
                <a:cs typeface="Times New Roman"/>
              </a:rPr>
              <a:t>F</a:t>
            </a:r>
            <a:r>
              <a:rPr lang="en-IN" b="1" spc="155" dirty="0">
                <a:latin typeface="Times New Roman"/>
                <a:cs typeface="Times New Roman"/>
              </a:rPr>
              <a:t>e</a:t>
            </a:r>
            <a:r>
              <a:rPr lang="en-IN" b="1" dirty="0">
                <a:latin typeface="Times New Roman"/>
                <a:cs typeface="Times New Roman"/>
              </a:rPr>
              <a:t>e </a:t>
            </a:r>
            <a:r>
              <a:rPr lang="en-IN" b="1" spc="-30" dirty="0">
                <a:latin typeface="Times New Roman"/>
                <a:cs typeface="Times New Roman"/>
              </a:rPr>
              <a:t> </a:t>
            </a:r>
            <a:r>
              <a:rPr lang="en-IN" dirty="0">
                <a:latin typeface="Times New Roman"/>
                <a:cs typeface="Times New Roman"/>
              </a:rPr>
              <a:t>– </a:t>
            </a:r>
            <a:r>
              <a:rPr lang="en-IN" spc="-50" dirty="0">
                <a:latin typeface="Times New Roman"/>
                <a:cs typeface="Times New Roman"/>
              </a:rPr>
              <a:t> </a:t>
            </a:r>
            <a:r>
              <a:rPr lang="en-IN" spc="100" dirty="0">
                <a:latin typeface="Times New Roman"/>
                <a:cs typeface="Times New Roman"/>
              </a:rPr>
              <a:t>500</a:t>
            </a:r>
            <a:r>
              <a:rPr lang="en-IN" spc="85" dirty="0">
                <a:latin typeface="Times New Roman"/>
                <a:cs typeface="Times New Roman"/>
              </a:rPr>
              <a:t>/</a:t>
            </a:r>
            <a:r>
              <a:rPr lang="en-IN" dirty="0">
                <a:latin typeface="Times New Roman"/>
                <a:cs typeface="Times New Roman"/>
              </a:rPr>
              <a:t>-</a:t>
            </a:r>
            <a:r>
              <a:rPr lang="en-IN" spc="130" dirty="0">
                <a:latin typeface="Times New Roman"/>
                <a:cs typeface="Times New Roman"/>
              </a:rPr>
              <a:t> </a:t>
            </a:r>
            <a:r>
              <a:rPr lang="en-IN" spc="160" dirty="0">
                <a:latin typeface="Times New Roman"/>
                <a:cs typeface="Times New Roman"/>
              </a:rPr>
              <a:t>o</a:t>
            </a:r>
            <a:r>
              <a:rPr lang="en-IN" dirty="0">
                <a:latin typeface="Times New Roman"/>
                <a:cs typeface="Times New Roman"/>
              </a:rPr>
              <a:t>r </a:t>
            </a:r>
            <a:r>
              <a:rPr lang="en-IN" spc="-65" dirty="0">
                <a:latin typeface="Times New Roman"/>
                <a:cs typeface="Times New Roman"/>
              </a:rPr>
              <a:t> </a:t>
            </a:r>
            <a:r>
              <a:rPr lang="en-IN" spc="100" dirty="0">
                <a:latin typeface="Times New Roman"/>
                <a:cs typeface="Times New Roman"/>
              </a:rPr>
              <a:t>5000/</a:t>
            </a:r>
            <a:r>
              <a:rPr lang="en-IN" dirty="0">
                <a:latin typeface="Times New Roman"/>
                <a:cs typeface="Times New Roman"/>
              </a:rPr>
              <a:t>- </a:t>
            </a:r>
            <a:r>
              <a:rPr lang="en-IN" spc="-175" dirty="0">
                <a:latin typeface="Times New Roman"/>
                <a:cs typeface="Times New Roman"/>
              </a:rPr>
              <a:t> </a:t>
            </a:r>
            <a:r>
              <a:rPr lang="en-IN" spc="160" dirty="0" err="1">
                <a:latin typeface="Times New Roman"/>
                <a:cs typeface="Times New Roman"/>
              </a:rPr>
              <a:t>on</a:t>
            </a:r>
            <a:r>
              <a:rPr lang="en-IN" spc="150" dirty="0" err="1">
                <a:latin typeface="Times New Roman"/>
                <a:cs typeface="Times New Roman"/>
              </a:rPr>
              <a:t>e</a:t>
            </a:r>
            <a:r>
              <a:rPr lang="en-IN" dirty="0" err="1">
                <a:latin typeface="Times New Roman"/>
                <a:cs typeface="Times New Roman"/>
              </a:rPr>
              <a:t>t</a:t>
            </a:r>
            <a:r>
              <a:rPr lang="en-IN" spc="-170" dirty="0">
                <a:latin typeface="Times New Roman"/>
                <a:cs typeface="Times New Roman"/>
              </a:rPr>
              <a:t> </a:t>
            </a:r>
            <a:r>
              <a:rPr lang="en-IN" dirty="0" err="1">
                <a:latin typeface="Times New Roman"/>
                <a:cs typeface="Times New Roman"/>
              </a:rPr>
              <a:t>i</a:t>
            </a:r>
            <a:r>
              <a:rPr lang="en-IN" spc="-170" dirty="0">
                <a:latin typeface="Times New Roman"/>
                <a:cs typeface="Times New Roman"/>
              </a:rPr>
              <a:t> </a:t>
            </a:r>
            <a:r>
              <a:rPr lang="en-IN" spc="150" dirty="0">
                <a:latin typeface="Times New Roman"/>
                <a:cs typeface="Times New Roman"/>
              </a:rPr>
              <a:t>m</a:t>
            </a:r>
            <a:r>
              <a:rPr lang="en-IN" dirty="0">
                <a:latin typeface="Times New Roman"/>
                <a:cs typeface="Times New Roman"/>
              </a:rPr>
              <a:t>e</a:t>
            </a:r>
            <a:r>
              <a:rPr lang="en-IN" spc="-175" dirty="0">
                <a:latin typeface="Times New Roman"/>
                <a:cs typeface="Times New Roman"/>
              </a:rPr>
              <a:t> </a:t>
            </a:r>
            <a:r>
              <a:rPr lang="en-IN" dirty="0">
                <a:latin typeface="Times New Roman"/>
                <a:cs typeface="Times New Roman"/>
              </a:rPr>
              <a:t>.</a:t>
            </a:r>
          </a:p>
          <a:p>
            <a:pPr marL="349885" indent="-287020">
              <a:spcBef>
                <a:spcPts val="1010"/>
              </a:spcBef>
              <a:buFont typeface="Wingdings"/>
              <a:buChar char=""/>
              <a:tabLst>
                <a:tab pos="349885" algn="l"/>
                <a:tab pos="350520" algn="l"/>
              </a:tabLst>
            </a:pPr>
            <a:r>
              <a:rPr lang="en-IN" b="1" spc="65" dirty="0">
                <a:latin typeface="Times New Roman"/>
                <a:cs typeface="Times New Roman"/>
              </a:rPr>
              <a:t>31</a:t>
            </a:r>
            <a:r>
              <a:rPr lang="en-IN" b="1" spc="-215" dirty="0">
                <a:latin typeface="Times New Roman"/>
                <a:cs typeface="Times New Roman"/>
              </a:rPr>
              <a:t> </a:t>
            </a:r>
            <a:r>
              <a:rPr lang="en-IN" b="1" dirty="0">
                <a:latin typeface="Times New Roman"/>
                <a:cs typeface="Times New Roman"/>
              </a:rPr>
              <a:t>.</a:t>
            </a:r>
            <a:r>
              <a:rPr lang="en-IN" b="1" spc="270" dirty="0">
                <a:latin typeface="Times New Roman"/>
                <a:cs typeface="Times New Roman"/>
              </a:rPr>
              <a:t> </a:t>
            </a:r>
            <a:r>
              <a:rPr lang="en-IN" b="1" spc="85" dirty="0">
                <a:latin typeface="Times New Roman"/>
                <a:cs typeface="Times New Roman"/>
              </a:rPr>
              <a:t>Manner</a:t>
            </a:r>
            <a:r>
              <a:rPr lang="en-IN" b="1" spc="170" dirty="0">
                <a:latin typeface="Times New Roman"/>
                <a:cs typeface="Times New Roman"/>
              </a:rPr>
              <a:t> </a:t>
            </a:r>
            <a:r>
              <a:rPr lang="en-IN" b="1" dirty="0">
                <a:latin typeface="Times New Roman"/>
                <a:cs typeface="Times New Roman"/>
              </a:rPr>
              <a:t>of</a:t>
            </a:r>
            <a:r>
              <a:rPr lang="en-IN" b="1" spc="-10" dirty="0">
                <a:latin typeface="Times New Roman"/>
                <a:cs typeface="Times New Roman"/>
              </a:rPr>
              <a:t> </a:t>
            </a:r>
            <a:r>
              <a:rPr lang="en-IN" b="1" spc="105" dirty="0">
                <a:latin typeface="Times New Roman"/>
                <a:cs typeface="Times New Roman"/>
              </a:rPr>
              <a:t>Endorsement</a:t>
            </a:r>
            <a:r>
              <a:rPr lang="en-IN" b="1" spc="305" dirty="0">
                <a:latin typeface="Times New Roman"/>
                <a:cs typeface="Times New Roman"/>
              </a:rPr>
              <a:t> </a:t>
            </a:r>
            <a:r>
              <a:rPr lang="en-IN" b="1" spc="35" dirty="0">
                <a:latin typeface="Times New Roman"/>
                <a:cs typeface="Times New Roman"/>
              </a:rPr>
              <a:t>on</a:t>
            </a:r>
            <a:r>
              <a:rPr lang="en-IN" b="1" spc="150" dirty="0">
                <a:latin typeface="Times New Roman"/>
                <a:cs typeface="Times New Roman"/>
              </a:rPr>
              <a:t> </a:t>
            </a:r>
            <a:r>
              <a:rPr lang="en-IN" b="1" dirty="0">
                <a:latin typeface="Times New Roman"/>
                <a:cs typeface="Times New Roman"/>
              </a:rPr>
              <a:t>a</a:t>
            </a:r>
            <a:r>
              <a:rPr lang="en-IN" b="1" spc="310" dirty="0">
                <a:latin typeface="Times New Roman"/>
                <a:cs typeface="Times New Roman"/>
              </a:rPr>
              <a:t> </a:t>
            </a:r>
            <a:r>
              <a:rPr lang="en-IN" b="1" spc="80" dirty="0" err="1">
                <a:latin typeface="Times New Roman"/>
                <a:cs typeface="Times New Roman"/>
              </a:rPr>
              <a:t>certificateof</a:t>
            </a:r>
            <a:r>
              <a:rPr lang="en-IN" b="1" spc="345" dirty="0">
                <a:latin typeface="Times New Roman"/>
                <a:cs typeface="Times New Roman"/>
              </a:rPr>
              <a:t> </a:t>
            </a:r>
            <a:r>
              <a:rPr lang="en-IN" b="1" spc="90" dirty="0">
                <a:latin typeface="Times New Roman"/>
                <a:cs typeface="Times New Roman"/>
              </a:rPr>
              <a:t>registration</a:t>
            </a:r>
            <a:r>
              <a:rPr lang="en-IN" b="1" spc="204" dirty="0">
                <a:latin typeface="Times New Roman"/>
                <a:cs typeface="Times New Roman"/>
              </a:rPr>
              <a:t> </a:t>
            </a:r>
            <a:r>
              <a:rPr lang="en-IN" b="1" dirty="0">
                <a:latin typeface="Arial"/>
                <a:cs typeface="Arial"/>
              </a:rPr>
              <a:t>–</a:t>
            </a:r>
            <a:r>
              <a:rPr lang="en-IN" b="1" spc="-10" dirty="0">
                <a:latin typeface="Arial"/>
                <a:cs typeface="Arial"/>
              </a:rPr>
              <a:t> </a:t>
            </a:r>
            <a:r>
              <a:rPr lang="en-IN" spc="125" dirty="0">
                <a:latin typeface="Times New Roman"/>
                <a:cs typeface="Times New Roman"/>
              </a:rPr>
              <a:t>valid</a:t>
            </a:r>
            <a:r>
              <a:rPr lang="en-IN" spc="320" dirty="0">
                <a:latin typeface="Times New Roman"/>
                <a:cs typeface="Times New Roman"/>
              </a:rPr>
              <a:t> </a:t>
            </a:r>
            <a:r>
              <a:rPr lang="en-IN" spc="155" dirty="0" err="1">
                <a:latin typeface="Times New Roman"/>
                <a:cs typeface="Times New Roman"/>
              </a:rPr>
              <a:t>upto</a:t>
            </a:r>
            <a:r>
              <a:rPr lang="en-IN" spc="395" dirty="0">
                <a:latin typeface="Times New Roman"/>
                <a:cs typeface="Times New Roman"/>
              </a:rPr>
              <a:t> </a:t>
            </a:r>
            <a:r>
              <a:rPr lang="en-IN" spc="85" dirty="0">
                <a:latin typeface="Times New Roman"/>
                <a:cs typeface="Times New Roman"/>
              </a:rPr>
              <a:t>31</a:t>
            </a:r>
            <a:r>
              <a:rPr lang="en-IN" spc="-175" dirty="0">
                <a:latin typeface="Times New Roman"/>
                <a:cs typeface="Times New Roman"/>
              </a:rPr>
              <a:t> </a:t>
            </a:r>
            <a:r>
              <a:rPr lang="en-IN" spc="135" baseline="21604" dirty="0" err="1">
                <a:latin typeface="Times New Roman"/>
                <a:cs typeface="Times New Roman"/>
              </a:rPr>
              <a:t>st</a:t>
            </a:r>
            <a:r>
              <a:rPr lang="en-IN" spc="-97" baseline="21604" dirty="0">
                <a:latin typeface="Times New Roman"/>
                <a:cs typeface="Times New Roman"/>
              </a:rPr>
              <a:t> </a:t>
            </a:r>
            <a:endParaRPr lang="en-IN" baseline="21604" dirty="0">
              <a:latin typeface="Times New Roman"/>
              <a:cs typeface="Times New Roman"/>
            </a:endParaRPr>
          </a:p>
          <a:p>
            <a:pPr marL="349885"/>
            <a:r>
              <a:rPr lang="en-IN" spc="114" dirty="0">
                <a:latin typeface="Times New Roman"/>
                <a:cs typeface="Times New Roman"/>
              </a:rPr>
              <a:t>December.</a:t>
            </a:r>
            <a:endParaRPr lang="en-IN" dirty="0">
              <a:latin typeface="Times New Roman"/>
              <a:cs typeface="Times New Roman"/>
            </a:endParaRPr>
          </a:p>
          <a:p>
            <a:pPr marL="349885" indent="-287020">
              <a:spcBef>
                <a:spcPts val="994"/>
              </a:spcBef>
              <a:buFont typeface="Wingdings"/>
              <a:buChar char=""/>
              <a:tabLst>
                <a:tab pos="349885" algn="l"/>
                <a:tab pos="350520" algn="l"/>
              </a:tabLst>
            </a:pPr>
            <a:r>
              <a:rPr lang="en-IN" b="1" spc="135" dirty="0">
                <a:latin typeface="Times New Roman"/>
                <a:cs typeface="Times New Roman"/>
              </a:rPr>
              <a:t>3</a:t>
            </a:r>
            <a:r>
              <a:rPr lang="en-IN" b="1" dirty="0">
                <a:latin typeface="Times New Roman"/>
                <a:cs typeface="Times New Roman"/>
              </a:rPr>
              <a:t>2</a:t>
            </a:r>
            <a:r>
              <a:rPr lang="en-IN" b="1" spc="-215" dirty="0">
                <a:latin typeface="Times New Roman"/>
                <a:cs typeface="Times New Roman"/>
              </a:rPr>
              <a:t> </a:t>
            </a:r>
            <a:r>
              <a:rPr lang="en-IN" b="1" dirty="0">
                <a:latin typeface="Times New Roman"/>
                <a:cs typeface="Times New Roman"/>
              </a:rPr>
              <a:t>. </a:t>
            </a:r>
            <a:r>
              <a:rPr lang="en-IN" b="1" spc="-90" dirty="0">
                <a:latin typeface="Times New Roman"/>
                <a:cs typeface="Times New Roman"/>
              </a:rPr>
              <a:t> </a:t>
            </a:r>
            <a:r>
              <a:rPr lang="en-IN" b="1" spc="85" dirty="0">
                <a:latin typeface="Times New Roman"/>
                <a:cs typeface="Times New Roman"/>
              </a:rPr>
              <a:t>R</a:t>
            </a:r>
            <a:r>
              <a:rPr lang="en-IN" b="1" spc="95" dirty="0">
                <a:latin typeface="Times New Roman"/>
                <a:cs typeface="Times New Roman"/>
              </a:rPr>
              <a:t>e</a:t>
            </a:r>
            <a:r>
              <a:rPr lang="en-IN" b="1" spc="100" dirty="0">
                <a:latin typeface="Times New Roman"/>
                <a:cs typeface="Times New Roman"/>
              </a:rPr>
              <a:t>s</a:t>
            </a:r>
            <a:r>
              <a:rPr lang="en-IN" b="1" spc="95" dirty="0">
                <a:latin typeface="Times New Roman"/>
                <a:cs typeface="Times New Roman"/>
              </a:rPr>
              <a:t>t</a:t>
            </a:r>
            <a:r>
              <a:rPr lang="en-IN" b="1" spc="100" dirty="0">
                <a:latin typeface="Times New Roman"/>
                <a:cs typeface="Times New Roman"/>
              </a:rPr>
              <a:t>o</a:t>
            </a:r>
            <a:r>
              <a:rPr lang="en-IN" b="1" spc="95" dirty="0">
                <a:latin typeface="Times New Roman"/>
                <a:cs typeface="Times New Roman"/>
              </a:rPr>
              <a:t>r</a:t>
            </a:r>
            <a:r>
              <a:rPr lang="en-IN" b="1" spc="100" dirty="0">
                <a:latin typeface="Times New Roman"/>
                <a:cs typeface="Times New Roman"/>
              </a:rPr>
              <a:t>a</a:t>
            </a:r>
            <a:r>
              <a:rPr lang="en-IN" b="1" spc="95" dirty="0">
                <a:latin typeface="Times New Roman"/>
                <a:cs typeface="Times New Roman"/>
              </a:rPr>
              <a:t>ti</a:t>
            </a:r>
            <a:r>
              <a:rPr lang="en-IN" b="1" spc="85" dirty="0">
                <a:latin typeface="Times New Roman"/>
                <a:cs typeface="Times New Roman"/>
              </a:rPr>
              <a:t>o</a:t>
            </a:r>
            <a:r>
              <a:rPr lang="en-IN" b="1" dirty="0">
                <a:latin typeface="Times New Roman"/>
                <a:cs typeface="Times New Roman"/>
              </a:rPr>
              <a:t>n</a:t>
            </a:r>
            <a:r>
              <a:rPr lang="en-IN" b="1" spc="155" dirty="0">
                <a:latin typeface="Times New Roman"/>
                <a:cs typeface="Times New Roman"/>
              </a:rPr>
              <a:t> </a:t>
            </a:r>
            <a:r>
              <a:rPr lang="en-IN" b="1" spc="80" dirty="0">
                <a:latin typeface="Times New Roman"/>
                <a:cs typeface="Times New Roman"/>
              </a:rPr>
              <a:t>t</a:t>
            </a:r>
            <a:r>
              <a:rPr lang="en-IN" b="1" dirty="0">
                <a:latin typeface="Times New Roman"/>
                <a:cs typeface="Times New Roman"/>
              </a:rPr>
              <a:t>o</a:t>
            </a:r>
            <a:r>
              <a:rPr lang="en-IN" b="1" spc="160" dirty="0">
                <a:latin typeface="Times New Roman"/>
                <a:cs typeface="Times New Roman"/>
              </a:rPr>
              <a:t> </a:t>
            </a:r>
            <a:r>
              <a:rPr lang="en-IN" b="1" spc="150" dirty="0">
                <a:latin typeface="Times New Roman"/>
                <a:cs typeface="Times New Roman"/>
              </a:rPr>
              <a:t>th</a:t>
            </a:r>
            <a:r>
              <a:rPr lang="en-IN" b="1" dirty="0">
                <a:latin typeface="Times New Roman"/>
                <a:cs typeface="Times New Roman"/>
              </a:rPr>
              <a:t>e </a:t>
            </a:r>
            <a:r>
              <a:rPr lang="en-IN" b="1" spc="-50" dirty="0">
                <a:latin typeface="Times New Roman"/>
                <a:cs typeface="Times New Roman"/>
              </a:rPr>
              <a:t> </a:t>
            </a:r>
            <a:r>
              <a:rPr lang="en-IN" b="1" spc="80" dirty="0">
                <a:latin typeface="Times New Roman"/>
                <a:cs typeface="Times New Roman"/>
              </a:rPr>
              <a:t>r</a:t>
            </a:r>
            <a:r>
              <a:rPr lang="en-IN" b="1" spc="105" dirty="0">
                <a:latin typeface="Times New Roman"/>
                <a:cs typeface="Times New Roman"/>
              </a:rPr>
              <a:t>e</a:t>
            </a:r>
            <a:r>
              <a:rPr lang="en-IN" b="1" spc="110" dirty="0">
                <a:latin typeface="Times New Roman"/>
                <a:cs typeface="Times New Roman"/>
              </a:rPr>
              <a:t>gis</a:t>
            </a:r>
            <a:r>
              <a:rPr lang="en-IN" b="1" spc="105" dirty="0">
                <a:latin typeface="Times New Roman"/>
                <a:cs typeface="Times New Roman"/>
              </a:rPr>
              <a:t>te</a:t>
            </a:r>
            <a:r>
              <a:rPr lang="en-IN" b="1" dirty="0">
                <a:latin typeface="Times New Roman"/>
                <a:cs typeface="Times New Roman"/>
              </a:rPr>
              <a:t>r </a:t>
            </a:r>
            <a:r>
              <a:rPr lang="en-IN" b="1" spc="-160" dirty="0">
                <a:latin typeface="Times New Roman"/>
                <a:cs typeface="Times New Roman"/>
              </a:rPr>
              <a:t> </a:t>
            </a:r>
            <a:r>
              <a:rPr lang="en-IN" b="1" dirty="0">
                <a:latin typeface="Arial"/>
                <a:cs typeface="Arial"/>
              </a:rPr>
              <a:t>–</a:t>
            </a:r>
            <a:r>
              <a:rPr lang="en-IN" b="1" spc="-20" dirty="0">
                <a:latin typeface="Arial"/>
                <a:cs typeface="Arial"/>
              </a:rPr>
              <a:t> </a:t>
            </a:r>
            <a:r>
              <a:rPr lang="en-IN" spc="105" dirty="0">
                <a:latin typeface="Times New Roman"/>
                <a:cs typeface="Times New Roman"/>
              </a:rPr>
              <a:t>fe</a:t>
            </a:r>
            <a:r>
              <a:rPr lang="en-IN" dirty="0">
                <a:latin typeface="Times New Roman"/>
                <a:cs typeface="Times New Roman"/>
              </a:rPr>
              <a:t>e </a:t>
            </a:r>
            <a:r>
              <a:rPr lang="en-IN" spc="-145" dirty="0">
                <a:latin typeface="Times New Roman"/>
                <a:cs typeface="Times New Roman"/>
              </a:rPr>
              <a:t> </a:t>
            </a:r>
            <a:r>
              <a:rPr lang="en-IN" dirty="0">
                <a:latin typeface="Times New Roman"/>
                <a:cs typeface="Times New Roman"/>
              </a:rPr>
              <a:t>of</a:t>
            </a:r>
            <a:r>
              <a:rPr lang="en-IN" spc="-25" dirty="0">
                <a:latin typeface="Times New Roman"/>
                <a:cs typeface="Times New Roman"/>
              </a:rPr>
              <a:t> </a:t>
            </a:r>
            <a:r>
              <a:rPr lang="en-IN" spc="140" dirty="0" err="1">
                <a:latin typeface="Times New Roman"/>
                <a:cs typeface="Times New Roman"/>
              </a:rPr>
              <a:t>R</a:t>
            </a:r>
            <a:r>
              <a:rPr lang="en-IN" spc="145" dirty="0" err="1">
                <a:latin typeface="Times New Roman"/>
                <a:cs typeface="Times New Roman"/>
              </a:rPr>
              <a:t>s</a:t>
            </a:r>
            <a:r>
              <a:rPr lang="en-IN" dirty="0">
                <a:latin typeface="Times New Roman"/>
                <a:cs typeface="Times New Roman"/>
              </a:rPr>
              <a:t>.</a:t>
            </a:r>
            <a:r>
              <a:rPr lang="en-IN" spc="20" dirty="0">
                <a:latin typeface="Times New Roman"/>
                <a:cs typeface="Times New Roman"/>
              </a:rPr>
              <a:t> </a:t>
            </a:r>
            <a:r>
              <a:rPr lang="en-IN" spc="100" dirty="0">
                <a:latin typeface="Times New Roman"/>
                <a:cs typeface="Times New Roman"/>
              </a:rPr>
              <a:t>1000/</a:t>
            </a:r>
            <a:r>
              <a:rPr lang="en-IN" dirty="0">
                <a:latin typeface="Times New Roman"/>
                <a:cs typeface="Times New Roman"/>
              </a:rPr>
              <a:t>-</a:t>
            </a:r>
          </a:p>
          <a:p>
            <a:pPr marL="349885" indent="-287020">
              <a:spcBef>
                <a:spcPts val="994"/>
              </a:spcBef>
              <a:buFont typeface="Wingdings"/>
              <a:buChar char=""/>
              <a:tabLst>
                <a:tab pos="349885" algn="l"/>
                <a:tab pos="350520" algn="l"/>
                <a:tab pos="5492750" algn="l"/>
              </a:tabLst>
            </a:pPr>
            <a:r>
              <a:rPr lang="en-IN" b="1" spc="65" dirty="0">
                <a:latin typeface="Times New Roman"/>
                <a:cs typeface="Times New Roman"/>
              </a:rPr>
              <a:t>33</a:t>
            </a:r>
            <a:r>
              <a:rPr lang="en-IN" b="1" spc="-215" dirty="0">
                <a:latin typeface="Times New Roman"/>
                <a:cs typeface="Times New Roman"/>
              </a:rPr>
              <a:t> </a:t>
            </a:r>
            <a:r>
              <a:rPr lang="en-IN" b="1" dirty="0">
                <a:latin typeface="Times New Roman"/>
                <a:cs typeface="Times New Roman"/>
              </a:rPr>
              <a:t>.</a:t>
            </a:r>
            <a:r>
              <a:rPr lang="en-IN" b="1" spc="275" dirty="0">
                <a:latin typeface="Times New Roman"/>
                <a:cs typeface="Times New Roman"/>
              </a:rPr>
              <a:t> </a:t>
            </a:r>
            <a:r>
              <a:rPr lang="en-IN" b="1" spc="90" dirty="0">
                <a:latin typeface="Times New Roman"/>
                <a:cs typeface="Times New Roman"/>
              </a:rPr>
              <a:t>Entry</a:t>
            </a:r>
            <a:r>
              <a:rPr lang="en-IN" b="1" spc="215" dirty="0">
                <a:latin typeface="Times New Roman"/>
                <a:cs typeface="Times New Roman"/>
              </a:rPr>
              <a:t> </a:t>
            </a:r>
            <a:r>
              <a:rPr lang="en-IN" b="1" dirty="0">
                <a:latin typeface="Times New Roman"/>
                <a:cs typeface="Times New Roman"/>
              </a:rPr>
              <a:t>of</a:t>
            </a:r>
            <a:r>
              <a:rPr lang="en-IN" b="1" spc="-5" dirty="0">
                <a:latin typeface="Times New Roman"/>
                <a:cs typeface="Times New Roman"/>
              </a:rPr>
              <a:t> </a:t>
            </a:r>
            <a:r>
              <a:rPr lang="en-IN" b="1" spc="95" dirty="0">
                <a:latin typeface="Times New Roman"/>
                <a:cs typeface="Times New Roman"/>
              </a:rPr>
              <a:t>additional</a:t>
            </a:r>
            <a:r>
              <a:rPr lang="en-IN" b="1" spc="160" dirty="0">
                <a:latin typeface="Times New Roman"/>
                <a:cs typeface="Times New Roman"/>
              </a:rPr>
              <a:t> </a:t>
            </a:r>
            <a:r>
              <a:rPr lang="en-IN" b="1" spc="85" dirty="0">
                <a:latin typeface="Times New Roman"/>
                <a:cs typeface="Times New Roman"/>
              </a:rPr>
              <a:t>qualifications</a:t>
            </a:r>
            <a:r>
              <a:rPr lang="en-IN" b="1" spc="215" dirty="0">
                <a:latin typeface="Times New Roman"/>
                <a:cs typeface="Times New Roman"/>
              </a:rPr>
              <a:t> </a:t>
            </a:r>
            <a:r>
              <a:rPr lang="en-IN" b="1" dirty="0">
                <a:latin typeface="Arial"/>
                <a:cs typeface="Arial"/>
              </a:rPr>
              <a:t>–</a:t>
            </a:r>
            <a:r>
              <a:rPr lang="en-IN" b="1" spc="-10" dirty="0">
                <a:latin typeface="Arial"/>
                <a:cs typeface="Arial"/>
              </a:rPr>
              <a:t> </a:t>
            </a:r>
            <a:r>
              <a:rPr lang="en-IN" spc="95" dirty="0" err="1">
                <a:latin typeface="Times New Roman"/>
                <a:cs typeface="Times New Roman"/>
              </a:rPr>
              <a:t>Rs</a:t>
            </a:r>
            <a:r>
              <a:rPr lang="en-IN" spc="95" dirty="0">
                <a:latin typeface="Times New Roman"/>
                <a:cs typeface="Times New Roman"/>
              </a:rPr>
              <a:t>.</a:t>
            </a:r>
            <a:r>
              <a:rPr lang="en-IN" spc="285" dirty="0">
                <a:latin typeface="Times New Roman"/>
                <a:cs typeface="Times New Roman"/>
              </a:rPr>
              <a:t> </a:t>
            </a:r>
            <a:r>
              <a:rPr lang="en-IN" spc="75" dirty="0">
                <a:latin typeface="Times New Roman"/>
                <a:cs typeface="Times New Roman"/>
              </a:rPr>
              <a:t>100/-</a:t>
            </a:r>
            <a:r>
              <a:rPr lang="en-IN" spc="150" dirty="0">
                <a:latin typeface="Times New Roman"/>
                <a:cs typeface="Times New Roman"/>
              </a:rPr>
              <a:t> </a:t>
            </a:r>
            <a:r>
              <a:rPr lang="en-IN" spc="65" dirty="0">
                <a:latin typeface="Times New Roman"/>
                <a:cs typeface="Times New Roman"/>
              </a:rPr>
              <a:t>for</a:t>
            </a:r>
            <a:r>
              <a:rPr lang="en-IN" spc="-15" dirty="0">
                <a:latin typeface="Times New Roman"/>
                <a:cs typeface="Times New Roman"/>
              </a:rPr>
              <a:t> </a:t>
            </a:r>
            <a:r>
              <a:rPr lang="en-IN" dirty="0">
                <a:latin typeface="Times New Roman"/>
                <a:cs typeface="Times New Roman"/>
              </a:rPr>
              <a:t>e</a:t>
            </a:r>
            <a:r>
              <a:rPr lang="en-IN" spc="-155" dirty="0">
                <a:latin typeface="Times New Roman"/>
                <a:cs typeface="Times New Roman"/>
              </a:rPr>
              <a:t> </a:t>
            </a:r>
            <a:r>
              <a:rPr lang="en-IN" dirty="0">
                <a:latin typeface="Times New Roman"/>
                <a:cs typeface="Times New Roman"/>
              </a:rPr>
              <a:t>a</a:t>
            </a:r>
            <a:r>
              <a:rPr lang="en-IN" spc="-155" dirty="0">
                <a:latin typeface="Times New Roman"/>
                <a:cs typeface="Times New Roman"/>
              </a:rPr>
              <a:t> </a:t>
            </a:r>
            <a:r>
              <a:rPr lang="en-IN" dirty="0">
                <a:latin typeface="Times New Roman"/>
                <a:cs typeface="Times New Roman"/>
              </a:rPr>
              <a:t>c</a:t>
            </a:r>
            <a:r>
              <a:rPr lang="en-IN" spc="-160" dirty="0">
                <a:latin typeface="Times New Roman"/>
                <a:cs typeface="Times New Roman"/>
              </a:rPr>
              <a:t> </a:t>
            </a:r>
            <a:r>
              <a:rPr lang="en-IN" dirty="0">
                <a:latin typeface="Times New Roman"/>
                <a:cs typeface="Times New Roman"/>
              </a:rPr>
              <a:t>h	</a:t>
            </a:r>
            <a:r>
              <a:rPr lang="en-IN" spc="110" dirty="0">
                <a:latin typeface="Times New Roman"/>
                <a:cs typeface="Times New Roman"/>
              </a:rPr>
              <a:t>entry.</a:t>
            </a:r>
            <a:endParaRPr lang="en-IN" dirty="0">
              <a:latin typeface="Times New Roman"/>
              <a:cs typeface="Times New Roman"/>
            </a:endParaRPr>
          </a:p>
          <a:p>
            <a:pPr marL="349885" indent="-287020">
              <a:spcBef>
                <a:spcPts val="1010"/>
              </a:spcBef>
              <a:buFont typeface="Wingdings"/>
              <a:buChar char=""/>
              <a:tabLst>
                <a:tab pos="349885" algn="l"/>
                <a:tab pos="350520" algn="l"/>
              </a:tabLst>
            </a:pPr>
            <a:r>
              <a:rPr lang="en-IN" b="1" spc="135" dirty="0">
                <a:latin typeface="Times New Roman"/>
                <a:cs typeface="Times New Roman"/>
              </a:rPr>
              <a:t>3</a:t>
            </a:r>
            <a:r>
              <a:rPr lang="en-IN" b="1" dirty="0">
                <a:latin typeface="Times New Roman"/>
                <a:cs typeface="Times New Roman"/>
              </a:rPr>
              <a:t>4</a:t>
            </a:r>
            <a:r>
              <a:rPr lang="en-IN" b="1" spc="-215" dirty="0">
                <a:latin typeface="Times New Roman"/>
                <a:cs typeface="Times New Roman"/>
              </a:rPr>
              <a:t> </a:t>
            </a:r>
            <a:r>
              <a:rPr lang="en-IN" b="1" dirty="0">
                <a:latin typeface="Times New Roman"/>
                <a:cs typeface="Times New Roman"/>
              </a:rPr>
              <a:t>. </a:t>
            </a:r>
            <a:r>
              <a:rPr lang="en-IN" b="1" spc="-90" dirty="0">
                <a:latin typeface="Times New Roman"/>
                <a:cs typeface="Times New Roman"/>
              </a:rPr>
              <a:t> </a:t>
            </a:r>
            <a:r>
              <a:rPr lang="en-IN" b="1" spc="110" dirty="0">
                <a:latin typeface="Times New Roman"/>
                <a:cs typeface="Times New Roman"/>
              </a:rPr>
              <a:t>D</a:t>
            </a:r>
            <a:r>
              <a:rPr lang="en-IN" b="1" spc="114" dirty="0">
                <a:latin typeface="Times New Roman"/>
                <a:cs typeface="Times New Roman"/>
              </a:rPr>
              <a:t>up</a:t>
            </a:r>
            <a:r>
              <a:rPr lang="en-IN" b="1" spc="125" dirty="0">
                <a:latin typeface="Times New Roman"/>
                <a:cs typeface="Times New Roman"/>
              </a:rPr>
              <a:t>l</a:t>
            </a:r>
            <a:r>
              <a:rPr lang="en-IN" b="1" spc="110" dirty="0">
                <a:latin typeface="Times New Roman"/>
                <a:cs typeface="Times New Roman"/>
              </a:rPr>
              <a:t>i</a:t>
            </a:r>
            <a:r>
              <a:rPr lang="en-IN" b="1" spc="105" dirty="0">
                <a:latin typeface="Times New Roman"/>
                <a:cs typeface="Times New Roman"/>
              </a:rPr>
              <a:t>c</a:t>
            </a:r>
            <a:r>
              <a:rPr lang="en-IN" b="1" spc="110" dirty="0">
                <a:latin typeface="Times New Roman"/>
                <a:cs typeface="Times New Roman"/>
              </a:rPr>
              <a:t>a</a:t>
            </a:r>
            <a:r>
              <a:rPr lang="en-IN" b="1" spc="105" dirty="0">
                <a:latin typeface="Times New Roman"/>
                <a:cs typeface="Times New Roman"/>
              </a:rPr>
              <a:t>t</a:t>
            </a:r>
            <a:r>
              <a:rPr lang="en-IN" b="1" dirty="0">
                <a:latin typeface="Times New Roman"/>
                <a:cs typeface="Times New Roman"/>
              </a:rPr>
              <a:t>e </a:t>
            </a:r>
            <a:r>
              <a:rPr lang="en-IN" b="1" spc="-145" dirty="0">
                <a:latin typeface="Times New Roman"/>
                <a:cs typeface="Times New Roman"/>
              </a:rPr>
              <a:t> </a:t>
            </a:r>
            <a:r>
              <a:rPr lang="en-IN" b="1" spc="85" dirty="0">
                <a:latin typeface="Times New Roman"/>
                <a:cs typeface="Times New Roman"/>
              </a:rPr>
              <a:t>C</a:t>
            </a:r>
            <a:r>
              <a:rPr lang="en-IN" b="1" spc="95" dirty="0">
                <a:latin typeface="Times New Roman"/>
                <a:cs typeface="Times New Roman"/>
              </a:rPr>
              <a:t>erti</a:t>
            </a:r>
            <a:r>
              <a:rPr lang="en-IN" b="1" spc="80" dirty="0">
                <a:latin typeface="Times New Roman"/>
                <a:cs typeface="Times New Roman"/>
              </a:rPr>
              <a:t>f</a:t>
            </a:r>
            <a:r>
              <a:rPr lang="en-IN" b="1" spc="85" dirty="0">
                <a:latin typeface="Times New Roman"/>
                <a:cs typeface="Times New Roman"/>
              </a:rPr>
              <a:t>i</a:t>
            </a:r>
            <a:r>
              <a:rPr lang="en-IN" b="1" spc="80" dirty="0">
                <a:latin typeface="Times New Roman"/>
                <a:cs typeface="Times New Roman"/>
              </a:rPr>
              <a:t>c</a:t>
            </a:r>
            <a:r>
              <a:rPr lang="en-IN" b="1" spc="85" dirty="0">
                <a:latin typeface="Times New Roman"/>
                <a:cs typeface="Times New Roman"/>
              </a:rPr>
              <a:t>a</a:t>
            </a:r>
            <a:r>
              <a:rPr lang="en-IN" b="1" spc="95" dirty="0">
                <a:latin typeface="Times New Roman"/>
                <a:cs typeface="Times New Roman"/>
              </a:rPr>
              <a:t>t</a:t>
            </a:r>
            <a:r>
              <a:rPr lang="en-IN" b="1" dirty="0">
                <a:latin typeface="Times New Roman"/>
                <a:cs typeface="Times New Roman"/>
              </a:rPr>
              <a:t>e</a:t>
            </a:r>
            <a:r>
              <a:rPr lang="en-IN" b="1" spc="155" dirty="0">
                <a:latin typeface="Times New Roman"/>
                <a:cs typeface="Times New Roman"/>
              </a:rPr>
              <a:t> </a:t>
            </a:r>
            <a:r>
              <a:rPr lang="en-IN" b="1" dirty="0">
                <a:latin typeface="Arial"/>
                <a:cs typeface="Arial"/>
              </a:rPr>
              <a:t>–</a:t>
            </a:r>
            <a:r>
              <a:rPr lang="en-IN" b="1" spc="-20" dirty="0">
                <a:latin typeface="Arial"/>
                <a:cs typeface="Arial"/>
              </a:rPr>
              <a:t> </a:t>
            </a:r>
            <a:r>
              <a:rPr lang="en-IN" dirty="0">
                <a:latin typeface="Times New Roman"/>
                <a:cs typeface="Times New Roman"/>
              </a:rPr>
              <a:t>F</a:t>
            </a:r>
            <a:r>
              <a:rPr lang="en-IN" spc="-125" dirty="0">
                <a:latin typeface="Times New Roman"/>
                <a:cs typeface="Times New Roman"/>
              </a:rPr>
              <a:t> </a:t>
            </a:r>
            <a:r>
              <a:rPr lang="en-IN" dirty="0">
                <a:latin typeface="Times New Roman"/>
                <a:cs typeface="Times New Roman"/>
              </a:rPr>
              <a:t>o</a:t>
            </a:r>
            <a:r>
              <a:rPr lang="en-IN" spc="-120" dirty="0">
                <a:latin typeface="Times New Roman"/>
                <a:cs typeface="Times New Roman"/>
              </a:rPr>
              <a:t> </a:t>
            </a:r>
            <a:r>
              <a:rPr lang="en-IN" dirty="0">
                <a:latin typeface="Times New Roman"/>
                <a:cs typeface="Times New Roman"/>
              </a:rPr>
              <a:t>r</a:t>
            </a:r>
            <a:r>
              <a:rPr lang="en-IN" spc="-125" dirty="0">
                <a:latin typeface="Times New Roman"/>
                <a:cs typeface="Times New Roman"/>
              </a:rPr>
              <a:t> </a:t>
            </a:r>
            <a:r>
              <a:rPr lang="en-IN" dirty="0">
                <a:latin typeface="Times New Roman"/>
                <a:cs typeface="Times New Roman"/>
              </a:rPr>
              <a:t>m </a:t>
            </a:r>
            <a:r>
              <a:rPr lang="en-IN" spc="80" dirty="0">
                <a:latin typeface="Times New Roman"/>
                <a:cs typeface="Times New Roman"/>
              </a:rPr>
              <a:t> </a:t>
            </a:r>
            <a:r>
              <a:rPr lang="en-IN" spc="70" dirty="0">
                <a:latin typeface="Times New Roman"/>
                <a:cs typeface="Times New Roman"/>
              </a:rPr>
              <a:t>(</a:t>
            </a:r>
            <a:r>
              <a:rPr lang="en-IN" spc="75" dirty="0">
                <a:latin typeface="Times New Roman"/>
                <a:cs typeface="Times New Roman"/>
              </a:rPr>
              <a:t>13</a:t>
            </a:r>
            <a:r>
              <a:rPr lang="en-IN" dirty="0">
                <a:latin typeface="Times New Roman"/>
                <a:cs typeface="Times New Roman"/>
              </a:rPr>
              <a:t>)</a:t>
            </a:r>
            <a:r>
              <a:rPr lang="en-IN" spc="140" dirty="0">
                <a:latin typeface="Times New Roman"/>
                <a:cs typeface="Times New Roman"/>
              </a:rPr>
              <a:t> </a:t>
            </a:r>
            <a:r>
              <a:rPr lang="en-IN" dirty="0">
                <a:latin typeface="Times New Roman"/>
                <a:cs typeface="Times New Roman"/>
              </a:rPr>
              <a:t>+</a:t>
            </a:r>
            <a:r>
              <a:rPr lang="en-IN" spc="-110" dirty="0">
                <a:latin typeface="Times New Roman"/>
                <a:cs typeface="Times New Roman"/>
              </a:rPr>
              <a:t> </a:t>
            </a:r>
            <a:r>
              <a:rPr lang="en-IN" spc="100" dirty="0">
                <a:latin typeface="Times New Roman"/>
                <a:cs typeface="Times New Roman"/>
              </a:rPr>
              <a:t>500/</a:t>
            </a:r>
            <a:r>
              <a:rPr lang="en-IN" dirty="0">
                <a:latin typeface="Times New Roman"/>
                <a:cs typeface="Times New Roman"/>
              </a:rPr>
              <a:t>-</a:t>
            </a:r>
          </a:p>
        </p:txBody>
      </p:sp>
    </p:spTree>
    <p:extLst>
      <p:ext uri="{BB962C8B-B14F-4D97-AF65-F5344CB8AC3E}">
        <p14:creationId xmlns:p14="http://schemas.microsoft.com/office/powerpoint/2010/main" val="39261238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1F6199A3-D514-4A95-954B-351B11EA8DBC}"/>
              </a:ext>
            </a:extLst>
          </p:cNvPr>
          <p:cNvSpPr txBox="1"/>
          <p:nvPr/>
        </p:nvSpPr>
        <p:spPr>
          <a:xfrm>
            <a:off x="2935391" y="2709814"/>
            <a:ext cx="6310994" cy="83099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4800" b="1" dirty="0">
                <a:cs typeface="Calibri"/>
              </a:rPr>
              <a:t> Architect's Act 1972</a:t>
            </a:r>
            <a:r>
              <a:rPr lang="en-US" sz="4800" dirty="0">
                <a:cs typeface="Calibri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5837780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415852" y="131827"/>
            <a:ext cx="7262837" cy="2898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pc="215" dirty="0"/>
              <a:t>C</a:t>
            </a:r>
            <a:r>
              <a:rPr dirty="0"/>
              <a:t>H</a:t>
            </a:r>
            <a:r>
              <a:rPr spc="-220" dirty="0"/>
              <a:t> </a:t>
            </a:r>
            <a:r>
              <a:rPr spc="215" dirty="0"/>
              <a:t>A</a:t>
            </a:r>
            <a:r>
              <a:rPr dirty="0"/>
              <a:t>P</a:t>
            </a:r>
            <a:r>
              <a:rPr spc="-220" dirty="0"/>
              <a:t> </a:t>
            </a:r>
            <a:r>
              <a:rPr dirty="0"/>
              <a:t>T</a:t>
            </a:r>
            <a:r>
              <a:rPr spc="-225" dirty="0"/>
              <a:t> </a:t>
            </a:r>
            <a:r>
              <a:rPr dirty="0"/>
              <a:t>E</a:t>
            </a:r>
            <a:r>
              <a:rPr spc="-225" dirty="0"/>
              <a:t> </a:t>
            </a:r>
            <a:r>
              <a:rPr spc="-5" dirty="0"/>
              <a:t>R</a:t>
            </a:r>
            <a:r>
              <a:rPr dirty="0"/>
              <a:t> </a:t>
            </a:r>
            <a:r>
              <a:rPr spc="-175" dirty="0"/>
              <a:t> </a:t>
            </a:r>
            <a:r>
              <a:rPr dirty="0"/>
              <a:t>– </a:t>
            </a:r>
            <a:r>
              <a:rPr spc="-190" dirty="0"/>
              <a:t> </a:t>
            </a:r>
            <a:r>
              <a:rPr dirty="0"/>
              <a:t>2 </a:t>
            </a:r>
            <a:r>
              <a:rPr spc="-195" dirty="0"/>
              <a:t> </a:t>
            </a:r>
            <a:r>
              <a:rPr dirty="0"/>
              <a:t>(</a:t>
            </a:r>
            <a:r>
              <a:rPr spc="-260" dirty="0"/>
              <a:t> </a:t>
            </a:r>
            <a:r>
              <a:rPr spc="180" dirty="0"/>
              <a:t>C</a:t>
            </a:r>
            <a:r>
              <a:rPr spc="190" dirty="0"/>
              <a:t>O</a:t>
            </a:r>
            <a:r>
              <a:rPr spc="180" dirty="0"/>
              <a:t>UNCI</a:t>
            </a:r>
            <a:r>
              <a:rPr dirty="0"/>
              <a:t>L</a:t>
            </a:r>
            <a:r>
              <a:rPr spc="215" dirty="0"/>
              <a:t> </a:t>
            </a:r>
            <a:r>
              <a:rPr dirty="0"/>
              <a:t>O</a:t>
            </a:r>
            <a:r>
              <a:rPr spc="-180" dirty="0"/>
              <a:t> </a:t>
            </a:r>
            <a:r>
              <a:rPr dirty="0"/>
              <a:t>F</a:t>
            </a:r>
            <a:r>
              <a:rPr spc="150" dirty="0"/>
              <a:t> </a:t>
            </a:r>
            <a:r>
              <a:rPr spc="190" dirty="0"/>
              <a:t>ARC</a:t>
            </a:r>
            <a:r>
              <a:rPr spc="204" dirty="0"/>
              <a:t>H</a:t>
            </a:r>
            <a:r>
              <a:rPr spc="190" dirty="0"/>
              <a:t>I</a:t>
            </a:r>
            <a:r>
              <a:rPr spc="200" dirty="0"/>
              <a:t>TE</a:t>
            </a:r>
            <a:r>
              <a:rPr spc="190" dirty="0"/>
              <a:t>C</a:t>
            </a:r>
            <a:r>
              <a:rPr spc="200" dirty="0"/>
              <a:t>T</a:t>
            </a:r>
            <a:r>
              <a:rPr spc="190" dirty="0"/>
              <a:t>UR</a:t>
            </a:r>
            <a:r>
              <a:rPr spc="200" dirty="0"/>
              <a:t>E</a:t>
            </a:r>
            <a:r>
              <a:rPr dirty="0"/>
              <a:t>)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76386" y="882076"/>
            <a:ext cx="7866990" cy="3988271"/>
          </a:xfrm>
          <a:prstGeom prst="rect">
            <a:avLst/>
          </a:prstGeom>
        </p:spPr>
        <p:txBody>
          <a:bodyPr vert="horz" wrap="square" lIns="0" tIns="119380" rIns="0" bIns="0" rtlCol="0">
            <a:spAutoFit/>
          </a:bodyPr>
          <a:lstStyle/>
          <a:p>
            <a:pPr marL="299085" indent="-287020">
              <a:spcBef>
                <a:spcPts val="940"/>
              </a:spcBef>
              <a:buSzPct val="96428"/>
              <a:buFont typeface="Wingdings"/>
              <a:buChar char=""/>
              <a:tabLst>
                <a:tab pos="299085" algn="l"/>
                <a:tab pos="299720" algn="l"/>
                <a:tab pos="5411470" algn="l"/>
              </a:tabLst>
            </a:pPr>
            <a:r>
              <a:rPr spc="-70" dirty="0">
                <a:latin typeface="Times New Roman"/>
                <a:cs typeface="Times New Roman"/>
              </a:rPr>
              <a:t>“A</a:t>
            </a:r>
            <a:r>
              <a:rPr spc="-200" dirty="0">
                <a:latin typeface="Times New Roman"/>
                <a:cs typeface="Times New Roman"/>
              </a:rPr>
              <a:t> </a:t>
            </a:r>
            <a:r>
              <a:rPr spc="114" dirty="0">
                <a:latin typeface="Times New Roman"/>
                <a:cs typeface="Times New Roman"/>
              </a:rPr>
              <a:t>Council</a:t>
            </a:r>
            <a:r>
              <a:rPr spc="235" dirty="0">
                <a:latin typeface="Times New Roman"/>
                <a:cs typeface="Times New Roman"/>
              </a:rPr>
              <a:t> </a:t>
            </a:r>
            <a:r>
              <a:rPr spc="80" dirty="0">
                <a:latin typeface="Times New Roman"/>
                <a:cs typeface="Times New Roman"/>
              </a:rPr>
              <a:t>to</a:t>
            </a:r>
            <a:r>
              <a:rPr spc="280" dirty="0">
                <a:latin typeface="Times New Roman"/>
                <a:cs typeface="Times New Roman"/>
              </a:rPr>
              <a:t> </a:t>
            </a:r>
            <a:r>
              <a:rPr spc="80" dirty="0">
                <a:latin typeface="Times New Roman"/>
                <a:cs typeface="Times New Roman"/>
              </a:rPr>
              <a:t>be</a:t>
            </a:r>
            <a:r>
              <a:rPr spc="30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k</a:t>
            </a:r>
            <a:r>
              <a:rPr spc="-14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n</a:t>
            </a:r>
            <a:r>
              <a:rPr spc="-14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o</a:t>
            </a:r>
            <a:r>
              <a:rPr spc="-14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w</a:t>
            </a:r>
            <a:r>
              <a:rPr spc="-15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n</a:t>
            </a:r>
            <a:r>
              <a:rPr spc="37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a</a:t>
            </a:r>
            <a:r>
              <a:rPr spc="-10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s</a:t>
            </a:r>
            <a:r>
              <a:rPr spc="52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t</a:t>
            </a:r>
            <a:r>
              <a:rPr spc="-8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h</a:t>
            </a:r>
            <a:r>
              <a:rPr spc="-8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e</a:t>
            </a:r>
            <a:r>
              <a:rPr spc="500" dirty="0">
                <a:latin typeface="Times New Roman"/>
                <a:cs typeface="Times New Roman"/>
              </a:rPr>
              <a:t> </a:t>
            </a:r>
            <a:r>
              <a:rPr spc="114" dirty="0">
                <a:latin typeface="Times New Roman"/>
                <a:cs typeface="Times New Roman"/>
              </a:rPr>
              <a:t>Council</a:t>
            </a:r>
            <a:r>
              <a:rPr spc="23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of</a:t>
            </a:r>
            <a:r>
              <a:rPr spc="-25" dirty="0">
                <a:latin typeface="Times New Roman"/>
                <a:cs typeface="Times New Roman"/>
              </a:rPr>
              <a:t> </a:t>
            </a:r>
            <a:r>
              <a:rPr spc="85" dirty="0">
                <a:latin typeface="Times New Roman"/>
                <a:cs typeface="Times New Roman"/>
              </a:rPr>
              <a:t>Ar</a:t>
            </a:r>
            <a:r>
              <a:rPr spc="-17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c</a:t>
            </a:r>
            <a:r>
              <a:rPr spc="-17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h</a:t>
            </a:r>
            <a:r>
              <a:rPr spc="-17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i</a:t>
            </a:r>
            <a:r>
              <a:rPr spc="-17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t</a:t>
            </a:r>
            <a:r>
              <a:rPr spc="-18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e</a:t>
            </a:r>
            <a:r>
              <a:rPr spc="-17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c</a:t>
            </a:r>
            <a:r>
              <a:rPr spc="-18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t</a:t>
            </a:r>
            <a:r>
              <a:rPr spc="-175" dirty="0">
                <a:latin typeface="Times New Roman"/>
                <a:cs typeface="Times New Roman"/>
              </a:rPr>
              <a:t> </a:t>
            </a:r>
            <a:r>
              <a:rPr spc="110" dirty="0">
                <a:latin typeface="Times New Roman"/>
                <a:cs typeface="Times New Roman"/>
              </a:rPr>
              <a:t>ure</a:t>
            </a:r>
            <a:r>
              <a:rPr spc="-17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,	</a:t>
            </a:r>
            <a:r>
              <a:rPr spc="130" dirty="0">
                <a:latin typeface="Times New Roman"/>
                <a:cs typeface="Times New Roman"/>
              </a:rPr>
              <a:t>which</a:t>
            </a:r>
            <a:r>
              <a:rPr spc="34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s</a:t>
            </a:r>
            <a:r>
              <a:rPr spc="-14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h</a:t>
            </a:r>
            <a:r>
              <a:rPr spc="-14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a</a:t>
            </a:r>
            <a:r>
              <a:rPr spc="-15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l</a:t>
            </a:r>
            <a:r>
              <a:rPr spc="-14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l</a:t>
            </a:r>
            <a:r>
              <a:rPr spc="45" dirty="0">
                <a:latin typeface="Times New Roman"/>
                <a:cs typeface="Times New Roman"/>
              </a:rPr>
              <a:t> </a:t>
            </a:r>
            <a:r>
              <a:rPr spc="80" dirty="0">
                <a:latin typeface="Times New Roman"/>
                <a:cs typeface="Times New Roman"/>
              </a:rPr>
              <a:t>be</a:t>
            </a:r>
            <a:r>
              <a:rPr spc="29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a</a:t>
            </a:r>
            <a:r>
              <a:rPr spc="620" dirty="0">
                <a:latin typeface="Times New Roman"/>
                <a:cs typeface="Times New Roman"/>
              </a:rPr>
              <a:t> </a:t>
            </a:r>
            <a:r>
              <a:rPr spc="80" dirty="0">
                <a:latin typeface="Times New Roman"/>
                <a:cs typeface="Times New Roman"/>
              </a:rPr>
              <a:t>body</a:t>
            </a:r>
            <a:r>
              <a:rPr spc="200" dirty="0">
                <a:latin typeface="Times New Roman"/>
                <a:cs typeface="Times New Roman"/>
              </a:rPr>
              <a:t> </a:t>
            </a:r>
            <a:r>
              <a:rPr spc="145" dirty="0">
                <a:latin typeface="Times New Roman"/>
                <a:cs typeface="Times New Roman"/>
              </a:rPr>
              <a:t>corporate,</a:t>
            </a:r>
            <a:r>
              <a:rPr spc="30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h</a:t>
            </a:r>
            <a:r>
              <a:rPr spc="-15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a</a:t>
            </a:r>
            <a:r>
              <a:rPr spc="-16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v</a:t>
            </a:r>
            <a:r>
              <a:rPr spc="-15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i</a:t>
            </a:r>
            <a:r>
              <a:rPr spc="-15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n</a:t>
            </a:r>
            <a:r>
              <a:rPr spc="-15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g</a:t>
            </a:r>
          </a:p>
          <a:p>
            <a:pPr marL="299085" marR="74295">
              <a:lnSpc>
                <a:spcPct val="150000"/>
              </a:lnSpc>
              <a:tabLst>
                <a:tab pos="1363980" algn="l"/>
                <a:tab pos="3096895" algn="l"/>
                <a:tab pos="6866890" algn="l"/>
              </a:tabLst>
            </a:pPr>
            <a:r>
              <a:rPr dirty="0">
                <a:latin typeface="Times New Roman"/>
                <a:cs typeface="Times New Roman"/>
              </a:rPr>
              <a:t>p</a:t>
            </a:r>
            <a:r>
              <a:rPr spc="-12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e</a:t>
            </a:r>
            <a:r>
              <a:rPr spc="-12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r</a:t>
            </a:r>
            <a:r>
              <a:rPr spc="-12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p</a:t>
            </a:r>
            <a:r>
              <a:rPr spc="-114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e</a:t>
            </a:r>
            <a:r>
              <a:rPr spc="-12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t</a:t>
            </a:r>
            <a:r>
              <a:rPr spc="-13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u</a:t>
            </a:r>
            <a:r>
              <a:rPr spc="-13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a</a:t>
            </a:r>
            <a:r>
              <a:rPr spc="-120" dirty="0">
                <a:latin typeface="Times New Roman"/>
                <a:cs typeface="Times New Roman"/>
              </a:rPr>
              <a:t> </a:t>
            </a:r>
            <a:r>
              <a:rPr dirty="0" smtClean="0">
                <a:latin typeface="Times New Roman"/>
                <a:cs typeface="Times New Roman"/>
              </a:rPr>
              <a:t>l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spc="135" dirty="0" smtClean="0">
                <a:latin typeface="Times New Roman"/>
                <a:cs typeface="Times New Roman"/>
              </a:rPr>
              <a:t>succession</a:t>
            </a:r>
            <a:r>
              <a:rPr spc="229" dirty="0" smtClean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a</a:t>
            </a:r>
            <a:r>
              <a:rPr spc="-7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n</a:t>
            </a:r>
            <a:r>
              <a:rPr spc="-6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d</a:t>
            </a:r>
            <a:r>
              <a:rPr spc="34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a</a:t>
            </a:r>
            <a:r>
              <a:rPr spc="395" dirty="0">
                <a:latin typeface="Times New Roman"/>
                <a:cs typeface="Times New Roman"/>
              </a:rPr>
              <a:t> </a:t>
            </a:r>
            <a:r>
              <a:rPr spc="120" dirty="0">
                <a:latin typeface="Times New Roman"/>
                <a:cs typeface="Times New Roman"/>
              </a:rPr>
              <a:t>common</a:t>
            </a:r>
            <a:r>
              <a:rPr spc="250" dirty="0">
                <a:latin typeface="Times New Roman"/>
                <a:cs typeface="Times New Roman"/>
              </a:rPr>
              <a:t> </a:t>
            </a:r>
            <a:r>
              <a:rPr spc="135" dirty="0">
                <a:latin typeface="Times New Roman"/>
                <a:cs typeface="Times New Roman"/>
              </a:rPr>
              <a:t>seal,</a:t>
            </a:r>
            <a:r>
              <a:rPr spc="254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w</a:t>
            </a:r>
            <a:r>
              <a:rPr spc="-14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i</a:t>
            </a:r>
            <a:r>
              <a:rPr spc="-12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t</a:t>
            </a:r>
            <a:r>
              <a:rPr spc="-13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h</a:t>
            </a:r>
            <a:r>
              <a:rPr spc="290" dirty="0">
                <a:latin typeface="Times New Roman"/>
                <a:cs typeface="Times New Roman"/>
              </a:rPr>
              <a:t> </a:t>
            </a:r>
            <a:r>
              <a:rPr spc="135" dirty="0">
                <a:latin typeface="Times New Roman"/>
                <a:cs typeface="Times New Roman"/>
              </a:rPr>
              <a:t>power</a:t>
            </a:r>
            <a:r>
              <a:rPr spc="215" dirty="0">
                <a:latin typeface="Times New Roman"/>
                <a:cs typeface="Times New Roman"/>
              </a:rPr>
              <a:t> </a:t>
            </a:r>
            <a:r>
              <a:rPr spc="80" dirty="0">
                <a:latin typeface="Times New Roman"/>
                <a:cs typeface="Times New Roman"/>
              </a:rPr>
              <a:t>to</a:t>
            </a:r>
            <a:r>
              <a:rPr spc="220" dirty="0">
                <a:latin typeface="Times New Roman"/>
                <a:cs typeface="Times New Roman"/>
              </a:rPr>
              <a:t> </a:t>
            </a:r>
            <a:r>
              <a:rPr spc="145" dirty="0">
                <a:latin typeface="Times New Roman"/>
                <a:cs typeface="Times New Roman"/>
              </a:rPr>
              <a:t>acquire,</a:t>
            </a:r>
            <a:r>
              <a:rPr spc="265" dirty="0">
                <a:latin typeface="Times New Roman"/>
                <a:cs typeface="Times New Roman"/>
              </a:rPr>
              <a:t> </a:t>
            </a:r>
            <a:r>
              <a:rPr spc="114" dirty="0" smtClean="0">
                <a:latin typeface="Times New Roman"/>
                <a:cs typeface="Times New Roman"/>
              </a:rPr>
              <a:t>hold</a:t>
            </a:r>
            <a:r>
              <a:rPr lang="en-US" spc="114" dirty="0" smtClean="0">
                <a:latin typeface="Times New Roman"/>
                <a:cs typeface="Times New Roman"/>
              </a:rPr>
              <a:t> </a:t>
            </a:r>
            <a:r>
              <a:rPr dirty="0" smtClean="0">
                <a:latin typeface="Times New Roman"/>
                <a:cs typeface="Times New Roman"/>
              </a:rPr>
              <a:t>a </a:t>
            </a:r>
            <a:r>
              <a:rPr dirty="0">
                <a:latin typeface="Times New Roman"/>
                <a:cs typeface="Times New Roman"/>
              </a:rPr>
              <a:t>n d</a:t>
            </a:r>
            <a:r>
              <a:rPr spc="5" dirty="0">
                <a:latin typeface="Times New Roman"/>
                <a:cs typeface="Times New Roman"/>
              </a:rPr>
              <a:t> </a:t>
            </a:r>
            <a:r>
              <a:rPr spc="130" dirty="0">
                <a:latin typeface="Times New Roman"/>
                <a:cs typeface="Times New Roman"/>
              </a:rPr>
              <a:t>dispose </a:t>
            </a:r>
            <a:r>
              <a:rPr dirty="0">
                <a:latin typeface="Times New Roman"/>
                <a:cs typeface="Times New Roman"/>
              </a:rPr>
              <a:t>of </a:t>
            </a:r>
            <a:r>
              <a:rPr spc="125" dirty="0">
                <a:latin typeface="Times New Roman"/>
                <a:cs typeface="Times New Roman"/>
              </a:rPr>
              <a:t>property, </a:t>
            </a:r>
            <a:r>
              <a:rPr spc="145" dirty="0">
                <a:latin typeface="Times New Roman"/>
                <a:cs typeface="Times New Roman"/>
              </a:rPr>
              <a:t>both </a:t>
            </a:r>
            <a:r>
              <a:rPr spc="-335" dirty="0">
                <a:latin typeface="Times New Roman"/>
                <a:cs typeface="Times New Roman"/>
              </a:rPr>
              <a:t> </a:t>
            </a:r>
            <a:r>
              <a:rPr spc="130" dirty="0">
                <a:latin typeface="Times New Roman"/>
                <a:cs typeface="Times New Roman"/>
              </a:rPr>
              <a:t>movable</a:t>
            </a:r>
            <a:r>
              <a:rPr spc="31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a</a:t>
            </a:r>
            <a:r>
              <a:rPr spc="-6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n</a:t>
            </a:r>
            <a:r>
              <a:rPr spc="-6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d</a:t>
            </a:r>
            <a:r>
              <a:rPr spc="-60" dirty="0">
                <a:latin typeface="Times New Roman"/>
                <a:cs typeface="Times New Roman"/>
              </a:rPr>
              <a:t> </a:t>
            </a:r>
            <a:r>
              <a:rPr spc="135" dirty="0">
                <a:latin typeface="Times New Roman"/>
                <a:cs typeface="Times New Roman"/>
              </a:rPr>
              <a:t>immovable,</a:t>
            </a:r>
            <a:r>
              <a:rPr spc="29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a</a:t>
            </a:r>
            <a:r>
              <a:rPr spc="-7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n</a:t>
            </a:r>
            <a:r>
              <a:rPr spc="-65" dirty="0">
                <a:latin typeface="Times New Roman"/>
                <a:cs typeface="Times New Roman"/>
              </a:rPr>
              <a:t> </a:t>
            </a:r>
            <a:r>
              <a:rPr dirty="0" smtClean="0">
                <a:latin typeface="Times New Roman"/>
                <a:cs typeface="Times New Roman"/>
              </a:rPr>
              <a:t>d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spc="80" dirty="0" smtClean="0">
                <a:latin typeface="Times New Roman"/>
                <a:cs typeface="Times New Roman"/>
              </a:rPr>
              <a:t>to</a:t>
            </a:r>
            <a:r>
              <a:rPr spc="195" dirty="0" smtClean="0">
                <a:latin typeface="Times New Roman"/>
                <a:cs typeface="Times New Roman"/>
              </a:rPr>
              <a:t> </a:t>
            </a:r>
            <a:r>
              <a:rPr lang="en-US" spc="195" dirty="0" smtClean="0">
                <a:latin typeface="Times New Roman"/>
                <a:cs typeface="Times New Roman"/>
              </a:rPr>
              <a:t> </a:t>
            </a:r>
            <a:r>
              <a:rPr dirty="0" smtClean="0">
                <a:latin typeface="Times New Roman"/>
                <a:cs typeface="Times New Roman"/>
              </a:rPr>
              <a:t>c</a:t>
            </a:r>
            <a:r>
              <a:rPr spc="-170" dirty="0" smtClean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o</a:t>
            </a:r>
            <a:r>
              <a:rPr spc="-16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n</a:t>
            </a:r>
            <a:r>
              <a:rPr spc="-16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t</a:t>
            </a:r>
            <a:r>
              <a:rPr spc="-16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r</a:t>
            </a:r>
            <a:r>
              <a:rPr spc="-17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a</a:t>
            </a:r>
            <a:r>
              <a:rPr spc="-17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c</a:t>
            </a:r>
            <a:r>
              <a:rPr spc="-17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t</a:t>
            </a:r>
            <a:r>
              <a:rPr spc="-16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,</a:t>
            </a:r>
            <a:r>
              <a:rPr spc="21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a</a:t>
            </a:r>
            <a:r>
              <a:rPr spc="-7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n</a:t>
            </a:r>
            <a:r>
              <a:rPr spc="-7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d</a:t>
            </a:r>
            <a:r>
              <a:rPr spc="33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m</a:t>
            </a:r>
            <a:r>
              <a:rPr spc="-14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a</a:t>
            </a:r>
            <a:r>
              <a:rPr spc="-114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y</a:t>
            </a:r>
            <a:r>
              <a:rPr spc="315" dirty="0">
                <a:latin typeface="Times New Roman"/>
                <a:cs typeface="Times New Roman"/>
              </a:rPr>
              <a:t> </a:t>
            </a:r>
            <a:r>
              <a:rPr spc="65" dirty="0">
                <a:latin typeface="Times New Roman"/>
                <a:cs typeface="Times New Roman"/>
              </a:rPr>
              <a:t>by</a:t>
            </a:r>
            <a:r>
              <a:rPr spc="19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t</a:t>
            </a:r>
            <a:r>
              <a:rPr spc="-5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h</a:t>
            </a:r>
            <a:r>
              <a:rPr spc="-5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a</a:t>
            </a:r>
            <a:r>
              <a:rPr spc="-5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t</a:t>
            </a:r>
            <a:r>
              <a:rPr spc="4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n</a:t>
            </a:r>
            <a:r>
              <a:rPr spc="-7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a</a:t>
            </a:r>
            <a:r>
              <a:rPr spc="-7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m</a:t>
            </a:r>
            <a:r>
              <a:rPr spc="-10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e  </a:t>
            </a:r>
            <a:r>
              <a:rPr spc="145" dirty="0">
                <a:latin typeface="Times New Roman"/>
                <a:cs typeface="Times New Roman"/>
              </a:rPr>
              <a:t>sue</a:t>
            </a:r>
            <a:r>
              <a:rPr spc="310" dirty="0">
                <a:latin typeface="Times New Roman"/>
                <a:cs typeface="Times New Roman"/>
              </a:rPr>
              <a:t> </a:t>
            </a:r>
            <a:r>
              <a:rPr spc="80" dirty="0">
                <a:latin typeface="Times New Roman"/>
                <a:cs typeface="Times New Roman"/>
              </a:rPr>
              <a:t>or</a:t>
            </a:r>
            <a:r>
              <a:rPr spc="190" dirty="0">
                <a:latin typeface="Times New Roman"/>
                <a:cs typeface="Times New Roman"/>
              </a:rPr>
              <a:t> </a:t>
            </a:r>
            <a:r>
              <a:rPr spc="80" dirty="0">
                <a:latin typeface="Times New Roman"/>
                <a:cs typeface="Times New Roman"/>
              </a:rPr>
              <a:t>be</a:t>
            </a:r>
            <a:r>
              <a:rPr spc="21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s</a:t>
            </a:r>
            <a:r>
              <a:rPr spc="-15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u</a:t>
            </a:r>
            <a:r>
              <a:rPr spc="-15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e</a:t>
            </a:r>
            <a:r>
              <a:rPr spc="-16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d</a:t>
            </a:r>
            <a:r>
              <a:rPr spc="-155" dirty="0">
                <a:latin typeface="Times New Roman"/>
                <a:cs typeface="Times New Roman"/>
              </a:rPr>
              <a:t> </a:t>
            </a:r>
            <a:r>
              <a:rPr dirty="0" smtClean="0">
                <a:latin typeface="Times New Roman"/>
                <a:cs typeface="Times New Roman"/>
              </a:rPr>
              <a:t>.</a:t>
            </a:r>
            <a:endParaRPr lang="en-US" dirty="0" smtClean="0">
              <a:latin typeface="Times New Roman"/>
              <a:cs typeface="Times New Roman"/>
            </a:endParaRPr>
          </a:p>
          <a:p>
            <a:pPr marL="299085" marR="74295">
              <a:lnSpc>
                <a:spcPct val="150000"/>
              </a:lnSpc>
              <a:tabLst>
                <a:tab pos="1363980" algn="l"/>
                <a:tab pos="3096895" algn="l"/>
                <a:tab pos="6866890" algn="l"/>
              </a:tabLst>
            </a:pPr>
            <a:endParaRPr dirty="0">
              <a:latin typeface="Times New Roman"/>
              <a:cs typeface="Times New Roman"/>
            </a:endParaRPr>
          </a:p>
          <a:p>
            <a:pPr marL="299085" marR="73660" indent="-287020">
              <a:lnSpc>
                <a:spcPct val="150000"/>
              </a:lnSpc>
              <a:spcBef>
                <a:spcPts val="994"/>
              </a:spcBef>
              <a:buSzPct val="96428"/>
              <a:buFont typeface="Wingdings"/>
              <a:buChar char=""/>
              <a:tabLst>
                <a:tab pos="299085" algn="l"/>
                <a:tab pos="299720" algn="l"/>
                <a:tab pos="1099185" algn="l"/>
                <a:tab pos="5798185" algn="l"/>
              </a:tabLst>
            </a:pPr>
            <a:r>
              <a:rPr dirty="0">
                <a:latin typeface="Times New Roman"/>
                <a:cs typeface="Times New Roman"/>
              </a:rPr>
              <a:t>T</a:t>
            </a:r>
            <a:r>
              <a:rPr spc="-15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h</a:t>
            </a:r>
            <a:r>
              <a:rPr spc="-14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e </a:t>
            </a:r>
            <a:r>
              <a:rPr spc="-8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H</a:t>
            </a:r>
            <a:r>
              <a:rPr spc="-12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e</a:t>
            </a:r>
            <a:r>
              <a:rPr spc="-114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a</a:t>
            </a:r>
            <a:r>
              <a:rPr spc="-114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d </a:t>
            </a:r>
            <a:r>
              <a:rPr spc="15" dirty="0">
                <a:latin typeface="Times New Roman"/>
                <a:cs typeface="Times New Roman"/>
              </a:rPr>
              <a:t> </a:t>
            </a:r>
            <a:r>
              <a:rPr spc="50" dirty="0">
                <a:latin typeface="Times New Roman"/>
                <a:cs typeface="Times New Roman"/>
              </a:rPr>
              <a:t>O</a:t>
            </a:r>
            <a:r>
              <a:rPr spc="55" dirty="0">
                <a:latin typeface="Times New Roman"/>
                <a:cs typeface="Times New Roman"/>
              </a:rPr>
              <a:t>ff</a:t>
            </a:r>
            <a:r>
              <a:rPr spc="60" dirty="0">
                <a:latin typeface="Times New Roman"/>
                <a:cs typeface="Times New Roman"/>
              </a:rPr>
              <a:t>i</a:t>
            </a:r>
            <a:r>
              <a:rPr spc="55" dirty="0">
                <a:latin typeface="Times New Roman"/>
                <a:cs typeface="Times New Roman"/>
              </a:rPr>
              <a:t>c</a:t>
            </a:r>
            <a:r>
              <a:rPr dirty="0">
                <a:latin typeface="Times New Roman"/>
                <a:cs typeface="Times New Roman"/>
              </a:rPr>
              <a:t>e </a:t>
            </a:r>
            <a:r>
              <a:rPr spc="-175" dirty="0">
                <a:latin typeface="Times New Roman"/>
                <a:cs typeface="Times New Roman"/>
              </a:rPr>
              <a:t> </a:t>
            </a:r>
            <a:r>
              <a:rPr spc="5" dirty="0">
                <a:latin typeface="Times New Roman"/>
                <a:cs typeface="Times New Roman"/>
              </a:rPr>
              <a:t>o</a:t>
            </a:r>
            <a:r>
              <a:rPr dirty="0">
                <a:latin typeface="Times New Roman"/>
                <a:cs typeface="Times New Roman"/>
              </a:rPr>
              <a:t>f</a:t>
            </a:r>
            <a:r>
              <a:rPr spc="55" dirty="0">
                <a:latin typeface="Times New Roman"/>
                <a:cs typeface="Times New Roman"/>
              </a:rPr>
              <a:t> </a:t>
            </a:r>
            <a:r>
              <a:rPr spc="254" dirty="0">
                <a:latin typeface="Times New Roman"/>
                <a:cs typeface="Times New Roman"/>
              </a:rPr>
              <a:t>th</a:t>
            </a:r>
            <a:r>
              <a:rPr dirty="0">
                <a:latin typeface="Times New Roman"/>
                <a:cs typeface="Times New Roman"/>
              </a:rPr>
              <a:t>e </a:t>
            </a:r>
            <a:r>
              <a:rPr spc="-40" dirty="0">
                <a:latin typeface="Times New Roman"/>
                <a:cs typeface="Times New Roman"/>
              </a:rPr>
              <a:t> </a:t>
            </a:r>
            <a:r>
              <a:rPr spc="130" dirty="0">
                <a:latin typeface="Times New Roman"/>
                <a:cs typeface="Times New Roman"/>
              </a:rPr>
              <a:t>C</a:t>
            </a:r>
            <a:r>
              <a:rPr spc="135" dirty="0">
                <a:latin typeface="Times New Roman"/>
                <a:cs typeface="Times New Roman"/>
              </a:rPr>
              <a:t>oun</a:t>
            </a:r>
            <a:r>
              <a:rPr spc="130" dirty="0">
                <a:latin typeface="Times New Roman"/>
                <a:cs typeface="Times New Roman"/>
              </a:rPr>
              <a:t>c</a:t>
            </a:r>
            <a:r>
              <a:rPr spc="135" dirty="0">
                <a:latin typeface="Times New Roman"/>
                <a:cs typeface="Times New Roman"/>
              </a:rPr>
              <a:t>i</a:t>
            </a:r>
            <a:r>
              <a:rPr dirty="0">
                <a:latin typeface="Times New Roman"/>
                <a:cs typeface="Times New Roman"/>
              </a:rPr>
              <a:t>l </a:t>
            </a:r>
            <a:r>
              <a:rPr spc="-14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s</a:t>
            </a:r>
            <a:r>
              <a:rPr spc="-14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h</a:t>
            </a:r>
            <a:r>
              <a:rPr spc="-14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a</a:t>
            </a:r>
            <a:r>
              <a:rPr spc="-15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l</a:t>
            </a:r>
            <a:r>
              <a:rPr spc="-14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l </a:t>
            </a:r>
            <a:r>
              <a:rPr spc="-55" dirty="0">
                <a:latin typeface="Times New Roman"/>
                <a:cs typeface="Times New Roman"/>
              </a:rPr>
              <a:t> </a:t>
            </a:r>
            <a:r>
              <a:rPr spc="160" dirty="0">
                <a:latin typeface="Times New Roman"/>
                <a:cs typeface="Times New Roman"/>
              </a:rPr>
              <a:t>b</a:t>
            </a:r>
            <a:r>
              <a:rPr dirty="0">
                <a:latin typeface="Times New Roman"/>
                <a:cs typeface="Times New Roman"/>
              </a:rPr>
              <a:t>e </a:t>
            </a:r>
            <a:r>
              <a:rPr spc="-140" dirty="0">
                <a:latin typeface="Times New Roman"/>
                <a:cs typeface="Times New Roman"/>
              </a:rPr>
              <a:t> </a:t>
            </a:r>
            <a:r>
              <a:rPr spc="300" dirty="0">
                <a:latin typeface="Times New Roman"/>
                <a:cs typeface="Times New Roman"/>
              </a:rPr>
              <a:t>a</a:t>
            </a:r>
            <a:r>
              <a:rPr dirty="0">
                <a:latin typeface="Times New Roman"/>
                <a:cs typeface="Times New Roman"/>
              </a:rPr>
              <a:t>t </a:t>
            </a:r>
            <a:r>
              <a:rPr spc="45" dirty="0">
                <a:latin typeface="Times New Roman"/>
                <a:cs typeface="Times New Roman"/>
              </a:rPr>
              <a:t> </a:t>
            </a:r>
            <a:r>
              <a:rPr spc="145" dirty="0">
                <a:latin typeface="Times New Roman"/>
                <a:cs typeface="Times New Roman"/>
              </a:rPr>
              <a:t>D</a:t>
            </a:r>
            <a:r>
              <a:rPr spc="155" dirty="0">
                <a:latin typeface="Times New Roman"/>
                <a:cs typeface="Times New Roman"/>
              </a:rPr>
              <a:t>e</a:t>
            </a:r>
            <a:r>
              <a:rPr spc="160" dirty="0">
                <a:latin typeface="Times New Roman"/>
                <a:cs typeface="Times New Roman"/>
              </a:rPr>
              <a:t>lh</a:t>
            </a:r>
            <a:r>
              <a:rPr dirty="0">
                <a:latin typeface="Times New Roman"/>
                <a:cs typeface="Times New Roman"/>
              </a:rPr>
              <a:t>i </a:t>
            </a:r>
            <a:r>
              <a:rPr spc="-90" dirty="0">
                <a:latin typeface="Times New Roman"/>
                <a:cs typeface="Times New Roman"/>
              </a:rPr>
              <a:t> </a:t>
            </a:r>
            <a:r>
              <a:rPr spc="160" dirty="0">
                <a:latin typeface="Times New Roman"/>
                <a:cs typeface="Times New Roman"/>
              </a:rPr>
              <a:t>o</a:t>
            </a:r>
            <a:r>
              <a:rPr dirty="0">
                <a:latin typeface="Times New Roman"/>
                <a:cs typeface="Times New Roman"/>
              </a:rPr>
              <a:t>r </a:t>
            </a:r>
            <a:r>
              <a:rPr spc="-150" dirty="0">
                <a:latin typeface="Times New Roman"/>
                <a:cs typeface="Times New Roman"/>
              </a:rPr>
              <a:t> </a:t>
            </a:r>
            <a:r>
              <a:rPr spc="300" dirty="0">
                <a:latin typeface="Times New Roman"/>
                <a:cs typeface="Times New Roman"/>
              </a:rPr>
              <a:t>a</a:t>
            </a:r>
            <a:r>
              <a:rPr dirty="0">
                <a:latin typeface="Times New Roman"/>
                <a:cs typeface="Times New Roman"/>
              </a:rPr>
              <a:t>t </a:t>
            </a:r>
            <a:r>
              <a:rPr spc="3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s</a:t>
            </a:r>
            <a:r>
              <a:rPr spc="-14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u</a:t>
            </a:r>
            <a:r>
              <a:rPr spc="-14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c</a:t>
            </a:r>
            <a:r>
              <a:rPr spc="-14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h	o</a:t>
            </a:r>
            <a:r>
              <a:rPr spc="-13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t</a:t>
            </a:r>
            <a:r>
              <a:rPr spc="-13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h</a:t>
            </a:r>
            <a:r>
              <a:rPr spc="-13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e</a:t>
            </a:r>
            <a:r>
              <a:rPr spc="-14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r </a:t>
            </a:r>
            <a:r>
              <a:rPr spc="50" dirty="0">
                <a:latin typeface="Times New Roman"/>
                <a:cs typeface="Times New Roman"/>
              </a:rPr>
              <a:t> </a:t>
            </a:r>
            <a:r>
              <a:rPr spc="160" dirty="0">
                <a:latin typeface="Times New Roman"/>
                <a:cs typeface="Times New Roman"/>
              </a:rPr>
              <a:t>pl</a:t>
            </a:r>
            <a:r>
              <a:rPr spc="155" dirty="0">
                <a:latin typeface="Times New Roman"/>
                <a:cs typeface="Times New Roman"/>
              </a:rPr>
              <a:t>ac</a:t>
            </a:r>
            <a:r>
              <a:rPr dirty="0">
                <a:latin typeface="Times New Roman"/>
                <a:cs typeface="Times New Roman"/>
              </a:rPr>
              <a:t>e </a:t>
            </a:r>
            <a:r>
              <a:rPr spc="-8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a</a:t>
            </a:r>
            <a:r>
              <a:rPr spc="-10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s </a:t>
            </a:r>
            <a:r>
              <a:rPr spc="16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t</a:t>
            </a:r>
            <a:r>
              <a:rPr spc="-9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h</a:t>
            </a:r>
            <a:r>
              <a:rPr spc="-9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e </a:t>
            </a:r>
            <a:r>
              <a:rPr spc="14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C</a:t>
            </a:r>
            <a:r>
              <a:rPr spc="-12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e</a:t>
            </a:r>
            <a:r>
              <a:rPr spc="-12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n</a:t>
            </a:r>
            <a:r>
              <a:rPr spc="-12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t</a:t>
            </a:r>
            <a:r>
              <a:rPr spc="-12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r</a:t>
            </a:r>
            <a:r>
              <a:rPr spc="-12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a</a:t>
            </a:r>
            <a:r>
              <a:rPr spc="-12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l </a:t>
            </a:r>
            <a:r>
              <a:rPr spc="9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G</a:t>
            </a:r>
            <a:r>
              <a:rPr spc="-14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o</a:t>
            </a:r>
            <a:r>
              <a:rPr spc="-13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v</a:t>
            </a:r>
            <a:r>
              <a:rPr spc="-13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e</a:t>
            </a:r>
            <a:r>
              <a:rPr spc="-14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r</a:t>
            </a:r>
            <a:r>
              <a:rPr spc="-15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n</a:t>
            </a:r>
            <a:r>
              <a:rPr spc="-14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m</a:t>
            </a:r>
            <a:r>
              <a:rPr spc="-16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e</a:t>
            </a:r>
            <a:r>
              <a:rPr spc="-14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n</a:t>
            </a:r>
            <a:r>
              <a:rPr spc="-13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t  </a:t>
            </a:r>
            <a:r>
              <a:rPr spc="75" dirty="0">
                <a:latin typeface="Times New Roman"/>
                <a:cs typeface="Times New Roman"/>
              </a:rPr>
              <a:t>may,</a:t>
            </a:r>
            <a:r>
              <a:rPr spc="265" dirty="0">
                <a:latin typeface="Times New Roman"/>
                <a:cs typeface="Times New Roman"/>
              </a:rPr>
              <a:t> </a:t>
            </a:r>
            <a:r>
              <a:rPr spc="65" dirty="0">
                <a:latin typeface="Times New Roman"/>
                <a:cs typeface="Times New Roman"/>
              </a:rPr>
              <a:t>by	</a:t>
            </a:r>
            <a:r>
              <a:rPr spc="135" dirty="0">
                <a:latin typeface="Times New Roman"/>
                <a:cs typeface="Times New Roman"/>
              </a:rPr>
              <a:t>notification</a:t>
            </a:r>
            <a:r>
              <a:rPr spc="270" dirty="0">
                <a:latin typeface="Times New Roman"/>
                <a:cs typeface="Times New Roman"/>
              </a:rPr>
              <a:t> </a:t>
            </a:r>
            <a:r>
              <a:rPr spc="105" dirty="0">
                <a:latin typeface="Times New Roman"/>
                <a:cs typeface="Times New Roman"/>
              </a:rPr>
              <a:t>in</a:t>
            </a:r>
            <a:r>
              <a:rPr spc="39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t</a:t>
            </a:r>
            <a:r>
              <a:rPr spc="-9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h</a:t>
            </a:r>
            <a:r>
              <a:rPr spc="-9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e</a:t>
            </a:r>
            <a:r>
              <a:rPr spc="135" dirty="0">
                <a:latin typeface="Times New Roman"/>
                <a:cs typeface="Times New Roman"/>
              </a:rPr>
              <a:t> </a:t>
            </a:r>
            <a:r>
              <a:rPr spc="80" dirty="0">
                <a:latin typeface="Times New Roman"/>
                <a:cs typeface="Times New Roman"/>
              </a:rPr>
              <a:t>Official</a:t>
            </a:r>
            <a:r>
              <a:rPr spc="17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G</a:t>
            </a:r>
            <a:r>
              <a:rPr spc="-16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a</a:t>
            </a:r>
            <a:r>
              <a:rPr spc="-16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z</a:t>
            </a:r>
            <a:r>
              <a:rPr spc="-16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e</a:t>
            </a:r>
            <a:r>
              <a:rPr spc="-16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t</a:t>
            </a:r>
            <a:r>
              <a:rPr spc="-15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t</a:t>
            </a:r>
            <a:r>
              <a:rPr spc="-15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e</a:t>
            </a:r>
            <a:r>
              <a:rPr spc="-16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,</a:t>
            </a:r>
            <a:r>
              <a:rPr spc="-35" dirty="0">
                <a:latin typeface="Times New Roman"/>
                <a:cs typeface="Times New Roman"/>
              </a:rPr>
              <a:t> </a:t>
            </a:r>
            <a:r>
              <a:rPr spc="45" dirty="0">
                <a:latin typeface="Times New Roman"/>
                <a:cs typeface="Times New Roman"/>
              </a:rPr>
              <a:t>specify.</a:t>
            </a:r>
            <a:endParaRPr dirty="0">
              <a:latin typeface="Times New Roman"/>
              <a:cs typeface="Times New Roman"/>
            </a:endParaRPr>
          </a:p>
          <a:p>
            <a:pPr>
              <a:spcBef>
                <a:spcPts val="10"/>
              </a:spcBef>
              <a:buChar char=""/>
            </a:pPr>
            <a:endParaRPr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3762598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63046" y="500210"/>
            <a:ext cx="10860065" cy="48962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700">
              <a:tabLst>
                <a:tab pos="4253865" algn="l"/>
              </a:tabLst>
            </a:pPr>
            <a:r>
              <a:rPr lang="pt-BR" spc="290" dirty="0">
                <a:latin typeface="Times New Roman"/>
                <a:cs typeface="Times New Roman"/>
              </a:rPr>
              <a:t>TH</a:t>
            </a:r>
            <a:r>
              <a:rPr lang="pt-BR" dirty="0">
                <a:latin typeface="Times New Roman"/>
                <a:cs typeface="Times New Roman"/>
              </a:rPr>
              <a:t>E </a:t>
            </a:r>
            <a:r>
              <a:rPr lang="pt-BR" spc="1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C</a:t>
            </a:r>
            <a:r>
              <a:rPr lang="pt-BR" spc="-14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O</a:t>
            </a:r>
            <a:r>
              <a:rPr lang="pt-BR" spc="-14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U</a:t>
            </a:r>
            <a:r>
              <a:rPr lang="pt-BR" spc="-14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N</a:t>
            </a:r>
            <a:r>
              <a:rPr lang="pt-BR" spc="-14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C</a:t>
            </a:r>
            <a:r>
              <a:rPr lang="pt-BR" spc="-14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I</a:t>
            </a:r>
            <a:r>
              <a:rPr lang="pt-BR" spc="-14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L </a:t>
            </a:r>
            <a:r>
              <a:rPr lang="pt-BR" spc="-10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S</a:t>
            </a:r>
            <a:r>
              <a:rPr lang="pt-BR" spc="-16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H</a:t>
            </a:r>
            <a:r>
              <a:rPr lang="pt-BR" spc="-16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A</a:t>
            </a:r>
            <a:r>
              <a:rPr lang="pt-BR" spc="-16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L</a:t>
            </a:r>
            <a:r>
              <a:rPr lang="pt-BR" spc="-16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L </a:t>
            </a:r>
            <a:r>
              <a:rPr lang="pt-BR" spc="-14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C</a:t>
            </a:r>
            <a:r>
              <a:rPr lang="pt-BR" spc="-14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O</a:t>
            </a:r>
            <a:r>
              <a:rPr lang="pt-BR" spc="-14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N</a:t>
            </a:r>
            <a:r>
              <a:rPr lang="pt-BR" spc="-14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S</a:t>
            </a:r>
            <a:r>
              <a:rPr lang="pt-BR" spc="-14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I</a:t>
            </a:r>
            <a:r>
              <a:rPr lang="pt-BR" spc="-14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S</a:t>
            </a:r>
            <a:r>
              <a:rPr lang="pt-BR" spc="-14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T </a:t>
            </a:r>
            <a:r>
              <a:rPr lang="pt-BR" spc="-50" dirty="0">
                <a:latin typeface="Times New Roman"/>
                <a:cs typeface="Times New Roman"/>
              </a:rPr>
              <a:t> </a:t>
            </a:r>
            <a:r>
              <a:rPr lang="pt-BR" spc="260" dirty="0">
                <a:latin typeface="Times New Roman"/>
                <a:cs typeface="Times New Roman"/>
              </a:rPr>
              <a:t>O</a:t>
            </a:r>
            <a:r>
              <a:rPr lang="pt-BR" dirty="0">
                <a:latin typeface="Times New Roman"/>
                <a:cs typeface="Times New Roman"/>
              </a:rPr>
              <a:t>F </a:t>
            </a:r>
            <a:r>
              <a:rPr lang="pt-BR" spc="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T</a:t>
            </a:r>
            <a:r>
              <a:rPr lang="pt-BR" spc="-6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H</a:t>
            </a:r>
            <a:r>
              <a:rPr lang="pt-BR" spc="-6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E	F</a:t>
            </a:r>
            <a:r>
              <a:rPr lang="pt-BR" spc="-14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O</a:t>
            </a:r>
            <a:r>
              <a:rPr lang="pt-BR" spc="-14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L</a:t>
            </a:r>
            <a:r>
              <a:rPr lang="pt-BR" spc="-14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L</a:t>
            </a:r>
            <a:r>
              <a:rPr lang="pt-BR" spc="-14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O</a:t>
            </a:r>
            <a:r>
              <a:rPr lang="pt-BR" spc="-14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W</a:t>
            </a:r>
            <a:r>
              <a:rPr lang="pt-BR" spc="-15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I</a:t>
            </a:r>
            <a:r>
              <a:rPr lang="pt-BR" spc="-14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N</a:t>
            </a:r>
            <a:r>
              <a:rPr lang="pt-BR" spc="-14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G </a:t>
            </a:r>
            <a:r>
              <a:rPr lang="pt-BR" spc="10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M</a:t>
            </a:r>
            <a:r>
              <a:rPr lang="pt-BR" spc="-14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E</a:t>
            </a:r>
            <a:r>
              <a:rPr lang="pt-BR" spc="-14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M</a:t>
            </a:r>
            <a:r>
              <a:rPr lang="pt-BR" spc="-14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B</a:t>
            </a:r>
            <a:r>
              <a:rPr lang="pt-BR" spc="-14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E</a:t>
            </a:r>
            <a:r>
              <a:rPr lang="pt-BR" spc="-14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R</a:t>
            </a:r>
            <a:r>
              <a:rPr lang="pt-BR" spc="-14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S</a:t>
            </a:r>
            <a:r>
              <a:rPr lang="pt-BR" spc="-14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,</a:t>
            </a:r>
            <a:r>
              <a:rPr lang="pt-BR" spc="145" dirty="0">
                <a:latin typeface="Times New Roman"/>
                <a:cs typeface="Times New Roman"/>
              </a:rPr>
              <a:t> </a:t>
            </a:r>
            <a:r>
              <a:rPr lang="pt-BR" spc="40" dirty="0">
                <a:latin typeface="Times New Roman"/>
                <a:cs typeface="Times New Roman"/>
              </a:rPr>
              <a:t>NA</a:t>
            </a:r>
            <a:r>
              <a:rPr lang="pt-BR" spc="45" dirty="0">
                <a:latin typeface="Times New Roman"/>
                <a:cs typeface="Times New Roman"/>
              </a:rPr>
              <a:t>M</a:t>
            </a:r>
            <a:r>
              <a:rPr lang="pt-BR" spc="40" dirty="0">
                <a:latin typeface="Times New Roman"/>
                <a:cs typeface="Times New Roman"/>
              </a:rPr>
              <a:t>ELY</a:t>
            </a:r>
            <a:r>
              <a:rPr lang="pt-BR" spc="65" dirty="0">
                <a:latin typeface="Times New Roman"/>
                <a:cs typeface="Times New Roman"/>
              </a:rPr>
              <a:t>:</a:t>
            </a:r>
            <a:r>
              <a:rPr lang="pt-BR" dirty="0">
                <a:latin typeface="Times New Roman"/>
                <a:cs typeface="Times New Roman"/>
              </a:rPr>
              <a:t>-</a:t>
            </a:r>
          </a:p>
          <a:p>
            <a:pPr marL="299085" marR="60960" indent="-287020" algn="just">
              <a:lnSpc>
                <a:spcPct val="150100"/>
              </a:lnSpc>
              <a:spcBef>
                <a:spcPts val="695"/>
              </a:spcBef>
              <a:buFont typeface="Wingdings"/>
              <a:buChar char=""/>
              <a:tabLst>
                <a:tab pos="299085" algn="l"/>
                <a:tab pos="299720" algn="l"/>
                <a:tab pos="6040755" algn="l"/>
              </a:tabLst>
            </a:pPr>
            <a:r>
              <a:rPr lang="pt-BR" spc="150" dirty="0">
                <a:latin typeface="Times New Roman"/>
                <a:cs typeface="Times New Roman"/>
              </a:rPr>
              <a:t>F</a:t>
            </a:r>
            <a:r>
              <a:rPr lang="pt-BR" spc="160" dirty="0">
                <a:latin typeface="Times New Roman"/>
                <a:cs typeface="Times New Roman"/>
              </a:rPr>
              <a:t>iv</a:t>
            </a:r>
            <a:r>
              <a:rPr lang="pt-BR" dirty="0">
                <a:latin typeface="Times New Roman"/>
                <a:cs typeface="Times New Roman"/>
              </a:rPr>
              <a:t>e </a:t>
            </a:r>
            <a:r>
              <a:rPr lang="pt-BR" spc="-6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a</a:t>
            </a:r>
            <a:r>
              <a:rPr lang="pt-BR" spc="-17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r</a:t>
            </a:r>
            <a:r>
              <a:rPr lang="pt-BR" spc="-17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c</a:t>
            </a:r>
            <a:r>
              <a:rPr lang="pt-BR" spc="-17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h</a:t>
            </a:r>
            <a:r>
              <a:rPr lang="pt-BR" spc="-17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i</a:t>
            </a:r>
            <a:r>
              <a:rPr lang="pt-BR" spc="-17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t</a:t>
            </a:r>
            <a:r>
              <a:rPr lang="pt-BR" spc="-17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e</a:t>
            </a:r>
            <a:r>
              <a:rPr lang="pt-BR" spc="-17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c</a:t>
            </a:r>
            <a:r>
              <a:rPr lang="pt-BR" spc="-17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t</a:t>
            </a:r>
            <a:r>
              <a:rPr lang="pt-BR" spc="-17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s </a:t>
            </a:r>
            <a:r>
              <a:rPr lang="pt-BR" spc="50" dirty="0">
                <a:latin typeface="Times New Roman"/>
                <a:cs typeface="Times New Roman"/>
              </a:rPr>
              <a:t> </a:t>
            </a:r>
            <a:r>
              <a:rPr lang="pt-BR" spc="160" dirty="0">
                <a:latin typeface="Times New Roman"/>
                <a:cs typeface="Times New Roman"/>
              </a:rPr>
              <a:t>poss</a:t>
            </a:r>
            <a:r>
              <a:rPr lang="pt-BR" spc="155" dirty="0">
                <a:latin typeface="Times New Roman"/>
                <a:cs typeface="Times New Roman"/>
              </a:rPr>
              <a:t>e</a:t>
            </a:r>
            <a:r>
              <a:rPr lang="pt-BR" spc="160" dirty="0">
                <a:latin typeface="Times New Roman"/>
                <a:cs typeface="Times New Roman"/>
              </a:rPr>
              <a:t>ss</a:t>
            </a:r>
            <a:r>
              <a:rPr lang="pt-BR" spc="145" dirty="0">
                <a:latin typeface="Times New Roman"/>
                <a:cs typeface="Times New Roman"/>
              </a:rPr>
              <a:t>i</a:t>
            </a:r>
            <a:r>
              <a:rPr lang="pt-BR" spc="160" dirty="0">
                <a:latin typeface="Times New Roman"/>
                <a:cs typeface="Times New Roman"/>
              </a:rPr>
              <a:t>n</a:t>
            </a:r>
            <a:r>
              <a:rPr lang="pt-BR" dirty="0">
                <a:latin typeface="Times New Roman"/>
                <a:cs typeface="Times New Roman"/>
              </a:rPr>
              <a:t>g </a:t>
            </a:r>
            <a:r>
              <a:rPr lang="pt-BR" spc="-70" dirty="0">
                <a:latin typeface="Times New Roman"/>
                <a:cs typeface="Times New Roman"/>
              </a:rPr>
              <a:t> </a:t>
            </a:r>
            <a:r>
              <a:rPr lang="pt-BR" spc="130" dirty="0">
                <a:latin typeface="Times New Roman"/>
                <a:cs typeface="Times New Roman"/>
              </a:rPr>
              <a:t>rec</a:t>
            </a:r>
            <a:r>
              <a:rPr lang="pt-BR" spc="135" dirty="0">
                <a:latin typeface="Times New Roman"/>
                <a:cs typeface="Times New Roman"/>
              </a:rPr>
              <a:t>ogni</a:t>
            </a:r>
            <a:r>
              <a:rPr lang="pt-BR" spc="130" dirty="0">
                <a:latin typeface="Times New Roman"/>
                <a:cs typeface="Times New Roman"/>
              </a:rPr>
              <a:t>ze</a:t>
            </a:r>
            <a:r>
              <a:rPr lang="pt-BR" dirty="0">
                <a:latin typeface="Times New Roman"/>
                <a:cs typeface="Times New Roman"/>
              </a:rPr>
              <a:t>d </a:t>
            </a:r>
            <a:r>
              <a:rPr lang="pt-BR" spc="-75" dirty="0">
                <a:latin typeface="Times New Roman"/>
                <a:cs typeface="Times New Roman"/>
              </a:rPr>
              <a:t> </a:t>
            </a:r>
            <a:r>
              <a:rPr lang="pt-BR" spc="160" dirty="0">
                <a:latin typeface="Times New Roman"/>
                <a:cs typeface="Times New Roman"/>
              </a:rPr>
              <a:t>qu</a:t>
            </a:r>
            <a:r>
              <a:rPr lang="pt-BR" spc="155" dirty="0">
                <a:latin typeface="Times New Roman"/>
                <a:cs typeface="Times New Roman"/>
              </a:rPr>
              <a:t>a</a:t>
            </a:r>
            <a:r>
              <a:rPr lang="pt-BR" spc="145" dirty="0">
                <a:latin typeface="Times New Roman"/>
                <a:cs typeface="Times New Roman"/>
              </a:rPr>
              <a:t>li</a:t>
            </a:r>
            <a:r>
              <a:rPr lang="pt-BR" spc="140" dirty="0">
                <a:latin typeface="Times New Roman"/>
                <a:cs typeface="Times New Roman"/>
              </a:rPr>
              <a:t>f</a:t>
            </a:r>
            <a:r>
              <a:rPr lang="pt-BR" spc="145" dirty="0">
                <a:latin typeface="Times New Roman"/>
                <a:cs typeface="Times New Roman"/>
              </a:rPr>
              <a:t>i</a:t>
            </a:r>
            <a:r>
              <a:rPr lang="pt-BR" spc="155" dirty="0">
                <a:latin typeface="Times New Roman"/>
                <a:cs typeface="Times New Roman"/>
              </a:rPr>
              <a:t>c</a:t>
            </a:r>
            <a:r>
              <a:rPr lang="pt-BR" spc="140" dirty="0">
                <a:latin typeface="Times New Roman"/>
                <a:cs typeface="Times New Roman"/>
              </a:rPr>
              <a:t>a</a:t>
            </a:r>
            <a:r>
              <a:rPr lang="pt-BR" spc="145" dirty="0">
                <a:latin typeface="Times New Roman"/>
                <a:cs typeface="Times New Roman"/>
              </a:rPr>
              <a:t>tion</a:t>
            </a:r>
            <a:r>
              <a:rPr lang="pt-BR" dirty="0">
                <a:latin typeface="Times New Roman"/>
                <a:cs typeface="Times New Roman"/>
              </a:rPr>
              <a:t>s </a:t>
            </a:r>
            <a:r>
              <a:rPr lang="pt-BR" spc="-70" dirty="0">
                <a:latin typeface="Times New Roman"/>
                <a:cs typeface="Times New Roman"/>
              </a:rPr>
              <a:t> </a:t>
            </a:r>
            <a:r>
              <a:rPr lang="pt-BR" spc="140" dirty="0">
                <a:latin typeface="Times New Roman"/>
                <a:cs typeface="Times New Roman"/>
              </a:rPr>
              <a:t>e</a:t>
            </a:r>
            <a:r>
              <a:rPr lang="pt-BR" spc="145" dirty="0">
                <a:latin typeface="Times New Roman"/>
                <a:cs typeface="Times New Roman"/>
              </a:rPr>
              <a:t>l</a:t>
            </a:r>
            <a:r>
              <a:rPr lang="pt-BR" spc="140" dirty="0">
                <a:latin typeface="Times New Roman"/>
                <a:cs typeface="Times New Roman"/>
              </a:rPr>
              <a:t>ec</a:t>
            </a:r>
            <a:r>
              <a:rPr lang="pt-BR" spc="145" dirty="0">
                <a:latin typeface="Times New Roman"/>
                <a:cs typeface="Times New Roman"/>
              </a:rPr>
              <a:t>t</a:t>
            </a:r>
            <a:r>
              <a:rPr lang="pt-BR" spc="140" dirty="0">
                <a:latin typeface="Times New Roman"/>
                <a:cs typeface="Times New Roman"/>
              </a:rPr>
              <a:t>e</a:t>
            </a:r>
            <a:r>
              <a:rPr lang="pt-BR" spc="160" dirty="0">
                <a:latin typeface="Times New Roman"/>
                <a:cs typeface="Times New Roman"/>
              </a:rPr>
              <a:t>d</a:t>
            </a:r>
            <a:r>
              <a:rPr lang="pt-BR" spc="125" dirty="0">
                <a:latin typeface="Times New Roman"/>
                <a:cs typeface="Times New Roman"/>
              </a:rPr>
              <a:t>b</a:t>
            </a:r>
            <a:r>
              <a:rPr lang="pt-BR" dirty="0">
                <a:latin typeface="Times New Roman"/>
                <a:cs typeface="Times New Roman"/>
              </a:rPr>
              <a:t>y	</a:t>
            </a:r>
            <a:r>
              <a:rPr lang="pt-BR" spc="245" dirty="0">
                <a:latin typeface="Times New Roman"/>
                <a:cs typeface="Times New Roman"/>
              </a:rPr>
              <a:t>th</a:t>
            </a:r>
            <a:r>
              <a:rPr lang="pt-BR" dirty="0">
                <a:latin typeface="Times New Roman"/>
                <a:cs typeface="Times New Roman"/>
              </a:rPr>
              <a:t>e </a:t>
            </a:r>
            <a:r>
              <a:rPr lang="pt-BR" spc="-8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I</a:t>
            </a:r>
            <a:r>
              <a:rPr lang="pt-BR" spc="-14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n</a:t>
            </a:r>
            <a:r>
              <a:rPr lang="pt-BR" spc="-13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d</a:t>
            </a:r>
            <a:r>
              <a:rPr lang="pt-BR" spc="-13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i</a:t>
            </a:r>
            <a:r>
              <a:rPr lang="pt-BR" spc="-13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a</a:t>
            </a:r>
            <a:r>
              <a:rPr lang="pt-BR" spc="-14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n </a:t>
            </a:r>
            <a:r>
              <a:rPr lang="pt-BR" spc="-6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I</a:t>
            </a:r>
            <a:r>
              <a:rPr lang="pt-BR" spc="-12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n</a:t>
            </a:r>
            <a:r>
              <a:rPr lang="pt-BR" spc="-12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s</a:t>
            </a:r>
            <a:r>
              <a:rPr lang="pt-BR" spc="-12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t</a:t>
            </a:r>
            <a:r>
              <a:rPr lang="pt-BR" spc="-12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i</a:t>
            </a:r>
            <a:r>
              <a:rPr lang="pt-BR" spc="-13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t</a:t>
            </a:r>
            <a:r>
              <a:rPr lang="pt-BR" spc="-13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u</a:t>
            </a:r>
            <a:r>
              <a:rPr lang="pt-BR" spc="-13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t</a:t>
            </a:r>
            <a:r>
              <a:rPr lang="pt-BR" spc="-13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e </a:t>
            </a:r>
            <a:r>
              <a:rPr lang="pt-BR" spc="-95" dirty="0">
                <a:latin typeface="Times New Roman"/>
                <a:cs typeface="Times New Roman"/>
              </a:rPr>
              <a:t> </a:t>
            </a:r>
            <a:r>
              <a:rPr lang="pt-BR" spc="5" dirty="0">
                <a:latin typeface="Times New Roman"/>
                <a:cs typeface="Times New Roman"/>
              </a:rPr>
              <a:t>o</a:t>
            </a:r>
            <a:r>
              <a:rPr lang="pt-BR" dirty="0">
                <a:latin typeface="Times New Roman"/>
                <a:cs typeface="Times New Roman"/>
              </a:rPr>
              <a:t>f</a:t>
            </a:r>
            <a:r>
              <a:rPr lang="pt-BR" spc="-90" dirty="0">
                <a:latin typeface="Times New Roman"/>
                <a:cs typeface="Times New Roman"/>
              </a:rPr>
              <a:t> </a:t>
            </a:r>
            <a:r>
              <a:rPr lang="pt-BR" spc="145" dirty="0">
                <a:latin typeface="Times New Roman"/>
                <a:cs typeface="Times New Roman"/>
              </a:rPr>
              <a:t>A</a:t>
            </a:r>
            <a:r>
              <a:rPr lang="pt-BR" spc="150" dirty="0">
                <a:latin typeface="Times New Roman"/>
                <a:cs typeface="Times New Roman"/>
              </a:rPr>
              <a:t>r</a:t>
            </a:r>
            <a:r>
              <a:rPr lang="pt-BR" spc="155" dirty="0">
                <a:latin typeface="Times New Roman"/>
                <a:cs typeface="Times New Roman"/>
              </a:rPr>
              <a:t>c</a:t>
            </a:r>
            <a:r>
              <a:rPr lang="pt-BR" spc="160" dirty="0">
                <a:latin typeface="Times New Roman"/>
                <a:cs typeface="Times New Roman"/>
              </a:rPr>
              <a:t>hit</a:t>
            </a:r>
            <a:r>
              <a:rPr lang="pt-BR" spc="155" dirty="0">
                <a:latin typeface="Times New Roman"/>
                <a:cs typeface="Times New Roman"/>
              </a:rPr>
              <a:t>ec</a:t>
            </a:r>
            <a:r>
              <a:rPr lang="pt-BR" spc="160" dirty="0">
                <a:latin typeface="Times New Roman"/>
                <a:cs typeface="Times New Roman"/>
              </a:rPr>
              <a:t>t</a:t>
            </a:r>
            <a:r>
              <a:rPr lang="pt-BR" dirty="0">
                <a:latin typeface="Times New Roman"/>
                <a:cs typeface="Times New Roman"/>
              </a:rPr>
              <a:t>s </a:t>
            </a:r>
            <a:r>
              <a:rPr lang="pt-BR" spc="-175" dirty="0">
                <a:latin typeface="Times New Roman"/>
                <a:cs typeface="Times New Roman"/>
              </a:rPr>
              <a:t> </a:t>
            </a:r>
            <a:r>
              <a:rPr lang="pt-BR" spc="140" dirty="0">
                <a:latin typeface="Times New Roman"/>
                <a:cs typeface="Times New Roman"/>
              </a:rPr>
              <a:t>fr</a:t>
            </a:r>
            <a:r>
              <a:rPr lang="pt-BR" spc="145" dirty="0">
                <a:latin typeface="Times New Roman"/>
                <a:cs typeface="Times New Roman"/>
              </a:rPr>
              <a:t>o</a:t>
            </a:r>
            <a:r>
              <a:rPr lang="pt-BR" dirty="0">
                <a:latin typeface="Times New Roman"/>
                <a:cs typeface="Times New Roman"/>
              </a:rPr>
              <a:t>m  a</a:t>
            </a:r>
            <a:r>
              <a:rPr lang="pt-BR" spc="-165" dirty="0">
                <a:latin typeface="Times New Roman"/>
                <a:cs typeface="Times New Roman"/>
              </a:rPr>
              <a:t> </a:t>
            </a:r>
            <a:r>
              <a:rPr lang="pt-BR" spc="85" dirty="0">
                <a:latin typeface="Times New Roman"/>
                <a:cs typeface="Times New Roman"/>
              </a:rPr>
              <a:t>mo</a:t>
            </a:r>
            <a:r>
              <a:rPr lang="pt-BR" spc="-15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n</a:t>
            </a:r>
            <a:r>
              <a:rPr lang="pt-BR" spc="-15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g</a:t>
            </a:r>
            <a:r>
              <a:rPr lang="pt-BR" spc="270" dirty="0">
                <a:latin typeface="Times New Roman"/>
                <a:cs typeface="Times New Roman"/>
              </a:rPr>
              <a:t> </a:t>
            </a:r>
            <a:r>
              <a:rPr lang="pt-BR" spc="130" dirty="0">
                <a:latin typeface="Times New Roman"/>
                <a:cs typeface="Times New Roman"/>
              </a:rPr>
              <a:t>its</a:t>
            </a:r>
            <a:r>
              <a:rPr lang="pt-BR" spc="265" dirty="0">
                <a:latin typeface="Times New Roman"/>
                <a:cs typeface="Times New Roman"/>
              </a:rPr>
              <a:t> </a:t>
            </a:r>
            <a:r>
              <a:rPr lang="pt-BR" spc="80" dirty="0">
                <a:latin typeface="Times New Roman"/>
                <a:cs typeface="Times New Roman"/>
              </a:rPr>
              <a:t>me</a:t>
            </a:r>
            <a:r>
              <a:rPr lang="pt-BR" spc="-160" dirty="0">
                <a:latin typeface="Times New Roman"/>
                <a:cs typeface="Times New Roman"/>
              </a:rPr>
              <a:t> </a:t>
            </a:r>
            <a:r>
              <a:rPr lang="pt-BR" spc="85" dirty="0">
                <a:latin typeface="Times New Roman"/>
                <a:cs typeface="Times New Roman"/>
              </a:rPr>
              <a:t>mb</a:t>
            </a:r>
            <a:r>
              <a:rPr lang="pt-BR" spc="-15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e</a:t>
            </a:r>
            <a:r>
              <a:rPr lang="pt-BR" spc="-16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r</a:t>
            </a:r>
            <a:r>
              <a:rPr lang="pt-BR" spc="-16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s</a:t>
            </a:r>
            <a:r>
              <a:rPr lang="pt-BR" spc="-15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.</a:t>
            </a:r>
          </a:p>
          <a:p>
            <a:pPr marL="299085" marR="5080" indent="-287020" algn="just">
              <a:lnSpc>
                <a:spcPct val="150000"/>
              </a:lnSpc>
              <a:spcBef>
                <a:spcPts val="994"/>
              </a:spcBef>
              <a:buFont typeface="Wingdings"/>
              <a:buChar char=""/>
              <a:tabLst>
                <a:tab pos="299085" algn="l"/>
                <a:tab pos="299720" algn="l"/>
                <a:tab pos="762000" algn="l"/>
                <a:tab pos="1593215" algn="l"/>
                <a:tab pos="2700655" algn="l"/>
                <a:tab pos="3031490" algn="l"/>
                <a:tab pos="3463290" algn="l"/>
                <a:tab pos="3834765" algn="l"/>
                <a:tab pos="4457065" algn="l"/>
                <a:tab pos="5258435" algn="l"/>
                <a:tab pos="5624830" algn="l"/>
                <a:tab pos="6711315" algn="l"/>
                <a:tab pos="7776845" algn="l"/>
                <a:tab pos="8948420" algn="l"/>
                <a:tab pos="9281160" algn="l"/>
              </a:tabLst>
            </a:pPr>
            <a:r>
              <a:rPr lang="pt-BR" spc="20" dirty="0">
                <a:latin typeface="Times New Roman"/>
                <a:cs typeface="Times New Roman"/>
              </a:rPr>
              <a:t>Two	</a:t>
            </a:r>
            <a:r>
              <a:rPr lang="pt-BR" dirty="0">
                <a:latin typeface="Times New Roman"/>
                <a:cs typeface="Times New Roman"/>
              </a:rPr>
              <a:t>p</a:t>
            </a:r>
            <a:r>
              <a:rPr lang="pt-BR" spc="-17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e</a:t>
            </a:r>
            <a:r>
              <a:rPr lang="pt-BR" spc="-17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r</a:t>
            </a:r>
            <a:r>
              <a:rPr lang="pt-BR" spc="-17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s</a:t>
            </a:r>
            <a:r>
              <a:rPr lang="pt-BR" spc="-17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o</a:t>
            </a:r>
            <a:r>
              <a:rPr lang="pt-BR" spc="-16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n</a:t>
            </a:r>
            <a:r>
              <a:rPr lang="pt-BR" spc="-170" dirty="0">
                <a:latin typeface="Times New Roman"/>
                <a:cs typeface="Times New Roman"/>
              </a:rPr>
              <a:t> </a:t>
            </a:r>
            <a:r>
              <a:rPr lang="pt-BR" dirty="0" smtClean="0">
                <a:latin typeface="Times New Roman"/>
                <a:cs typeface="Times New Roman"/>
              </a:rPr>
              <a:t>s n</a:t>
            </a:r>
            <a:r>
              <a:rPr lang="pt-BR" spc="-145" dirty="0" smtClean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o</a:t>
            </a:r>
            <a:r>
              <a:rPr lang="pt-BR" spc="-15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m</a:t>
            </a:r>
            <a:r>
              <a:rPr lang="pt-BR" spc="-17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i</a:t>
            </a:r>
            <a:r>
              <a:rPr lang="pt-BR" spc="-14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n</a:t>
            </a:r>
            <a:r>
              <a:rPr lang="pt-BR" spc="-14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a</a:t>
            </a:r>
            <a:r>
              <a:rPr lang="pt-BR" spc="-14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t</a:t>
            </a:r>
            <a:r>
              <a:rPr lang="pt-BR" spc="-14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e</a:t>
            </a:r>
            <a:r>
              <a:rPr lang="pt-BR" spc="-15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d	</a:t>
            </a:r>
            <a:r>
              <a:rPr lang="pt-BR" spc="60" dirty="0">
                <a:latin typeface="Times New Roman"/>
                <a:cs typeface="Times New Roman"/>
              </a:rPr>
              <a:t>by	</a:t>
            </a:r>
            <a:r>
              <a:rPr lang="pt-BR" dirty="0">
                <a:latin typeface="Times New Roman"/>
                <a:cs typeface="Times New Roman"/>
              </a:rPr>
              <a:t>t</a:t>
            </a:r>
            <a:r>
              <a:rPr lang="pt-BR" spc="-12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h</a:t>
            </a:r>
            <a:r>
              <a:rPr lang="pt-BR" spc="-11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e	</a:t>
            </a:r>
            <a:r>
              <a:rPr lang="pt-BR" spc="35" dirty="0">
                <a:latin typeface="Times New Roman"/>
                <a:cs typeface="Times New Roman"/>
              </a:rPr>
              <a:t>All	</a:t>
            </a:r>
            <a:r>
              <a:rPr lang="pt-BR" dirty="0">
                <a:latin typeface="Times New Roman"/>
                <a:cs typeface="Times New Roman"/>
              </a:rPr>
              <a:t>I</a:t>
            </a:r>
            <a:r>
              <a:rPr lang="pt-BR" spc="-14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n</a:t>
            </a:r>
            <a:r>
              <a:rPr lang="pt-BR" spc="-14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d</a:t>
            </a:r>
            <a:r>
              <a:rPr lang="pt-BR" spc="-14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i</a:t>
            </a:r>
            <a:r>
              <a:rPr lang="pt-BR" spc="-14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a	</a:t>
            </a:r>
            <a:r>
              <a:rPr lang="pt-BR" spc="105" dirty="0">
                <a:latin typeface="Times New Roman"/>
                <a:cs typeface="Times New Roman"/>
              </a:rPr>
              <a:t>Council	</a:t>
            </a:r>
            <a:r>
              <a:rPr lang="pt-BR" spc="60" dirty="0">
                <a:latin typeface="Times New Roman"/>
                <a:cs typeface="Times New Roman"/>
              </a:rPr>
              <a:t>for	</a:t>
            </a:r>
            <a:r>
              <a:rPr lang="pt-BR" spc="100" dirty="0">
                <a:latin typeface="Times New Roman"/>
                <a:cs typeface="Times New Roman"/>
              </a:rPr>
              <a:t>Technical	</a:t>
            </a:r>
            <a:r>
              <a:rPr lang="pt-BR" spc="85" dirty="0">
                <a:latin typeface="Times New Roman"/>
                <a:cs typeface="Times New Roman"/>
              </a:rPr>
              <a:t>Ed</a:t>
            </a:r>
            <a:r>
              <a:rPr lang="pt-BR" spc="-15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u</a:t>
            </a:r>
            <a:r>
              <a:rPr lang="pt-BR" spc="-15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c</a:t>
            </a:r>
            <a:r>
              <a:rPr lang="pt-BR" spc="-16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a</a:t>
            </a:r>
            <a:r>
              <a:rPr lang="pt-BR" spc="-16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t</a:t>
            </a:r>
            <a:r>
              <a:rPr lang="pt-BR" spc="-15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i</a:t>
            </a:r>
            <a:r>
              <a:rPr lang="pt-BR" spc="-17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o</a:t>
            </a:r>
            <a:r>
              <a:rPr lang="pt-BR" spc="-15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n	e</a:t>
            </a:r>
            <a:r>
              <a:rPr lang="pt-BR" spc="-17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s</a:t>
            </a:r>
            <a:r>
              <a:rPr lang="pt-BR" spc="-17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t</a:t>
            </a:r>
            <a:r>
              <a:rPr lang="pt-BR" spc="-17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a</a:t>
            </a:r>
            <a:r>
              <a:rPr lang="pt-BR" spc="-17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b</a:t>
            </a:r>
            <a:r>
              <a:rPr lang="pt-BR" spc="-16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l</a:t>
            </a:r>
            <a:r>
              <a:rPr lang="pt-BR" spc="-17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i</a:t>
            </a:r>
            <a:r>
              <a:rPr lang="pt-BR" spc="-17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s</a:t>
            </a:r>
            <a:r>
              <a:rPr lang="pt-BR" spc="-17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h</a:t>
            </a:r>
            <a:r>
              <a:rPr lang="pt-BR" spc="-17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e</a:t>
            </a:r>
            <a:r>
              <a:rPr lang="pt-BR" spc="-170" dirty="0">
                <a:latin typeface="Times New Roman"/>
                <a:cs typeface="Times New Roman"/>
              </a:rPr>
              <a:t> </a:t>
            </a:r>
            <a:r>
              <a:rPr lang="pt-BR" dirty="0" smtClean="0">
                <a:latin typeface="Times New Roman"/>
                <a:cs typeface="Times New Roman"/>
              </a:rPr>
              <a:t>d </a:t>
            </a:r>
            <a:r>
              <a:rPr lang="pt-BR" spc="65" dirty="0" smtClean="0">
                <a:latin typeface="Times New Roman"/>
                <a:cs typeface="Times New Roman"/>
              </a:rPr>
              <a:t>by </a:t>
            </a:r>
            <a:r>
              <a:rPr lang="pt-BR" spc="155" dirty="0" smtClean="0">
                <a:latin typeface="Times New Roman"/>
                <a:cs typeface="Times New Roman"/>
              </a:rPr>
              <a:t>the </a:t>
            </a:r>
            <a:r>
              <a:rPr lang="pt-BR" spc="-335" dirty="0" smtClean="0">
                <a:latin typeface="Times New Roman"/>
                <a:cs typeface="Times New Roman"/>
              </a:rPr>
              <a:t> </a:t>
            </a:r>
            <a:r>
              <a:rPr lang="pt-BR" spc="135" dirty="0">
                <a:latin typeface="Times New Roman"/>
                <a:cs typeface="Times New Roman"/>
              </a:rPr>
              <a:t>Resolution</a:t>
            </a:r>
            <a:r>
              <a:rPr lang="pt-BR" spc="17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of</a:t>
            </a:r>
            <a:r>
              <a:rPr lang="pt-BR" spc="45" dirty="0">
                <a:latin typeface="Times New Roman"/>
                <a:cs typeface="Times New Roman"/>
              </a:rPr>
              <a:t> </a:t>
            </a:r>
            <a:r>
              <a:rPr lang="pt-BR" spc="165" dirty="0">
                <a:latin typeface="Times New Roman"/>
                <a:cs typeface="Times New Roman"/>
              </a:rPr>
              <a:t>the</a:t>
            </a:r>
            <a:r>
              <a:rPr lang="pt-BR" spc="28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G</a:t>
            </a:r>
            <a:r>
              <a:rPr lang="pt-BR" spc="-16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o</a:t>
            </a:r>
            <a:r>
              <a:rPr lang="pt-BR" spc="-15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v</a:t>
            </a:r>
            <a:r>
              <a:rPr lang="pt-BR" spc="-15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e</a:t>
            </a:r>
            <a:r>
              <a:rPr lang="pt-BR" spc="-16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r</a:t>
            </a:r>
            <a:r>
              <a:rPr lang="pt-BR" spc="-16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n</a:t>
            </a:r>
            <a:r>
              <a:rPr lang="pt-BR" spc="-155" dirty="0">
                <a:latin typeface="Times New Roman"/>
                <a:cs typeface="Times New Roman"/>
              </a:rPr>
              <a:t> </a:t>
            </a:r>
            <a:r>
              <a:rPr lang="pt-BR" spc="80" dirty="0">
                <a:latin typeface="Times New Roman"/>
                <a:cs typeface="Times New Roman"/>
              </a:rPr>
              <a:t>me</a:t>
            </a:r>
            <a:r>
              <a:rPr lang="pt-BR" spc="-16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n</a:t>
            </a:r>
            <a:r>
              <a:rPr lang="pt-BR" spc="-15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t</a:t>
            </a:r>
            <a:r>
              <a:rPr lang="pt-BR" spc="26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of</a:t>
            </a:r>
            <a:r>
              <a:rPr lang="pt-BR" spc="33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I</a:t>
            </a:r>
            <a:r>
              <a:rPr lang="pt-BR" spc="-17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n</a:t>
            </a:r>
            <a:r>
              <a:rPr lang="pt-BR" spc="-16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d</a:t>
            </a:r>
            <a:r>
              <a:rPr lang="pt-BR" spc="-16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i</a:t>
            </a:r>
            <a:r>
              <a:rPr lang="pt-BR" spc="-16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a</a:t>
            </a:r>
            <a:r>
              <a:rPr lang="pt-BR" spc="-17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.</a:t>
            </a:r>
          </a:p>
          <a:p>
            <a:pPr marL="299085" marR="925830" indent="-287020" algn="just">
              <a:lnSpc>
                <a:spcPct val="150200"/>
              </a:lnSpc>
              <a:spcBef>
                <a:spcPts val="1005"/>
              </a:spcBef>
              <a:buFont typeface="Wingdings"/>
              <a:buChar char=""/>
              <a:tabLst>
                <a:tab pos="299085" algn="l"/>
                <a:tab pos="299720" algn="l"/>
                <a:tab pos="2212975" algn="l"/>
              </a:tabLst>
            </a:pPr>
            <a:r>
              <a:rPr lang="pt-BR" spc="114" dirty="0">
                <a:latin typeface="Times New Roman"/>
                <a:cs typeface="Times New Roman"/>
              </a:rPr>
              <a:t>Five</a:t>
            </a:r>
            <a:r>
              <a:rPr lang="pt-BR" spc="229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p</a:t>
            </a:r>
            <a:r>
              <a:rPr lang="pt-BR" spc="-17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e</a:t>
            </a:r>
            <a:r>
              <a:rPr lang="pt-BR" spc="-17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r</a:t>
            </a:r>
            <a:r>
              <a:rPr lang="pt-BR" spc="-17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s</a:t>
            </a:r>
            <a:r>
              <a:rPr lang="pt-BR" spc="-17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o</a:t>
            </a:r>
            <a:r>
              <a:rPr lang="pt-BR" spc="-17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n</a:t>
            </a:r>
            <a:r>
              <a:rPr lang="pt-BR" spc="-17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s</a:t>
            </a:r>
            <a:r>
              <a:rPr lang="pt-BR" spc="225" dirty="0">
                <a:latin typeface="Times New Roman"/>
                <a:cs typeface="Times New Roman"/>
              </a:rPr>
              <a:t> </a:t>
            </a:r>
            <a:r>
              <a:rPr lang="pt-BR" spc="120" dirty="0">
                <a:latin typeface="Times New Roman"/>
                <a:cs typeface="Times New Roman"/>
              </a:rPr>
              <a:t>elected</a:t>
            </a:r>
            <a:r>
              <a:rPr lang="pt-BR" spc="190" dirty="0">
                <a:latin typeface="Times New Roman"/>
                <a:cs typeface="Times New Roman"/>
              </a:rPr>
              <a:t> </a:t>
            </a:r>
            <a:r>
              <a:rPr lang="pt-BR" spc="105" dirty="0">
                <a:latin typeface="Times New Roman"/>
                <a:cs typeface="Times New Roman"/>
              </a:rPr>
              <a:t>form</a:t>
            </a:r>
            <a:r>
              <a:rPr lang="pt-BR" spc="18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a</a:t>
            </a:r>
            <a:r>
              <a:rPr lang="pt-BR" spc="-160" dirty="0">
                <a:latin typeface="Times New Roman"/>
                <a:cs typeface="Times New Roman"/>
              </a:rPr>
              <a:t> </a:t>
            </a:r>
            <a:r>
              <a:rPr lang="pt-BR" spc="85" dirty="0">
                <a:latin typeface="Times New Roman"/>
                <a:cs typeface="Times New Roman"/>
              </a:rPr>
              <a:t>mo</a:t>
            </a:r>
            <a:r>
              <a:rPr lang="pt-BR" spc="-15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n</a:t>
            </a:r>
            <a:r>
              <a:rPr lang="pt-BR" spc="-15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g</a:t>
            </a:r>
            <a:r>
              <a:rPr lang="pt-BR" spc="27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t</a:t>
            </a:r>
            <a:r>
              <a:rPr lang="pt-BR" spc="-16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h</a:t>
            </a:r>
            <a:r>
              <a:rPr lang="pt-BR" spc="-16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e</a:t>
            </a:r>
            <a:r>
              <a:rPr lang="pt-BR" spc="-170" dirty="0">
                <a:latin typeface="Times New Roman"/>
                <a:cs typeface="Times New Roman"/>
              </a:rPr>
              <a:t> </a:t>
            </a:r>
            <a:r>
              <a:rPr lang="pt-BR" spc="75" dirty="0">
                <a:latin typeface="Times New Roman"/>
                <a:cs typeface="Times New Roman"/>
              </a:rPr>
              <a:t>ms</a:t>
            </a:r>
            <a:r>
              <a:rPr lang="pt-BR" spc="-16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e</a:t>
            </a:r>
            <a:r>
              <a:rPr lang="pt-BR" spc="-17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l</a:t>
            </a:r>
            <a:r>
              <a:rPr lang="pt-BR" spc="-16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v</a:t>
            </a:r>
            <a:r>
              <a:rPr lang="pt-BR" spc="-16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e</a:t>
            </a:r>
            <a:r>
              <a:rPr lang="pt-BR" spc="-17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s</a:t>
            </a:r>
            <a:r>
              <a:rPr lang="pt-BR" spc="254" dirty="0">
                <a:latin typeface="Times New Roman"/>
                <a:cs typeface="Times New Roman"/>
              </a:rPr>
              <a:t> </a:t>
            </a:r>
            <a:r>
              <a:rPr lang="pt-BR" spc="60" dirty="0">
                <a:latin typeface="Times New Roman"/>
                <a:cs typeface="Times New Roman"/>
              </a:rPr>
              <a:t>by</a:t>
            </a:r>
            <a:r>
              <a:rPr lang="pt-BR" spc="18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h</a:t>
            </a:r>
            <a:r>
              <a:rPr lang="pt-BR" spc="-13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e</a:t>
            </a:r>
            <a:r>
              <a:rPr lang="pt-BR" spc="-13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a</a:t>
            </a:r>
            <a:r>
              <a:rPr lang="pt-BR" spc="-14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d</a:t>
            </a:r>
            <a:r>
              <a:rPr lang="pt-BR" spc="-13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s</a:t>
            </a:r>
            <a:r>
              <a:rPr lang="pt-BR" spc="27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of</a:t>
            </a:r>
            <a:r>
              <a:rPr lang="pt-BR" spc="33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a</a:t>
            </a:r>
            <a:r>
              <a:rPr lang="pt-BR" spc="-14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r</a:t>
            </a:r>
            <a:r>
              <a:rPr lang="pt-BR" spc="-15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c</a:t>
            </a:r>
            <a:r>
              <a:rPr lang="pt-BR" spc="-15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h</a:t>
            </a:r>
            <a:r>
              <a:rPr lang="pt-BR" spc="-14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i</a:t>
            </a:r>
            <a:r>
              <a:rPr lang="pt-BR" spc="-14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t</a:t>
            </a:r>
            <a:r>
              <a:rPr lang="pt-BR" spc="-15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e</a:t>
            </a:r>
            <a:r>
              <a:rPr lang="pt-BR" spc="-15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c</a:t>
            </a:r>
            <a:r>
              <a:rPr lang="pt-BR" spc="-16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t</a:t>
            </a:r>
            <a:r>
              <a:rPr lang="pt-BR" spc="-15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u</a:t>
            </a:r>
            <a:r>
              <a:rPr lang="pt-BR" spc="-15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r</a:t>
            </a:r>
            <a:r>
              <a:rPr lang="pt-BR" spc="-15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a</a:t>
            </a:r>
            <a:r>
              <a:rPr lang="pt-BR" spc="-16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l</a:t>
            </a:r>
            <a:r>
              <a:rPr lang="pt-BR" spc="380" dirty="0">
                <a:latin typeface="Times New Roman"/>
                <a:cs typeface="Times New Roman"/>
              </a:rPr>
              <a:t> </a:t>
            </a:r>
            <a:r>
              <a:rPr lang="pt-BR" spc="175" dirty="0">
                <a:latin typeface="Times New Roman"/>
                <a:cs typeface="Times New Roman"/>
              </a:rPr>
              <a:t>institutio</a:t>
            </a:r>
            <a:r>
              <a:rPr lang="pt-BR" spc="-165" dirty="0">
                <a:latin typeface="Times New Roman"/>
                <a:cs typeface="Times New Roman"/>
              </a:rPr>
              <a:t> </a:t>
            </a:r>
            <a:r>
              <a:rPr lang="pt-BR" spc="95" dirty="0">
                <a:latin typeface="Times New Roman"/>
                <a:cs typeface="Times New Roman"/>
              </a:rPr>
              <a:t>ns</a:t>
            </a:r>
            <a:r>
              <a:rPr lang="pt-BR" spc="355" dirty="0">
                <a:latin typeface="Times New Roman"/>
                <a:cs typeface="Times New Roman"/>
              </a:rPr>
              <a:t> </a:t>
            </a:r>
            <a:r>
              <a:rPr lang="pt-BR" spc="95" dirty="0">
                <a:latin typeface="Times New Roman"/>
                <a:cs typeface="Times New Roman"/>
              </a:rPr>
              <a:t>in</a:t>
            </a:r>
            <a:r>
              <a:rPr lang="pt-BR" spc="38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I</a:t>
            </a:r>
            <a:r>
              <a:rPr lang="pt-BR" spc="-14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n</a:t>
            </a:r>
            <a:r>
              <a:rPr lang="pt-BR" spc="-13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d</a:t>
            </a:r>
            <a:r>
              <a:rPr lang="pt-BR" spc="-14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i</a:t>
            </a:r>
            <a:r>
              <a:rPr lang="pt-BR" spc="-14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a </a:t>
            </a:r>
            <a:r>
              <a:rPr lang="pt-BR" spc="-33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i</a:t>
            </a:r>
            <a:r>
              <a:rPr lang="pt-BR" spc="-13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m</a:t>
            </a:r>
            <a:r>
              <a:rPr lang="pt-BR" spc="-16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p</a:t>
            </a:r>
            <a:r>
              <a:rPr lang="pt-BR" spc="-12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a</a:t>
            </a:r>
            <a:r>
              <a:rPr lang="pt-BR" spc="-14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r</a:t>
            </a:r>
            <a:r>
              <a:rPr lang="pt-BR" spc="-13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t</a:t>
            </a:r>
            <a:r>
              <a:rPr lang="pt-BR" spc="-13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i</a:t>
            </a:r>
            <a:r>
              <a:rPr lang="pt-BR" spc="-12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n</a:t>
            </a:r>
            <a:r>
              <a:rPr lang="pt-BR" spc="-13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g</a:t>
            </a:r>
            <a:r>
              <a:rPr lang="pt-BR" spc="409" dirty="0">
                <a:latin typeface="Times New Roman"/>
                <a:cs typeface="Times New Roman"/>
              </a:rPr>
              <a:t> </a:t>
            </a:r>
            <a:r>
              <a:rPr lang="pt-BR" spc="114" dirty="0">
                <a:latin typeface="Times New Roman"/>
                <a:cs typeface="Times New Roman"/>
              </a:rPr>
              <a:t>full-</a:t>
            </a:r>
            <a:r>
              <a:rPr lang="pt-BR" spc="-22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t</a:t>
            </a:r>
            <a:r>
              <a:rPr lang="pt-BR" spc="-215" dirty="0">
                <a:latin typeface="Times New Roman"/>
                <a:cs typeface="Times New Roman"/>
              </a:rPr>
              <a:t> </a:t>
            </a:r>
            <a:r>
              <a:rPr lang="pt-BR" spc="85" dirty="0" smtClean="0">
                <a:latin typeface="Times New Roman"/>
                <a:cs typeface="Times New Roman"/>
              </a:rPr>
              <a:t>ime  </a:t>
            </a:r>
            <a:r>
              <a:rPr lang="pt-BR" dirty="0" smtClean="0">
                <a:latin typeface="Times New Roman"/>
                <a:cs typeface="Times New Roman"/>
              </a:rPr>
              <a:t>i</a:t>
            </a:r>
            <a:r>
              <a:rPr lang="pt-BR" spc="-150" dirty="0" smtClean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n</a:t>
            </a:r>
            <a:r>
              <a:rPr lang="pt-BR" spc="-15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s</a:t>
            </a:r>
            <a:r>
              <a:rPr lang="pt-BR" spc="-15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t</a:t>
            </a:r>
            <a:r>
              <a:rPr lang="pt-BR" spc="-15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r</a:t>
            </a:r>
            <a:r>
              <a:rPr lang="pt-BR" spc="-17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u</a:t>
            </a:r>
            <a:r>
              <a:rPr lang="pt-BR" spc="-17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c</a:t>
            </a:r>
            <a:r>
              <a:rPr lang="pt-BR" spc="-16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t</a:t>
            </a:r>
            <a:r>
              <a:rPr lang="pt-BR" spc="-17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i</a:t>
            </a:r>
            <a:r>
              <a:rPr lang="pt-BR" spc="-17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o</a:t>
            </a:r>
            <a:r>
              <a:rPr lang="pt-BR" spc="-17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n</a:t>
            </a:r>
            <a:r>
              <a:rPr lang="pt-BR" spc="20" dirty="0">
                <a:latin typeface="Times New Roman"/>
                <a:cs typeface="Times New Roman"/>
              </a:rPr>
              <a:t> </a:t>
            </a:r>
            <a:r>
              <a:rPr lang="pt-BR" spc="65" dirty="0">
                <a:latin typeface="Times New Roman"/>
                <a:cs typeface="Times New Roman"/>
              </a:rPr>
              <a:t>for</a:t>
            </a:r>
            <a:r>
              <a:rPr lang="pt-BR" spc="165" dirty="0">
                <a:latin typeface="Times New Roman"/>
                <a:cs typeface="Times New Roman"/>
              </a:rPr>
              <a:t> </a:t>
            </a:r>
            <a:r>
              <a:rPr lang="pt-BR" spc="125" dirty="0">
                <a:latin typeface="Times New Roman"/>
                <a:cs typeface="Times New Roman"/>
              </a:rPr>
              <a:t>recognized</a:t>
            </a:r>
            <a:r>
              <a:rPr lang="pt-BR" spc="25" dirty="0">
                <a:latin typeface="Times New Roman"/>
                <a:cs typeface="Times New Roman"/>
              </a:rPr>
              <a:t> </a:t>
            </a:r>
            <a:r>
              <a:rPr lang="pt-BR" spc="130" dirty="0">
                <a:latin typeface="Times New Roman"/>
                <a:cs typeface="Times New Roman"/>
              </a:rPr>
              <a:t>qualifications.</a:t>
            </a:r>
            <a:endParaRPr lang="pt-BR" dirty="0">
              <a:latin typeface="Times New Roman"/>
              <a:cs typeface="Times New Roman"/>
            </a:endParaRPr>
          </a:p>
          <a:p>
            <a:pPr algn="just">
              <a:spcBef>
                <a:spcPts val="50"/>
              </a:spcBef>
              <a:buChar char=""/>
            </a:pPr>
            <a:endParaRPr lang="pt-BR" dirty="0">
              <a:latin typeface="Times New Roman"/>
              <a:cs typeface="Times New Roman"/>
            </a:endParaRPr>
          </a:p>
          <a:p>
            <a:pPr marL="299085" indent="-287020" algn="just">
              <a:buFont typeface="Wingdings"/>
              <a:buChar char=""/>
              <a:tabLst>
                <a:tab pos="299085" algn="l"/>
                <a:tab pos="299720" algn="l"/>
              </a:tabLst>
            </a:pPr>
            <a:r>
              <a:rPr lang="pt-BR" spc="65" dirty="0">
                <a:latin typeface="Times New Roman"/>
                <a:cs typeface="Times New Roman"/>
              </a:rPr>
              <a:t>An</a:t>
            </a:r>
            <a:r>
              <a:rPr lang="pt-BR" spc="204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a</a:t>
            </a:r>
            <a:r>
              <a:rPr lang="pt-BR" spc="-17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r</a:t>
            </a:r>
            <a:r>
              <a:rPr lang="pt-BR" spc="-17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c</a:t>
            </a:r>
            <a:r>
              <a:rPr lang="pt-BR" spc="-17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h</a:t>
            </a:r>
            <a:r>
              <a:rPr lang="pt-BR" spc="-17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i</a:t>
            </a:r>
            <a:r>
              <a:rPr lang="pt-BR" spc="-17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t</a:t>
            </a:r>
            <a:r>
              <a:rPr lang="pt-BR" spc="-17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e</a:t>
            </a:r>
            <a:r>
              <a:rPr lang="pt-BR" spc="-17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c</a:t>
            </a:r>
            <a:r>
              <a:rPr lang="pt-BR" spc="-17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t</a:t>
            </a:r>
            <a:r>
              <a:rPr lang="pt-BR" spc="265" dirty="0">
                <a:latin typeface="Times New Roman"/>
                <a:cs typeface="Times New Roman"/>
              </a:rPr>
              <a:t> </a:t>
            </a:r>
            <a:r>
              <a:rPr lang="pt-BR" spc="105" dirty="0">
                <a:latin typeface="Times New Roman"/>
                <a:cs typeface="Times New Roman"/>
              </a:rPr>
              <a:t>from</a:t>
            </a:r>
            <a:r>
              <a:rPr lang="pt-BR" spc="180" dirty="0">
                <a:latin typeface="Times New Roman"/>
                <a:cs typeface="Times New Roman"/>
              </a:rPr>
              <a:t> </a:t>
            </a:r>
            <a:r>
              <a:rPr lang="pt-BR" spc="135" dirty="0">
                <a:latin typeface="Times New Roman"/>
                <a:cs typeface="Times New Roman"/>
              </a:rPr>
              <a:t>each</a:t>
            </a:r>
            <a:r>
              <a:rPr lang="pt-BR" spc="229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S</a:t>
            </a:r>
            <a:r>
              <a:rPr lang="pt-BR" spc="-114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t</a:t>
            </a:r>
            <a:r>
              <a:rPr lang="pt-BR" spc="-11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a</a:t>
            </a:r>
            <a:r>
              <a:rPr lang="pt-BR" spc="-114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t</a:t>
            </a:r>
            <a:r>
              <a:rPr lang="pt-BR" spc="-11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e</a:t>
            </a:r>
            <a:r>
              <a:rPr lang="pt-BR" spc="31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n</a:t>
            </a:r>
            <a:r>
              <a:rPr lang="pt-BR" spc="-14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o</a:t>
            </a:r>
            <a:r>
              <a:rPr lang="pt-BR" spc="-14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m</a:t>
            </a:r>
            <a:r>
              <a:rPr lang="pt-BR" spc="-17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i</a:t>
            </a:r>
            <a:r>
              <a:rPr lang="pt-BR" spc="-14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n</a:t>
            </a:r>
            <a:r>
              <a:rPr lang="pt-BR" spc="-14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a</a:t>
            </a:r>
            <a:r>
              <a:rPr lang="pt-BR" spc="-15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t</a:t>
            </a:r>
            <a:r>
              <a:rPr lang="pt-BR" spc="-14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e</a:t>
            </a:r>
            <a:r>
              <a:rPr lang="pt-BR" spc="-15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d</a:t>
            </a:r>
            <a:r>
              <a:rPr lang="pt-BR" spc="265" dirty="0">
                <a:latin typeface="Times New Roman"/>
                <a:cs typeface="Times New Roman"/>
              </a:rPr>
              <a:t> </a:t>
            </a:r>
            <a:r>
              <a:rPr lang="pt-BR" spc="60" dirty="0">
                <a:latin typeface="Times New Roman"/>
                <a:cs typeface="Times New Roman"/>
              </a:rPr>
              <a:t>by</a:t>
            </a:r>
            <a:r>
              <a:rPr lang="pt-BR" spc="160" dirty="0">
                <a:latin typeface="Times New Roman"/>
                <a:cs typeface="Times New Roman"/>
              </a:rPr>
              <a:t> </a:t>
            </a:r>
            <a:r>
              <a:rPr lang="pt-BR" spc="165" dirty="0">
                <a:latin typeface="Times New Roman"/>
                <a:cs typeface="Times New Roman"/>
              </a:rPr>
              <a:t>the</a:t>
            </a:r>
            <a:r>
              <a:rPr lang="pt-BR" spc="27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G</a:t>
            </a:r>
            <a:r>
              <a:rPr lang="pt-BR" spc="-15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o</a:t>
            </a:r>
            <a:r>
              <a:rPr lang="pt-BR" spc="-14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v</a:t>
            </a:r>
            <a:r>
              <a:rPr lang="pt-BR" spc="-14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e</a:t>
            </a:r>
            <a:r>
              <a:rPr lang="pt-BR" spc="-15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r</a:t>
            </a:r>
            <a:r>
              <a:rPr lang="pt-BR" spc="-15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n</a:t>
            </a:r>
            <a:r>
              <a:rPr lang="pt-BR" spc="-15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m</a:t>
            </a:r>
            <a:r>
              <a:rPr lang="pt-BR" spc="-17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e</a:t>
            </a:r>
            <a:r>
              <a:rPr lang="pt-BR" spc="-15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n</a:t>
            </a:r>
            <a:r>
              <a:rPr lang="pt-BR" spc="-14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t</a:t>
            </a:r>
            <a:r>
              <a:rPr lang="pt-BR" spc="204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of</a:t>
            </a:r>
            <a:r>
              <a:rPr lang="pt-BR" spc="33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t</a:t>
            </a:r>
            <a:r>
              <a:rPr lang="pt-BR" spc="-6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h</a:t>
            </a:r>
            <a:r>
              <a:rPr lang="pt-BR" spc="-6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a</a:t>
            </a:r>
            <a:r>
              <a:rPr lang="pt-BR" spc="-6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t</a:t>
            </a:r>
            <a:r>
              <a:rPr lang="pt-BR" spc="32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s</a:t>
            </a:r>
            <a:r>
              <a:rPr lang="pt-BR" spc="-14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t</a:t>
            </a:r>
            <a:r>
              <a:rPr lang="pt-BR" spc="-14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a</a:t>
            </a:r>
            <a:r>
              <a:rPr lang="pt-BR" spc="-15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t</a:t>
            </a:r>
            <a:r>
              <a:rPr lang="pt-BR" spc="-14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e</a:t>
            </a:r>
            <a:r>
              <a:rPr lang="pt-BR" spc="-15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.</a:t>
            </a:r>
          </a:p>
          <a:p>
            <a:pPr algn="just">
              <a:spcBef>
                <a:spcPts val="55"/>
              </a:spcBef>
              <a:buChar char=""/>
            </a:pPr>
            <a:endParaRPr lang="pt-BR" dirty="0">
              <a:latin typeface="Times New Roman"/>
              <a:cs typeface="Times New Roman"/>
            </a:endParaRPr>
          </a:p>
          <a:p>
            <a:pPr marL="299085" indent="-287020" algn="just">
              <a:buFont typeface="Wingdings"/>
              <a:buChar char=""/>
              <a:tabLst>
                <a:tab pos="299085" algn="l"/>
                <a:tab pos="299720" algn="l"/>
                <a:tab pos="6113780" algn="l"/>
              </a:tabLst>
            </a:pPr>
            <a:r>
              <a:rPr lang="pt-BR" spc="30" dirty="0">
                <a:latin typeface="Times New Roman"/>
                <a:cs typeface="Times New Roman"/>
              </a:rPr>
              <a:t>Tw</a:t>
            </a:r>
            <a:r>
              <a:rPr lang="pt-BR" dirty="0">
                <a:latin typeface="Times New Roman"/>
                <a:cs typeface="Times New Roman"/>
              </a:rPr>
              <a:t>o</a:t>
            </a:r>
            <a:r>
              <a:rPr lang="pt-BR" spc="10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p</a:t>
            </a:r>
            <a:r>
              <a:rPr lang="pt-BR" spc="-17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e</a:t>
            </a:r>
            <a:r>
              <a:rPr lang="pt-BR" spc="-17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r</a:t>
            </a:r>
            <a:r>
              <a:rPr lang="pt-BR" spc="-17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s</a:t>
            </a:r>
            <a:r>
              <a:rPr lang="pt-BR" spc="-17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o</a:t>
            </a:r>
            <a:r>
              <a:rPr lang="pt-BR" spc="-17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n</a:t>
            </a:r>
            <a:r>
              <a:rPr lang="pt-BR" spc="-17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s </a:t>
            </a:r>
            <a:r>
              <a:rPr lang="pt-BR" spc="-11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n</a:t>
            </a:r>
            <a:r>
              <a:rPr lang="pt-BR" spc="-14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o</a:t>
            </a:r>
            <a:r>
              <a:rPr lang="pt-BR" spc="-14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m</a:t>
            </a:r>
            <a:r>
              <a:rPr lang="pt-BR" spc="-17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i</a:t>
            </a:r>
            <a:r>
              <a:rPr lang="pt-BR" spc="-14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n</a:t>
            </a:r>
            <a:r>
              <a:rPr lang="pt-BR" spc="-14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a</a:t>
            </a:r>
            <a:r>
              <a:rPr lang="pt-BR" spc="-14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t</a:t>
            </a:r>
            <a:r>
              <a:rPr lang="pt-BR" spc="-14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e</a:t>
            </a:r>
            <a:r>
              <a:rPr lang="pt-BR" spc="-14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d </a:t>
            </a:r>
            <a:r>
              <a:rPr lang="pt-BR" spc="-135" dirty="0">
                <a:latin typeface="Times New Roman"/>
                <a:cs typeface="Times New Roman"/>
              </a:rPr>
              <a:t> </a:t>
            </a:r>
            <a:r>
              <a:rPr lang="pt-BR" spc="125" dirty="0">
                <a:latin typeface="Times New Roman"/>
                <a:cs typeface="Times New Roman"/>
              </a:rPr>
              <a:t>b</a:t>
            </a:r>
            <a:r>
              <a:rPr lang="pt-BR" dirty="0">
                <a:latin typeface="Times New Roman"/>
                <a:cs typeface="Times New Roman"/>
              </a:rPr>
              <a:t>y </a:t>
            </a:r>
            <a:r>
              <a:rPr lang="pt-BR" spc="-155" dirty="0">
                <a:latin typeface="Times New Roman"/>
                <a:cs typeface="Times New Roman"/>
              </a:rPr>
              <a:t> </a:t>
            </a:r>
            <a:r>
              <a:rPr lang="pt-BR" spc="245" dirty="0">
                <a:latin typeface="Times New Roman"/>
                <a:cs typeface="Times New Roman"/>
              </a:rPr>
              <a:t>th</a:t>
            </a:r>
            <a:r>
              <a:rPr lang="pt-BR" dirty="0">
                <a:latin typeface="Times New Roman"/>
                <a:cs typeface="Times New Roman"/>
              </a:rPr>
              <a:t>e </a:t>
            </a:r>
            <a:r>
              <a:rPr lang="pt-BR" spc="-5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I</a:t>
            </a:r>
            <a:r>
              <a:rPr lang="pt-BR" spc="-15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n</a:t>
            </a:r>
            <a:r>
              <a:rPr lang="pt-BR" spc="-14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s</a:t>
            </a:r>
            <a:r>
              <a:rPr lang="pt-BR" spc="-14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t</a:t>
            </a:r>
            <a:r>
              <a:rPr lang="pt-BR" spc="-14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i</a:t>
            </a:r>
            <a:r>
              <a:rPr lang="pt-BR" spc="-14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t</a:t>
            </a:r>
            <a:r>
              <a:rPr lang="pt-BR" spc="-15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u</a:t>
            </a:r>
            <a:r>
              <a:rPr lang="pt-BR" spc="-14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t</a:t>
            </a:r>
            <a:r>
              <a:rPr lang="pt-BR" spc="-15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i</a:t>
            </a:r>
            <a:r>
              <a:rPr lang="pt-BR" spc="-15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o</a:t>
            </a:r>
            <a:r>
              <a:rPr lang="pt-BR" spc="-14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n </a:t>
            </a:r>
            <a:r>
              <a:rPr lang="pt-BR" spc="-80" dirty="0">
                <a:latin typeface="Times New Roman"/>
                <a:cs typeface="Times New Roman"/>
              </a:rPr>
              <a:t> </a:t>
            </a:r>
            <a:r>
              <a:rPr lang="pt-BR" spc="5" dirty="0">
                <a:latin typeface="Times New Roman"/>
                <a:cs typeface="Times New Roman"/>
              </a:rPr>
              <a:t>o</a:t>
            </a:r>
            <a:r>
              <a:rPr lang="pt-BR" dirty="0">
                <a:latin typeface="Times New Roman"/>
                <a:cs typeface="Times New Roman"/>
              </a:rPr>
              <a:t>f</a:t>
            </a:r>
            <a:r>
              <a:rPr lang="pt-BR" spc="5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E</a:t>
            </a:r>
            <a:r>
              <a:rPr lang="pt-BR" spc="-15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n</a:t>
            </a:r>
            <a:r>
              <a:rPr lang="pt-BR" spc="-14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g</a:t>
            </a:r>
            <a:r>
              <a:rPr lang="pt-BR" spc="-14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i</a:t>
            </a:r>
            <a:r>
              <a:rPr lang="pt-BR" spc="-15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n</a:t>
            </a:r>
            <a:r>
              <a:rPr lang="pt-BR" spc="-15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e</a:t>
            </a:r>
            <a:r>
              <a:rPr lang="pt-BR" spc="-15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e</a:t>
            </a:r>
            <a:r>
              <a:rPr lang="pt-BR" spc="-15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r</a:t>
            </a:r>
            <a:r>
              <a:rPr lang="pt-BR" spc="-16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s </a:t>
            </a:r>
            <a:r>
              <a:rPr lang="pt-BR" spc="-14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(</a:t>
            </a:r>
            <a:r>
              <a:rPr lang="pt-BR" spc="-200" dirty="0">
                <a:latin typeface="Times New Roman"/>
                <a:cs typeface="Times New Roman"/>
              </a:rPr>
              <a:t> </a:t>
            </a:r>
            <a:r>
              <a:rPr lang="pt-BR" spc="150" dirty="0" smtClean="0">
                <a:latin typeface="Times New Roman"/>
                <a:cs typeface="Times New Roman"/>
              </a:rPr>
              <a:t>I</a:t>
            </a:r>
            <a:r>
              <a:rPr lang="pt-BR" spc="160" dirty="0" smtClean="0">
                <a:latin typeface="Times New Roman"/>
                <a:cs typeface="Times New Roman"/>
              </a:rPr>
              <a:t>n</a:t>
            </a:r>
            <a:r>
              <a:rPr lang="pt-BR" spc="145" dirty="0" smtClean="0">
                <a:latin typeface="Times New Roman"/>
                <a:cs typeface="Times New Roman"/>
              </a:rPr>
              <a:t>d</a:t>
            </a:r>
            <a:r>
              <a:rPr lang="pt-BR" spc="135" dirty="0" smtClean="0">
                <a:latin typeface="Times New Roman"/>
                <a:cs typeface="Times New Roman"/>
              </a:rPr>
              <a:t>i</a:t>
            </a:r>
            <a:r>
              <a:rPr lang="pt-BR" spc="155" dirty="0" smtClean="0">
                <a:latin typeface="Times New Roman"/>
                <a:cs typeface="Times New Roman"/>
              </a:rPr>
              <a:t>a</a:t>
            </a:r>
            <a:r>
              <a:rPr lang="pt-BR" dirty="0" smtClean="0">
                <a:latin typeface="Times New Roman"/>
                <a:cs typeface="Times New Roman"/>
              </a:rPr>
              <a:t>) </a:t>
            </a:r>
            <a:r>
              <a:rPr lang="pt-BR" spc="140" dirty="0" smtClean="0">
                <a:latin typeface="Times New Roman"/>
                <a:cs typeface="Times New Roman"/>
              </a:rPr>
              <a:t>fr</a:t>
            </a:r>
            <a:r>
              <a:rPr lang="pt-BR" spc="145" dirty="0" smtClean="0">
                <a:latin typeface="Times New Roman"/>
                <a:cs typeface="Times New Roman"/>
              </a:rPr>
              <a:t>o</a:t>
            </a:r>
            <a:r>
              <a:rPr lang="pt-BR" dirty="0" smtClean="0">
                <a:latin typeface="Times New Roman"/>
                <a:cs typeface="Times New Roman"/>
              </a:rPr>
              <a:t>m </a:t>
            </a:r>
            <a:r>
              <a:rPr lang="pt-BR" spc="-110" dirty="0" smtClean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a</a:t>
            </a:r>
            <a:r>
              <a:rPr lang="pt-BR" spc="-160" dirty="0">
                <a:latin typeface="Times New Roman"/>
                <a:cs typeface="Times New Roman"/>
              </a:rPr>
              <a:t> </a:t>
            </a:r>
            <a:r>
              <a:rPr lang="pt-BR" spc="165" dirty="0">
                <a:latin typeface="Times New Roman"/>
                <a:cs typeface="Times New Roman"/>
              </a:rPr>
              <a:t>m</a:t>
            </a:r>
            <a:r>
              <a:rPr lang="pt-BR" dirty="0">
                <a:latin typeface="Times New Roman"/>
                <a:cs typeface="Times New Roman"/>
              </a:rPr>
              <a:t>o</a:t>
            </a:r>
            <a:r>
              <a:rPr lang="pt-BR" spc="-15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n</a:t>
            </a:r>
            <a:r>
              <a:rPr lang="pt-BR" spc="-15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g </a:t>
            </a:r>
            <a:r>
              <a:rPr lang="pt-BR" spc="55" dirty="0">
                <a:latin typeface="Times New Roman"/>
                <a:cs typeface="Times New Roman"/>
              </a:rPr>
              <a:t> </a:t>
            </a:r>
            <a:r>
              <a:rPr lang="pt-BR" spc="195" dirty="0">
                <a:latin typeface="Times New Roman"/>
                <a:cs typeface="Times New Roman"/>
              </a:rPr>
              <a:t>it</a:t>
            </a:r>
            <a:r>
              <a:rPr lang="pt-BR" dirty="0">
                <a:latin typeface="Times New Roman"/>
                <a:cs typeface="Times New Roman"/>
              </a:rPr>
              <a:t>s </a:t>
            </a:r>
            <a:r>
              <a:rPr lang="pt-BR" spc="10" dirty="0">
                <a:latin typeface="Times New Roman"/>
                <a:cs typeface="Times New Roman"/>
              </a:rPr>
              <a:t> </a:t>
            </a:r>
            <a:r>
              <a:rPr lang="pt-BR" spc="165" dirty="0">
                <a:latin typeface="Times New Roman"/>
                <a:cs typeface="Times New Roman"/>
              </a:rPr>
              <a:t>m</a:t>
            </a:r>
            <a:r>
              <a:rPr lang="pt-BR" dirty="0">
                <a:latin typeface="Times New Roman"/>
                <a:cs typeface="Times New Roman"/>
              </a:rPr>
              <a:t>e</a:t>
            </a:r>
            <a:r>
              <a:rPr lang="pt-BR" spc="-160" dirty="0">
                <a:latin typeface="Times New Roman"/>
                <a:cs typeface="Times New Roman"/>
              </a:rPr>
              <a:t> </a:t>
            </a:r>
            <a:r>
              <a:rPr lang="pt-BR" spc="165" dirty="0">
                <a:latin typeface="Times New Roman"/>
                <a:cs typeface="Times New Roman"/>
              </a:rPr>
              <a:t>m</a:t>
            </a:r>
            <a:r>
              <a:rPr lang="pt-BR" dirty="0">
                <a:latin typeface="Times New Roman"/>
                <a:cs typeface="Times New Roman"/>
              </a:rPr>
              <a:t>b</a:t>
            </a:r>
            <a:r>
              <a:rPr lang="pt-BR" spc="-15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e</a:t>
            </a:r>
            <a:r>
              <a:rPr lang="pt-BR" spc="-16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r</a:t>
            </a:r>
            <a:r>
              <a:rPr lang="pt-BR" spc="-16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s</a:t>
            </a:r>
            <a:r>
              <a:rPr lang="pt-BR" spc="-155" dirty="0">
                <a:latin typeface="Times New Roman"/>
                <a:cs typeface="Times New Roman"/>
              </a:rPr>
              <a:t> </a:t>
            </a:r>
            <a:endParaRPr lang="pt-BR" dirty="0">
              <a:latin typeface="Times New Roman"/>
              <a:cs typeface="Times New Roman"/>
            </a:endParaRPr>
          </a:p>
          <a:p>
            <a:pPr algn="just">
              <a:spcBef>
                <a:spcPts val="10"/>
              </a:spcBef>
              <a:buChar char=""/>
            </a:pPr>
            <a:endParaRPr lang="pt-BR" dirty="0">
              <a:latin typeface="Times New Roman"/>
              <a:cs typeface="Times New Roman"/>
            </a:endParaRPr>
          </a:p>
          <a:p>
            <a:pPr marL="299085" indent="-287020" algn="just">
              <a:buFont typeface="Wingdings"/>
              <a:buChar char=""/>
              <a:tabLst>
                <a:tab pos="299085" algn="l"/>
                <a:tab pos="299720" algn="l"/>
                <a:tab pos="6122670" algn="l"/>
              </a:tabLst>
            </a:pPr>
            <a:r>
              <a:rPr lang="pt-BR" dirty="0">
                <a:latin typeface="Times New Roman"/>
                <a:cs typeface="Times New Roman"/>
              </a:rPr>
              <a:t>O</a:t>
            </a:r>
            <a:r>
              <a:rPr lang="pt-BR" spc="-17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n</a:t>
            </a:r>
            <a:r>
              <a:rPr lang="pt-BR" spc="-15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e </a:t>
            </a:r>
            <a:r>
              <a:rPr lang="pt-BR" spc="-9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p</a:t>
            </a:r>
            <a:r>
              <a:rPr lang="pt-BR" spc="-17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e</a:t>
            </a:r>
            <a:r>
              <a:rPr lang="pt-BR" spc="-17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r</a:t>
            </a:r>
            <a:r>
              <a:rPr lang="pt-BR" spc="-17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s</a:t>
            </a:r>
            <a:r>
              <a:rPr lang="pt-BR" spc="-17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o</a:t>
            </a:r>
            <a:r>
              <a:rPr lang="pt-BR" spc="-17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n </a:t>
            </a:r>
            <a:r>
              <a:rPr lang="pt-BR" spc="-15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n</a:t>
            </a:r>
            <a:r>
              <a:rPr lang="pt-BR" spc="-14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o</a:t>
            </a:r>
            <a:r>
              <a:rPr lang="pt-BR" spc="-145" dirty="0">
                <a:latin typeface="Times New Roman"/>
                <a:cs typeface="Times New Roman"/>
              </a:rPr>
              <a:t> </a:t>
            </a:r>
            <a:r>
              <a:rPr lang="pt-BR" spc="5" dirty="0">
                <a:latin typeface="Times New Roman"/>
                <a:cs typeface="Times New Roman"/>
              </a:rPr>
              <a:t>m</a:t>
            </a:r>
            <a:r>
              <a:rPr lang="pt-BR" spc="-17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i</a:t>
            </a:r>
            <a:r>
              <a:rPr lang="pt-BR" spc="-14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n</a:t>
            </a:r>
            <a:r>
              <a:rPr lang="pt-BR" spc="-14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a</a:t>
            </a:r>
            <a:r>
              <a:rPr lang="pt-BR" spc="-15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t</a:t>
            </a:r>
            <a:r>
              <a:rPr lang="pt-BR" spc="-14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e</a:t>
            </a:r>
            <a:r>
              <a:rPr lang="pt-BR" spc="-15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d </a:t>
            </a:r>
            <a:r>
              <a:rPr lang="pt-BR" spc="-125" dirty="0">
                <a:latin typeface="Times New Roman"/>
                <a:cs typeface="Times New Roman"/>
              </a:rPr>
              <a:t> </a:t>
            </a:r>
            <a:r>
              <a:rPr lang="pt-BR" spc="125" dirty="0">
                <a:latin typeface="Times New Roman"/>
                <a:cs typeface="Times New Roman"/>
              </a:rPr>
              <a:t>b</a:t>
            </a:r>
            <a:r>
              <a:rPr lang="pt-BR" dirty="0">
                <a:latin typeface="Times New Roman"/>
                <a:cs typeface="Times New Roman"/>
              </a:rPr>
              <a:t>y </a:t>
            </a:r>
            <a:r>
              <a:rPr lang="pt-BR" spc="-160" dirty="0">
                <a:latin typeface="Times New Roman"/>
                <a:cs typeface="Times New Roman"/>
              </a:rPr>
              <a:t> </a:t>
            </a:r>
            <a:r>
              <a:rPr lang="pt-BR" spc="245" dirty="0">
                <a:latin typeface="Times New Roman"/>
                <a:cs typeface="Times New Roman"/>
              </a:rPr>
              <a:t>th</a:t>
            </a:r>
            <a:r>
              <a:rPr lang="pt-BR" dirty="0">
                <a:latin typeface="Times New Roman"/>
                <a:cs typeface="Times New Roman"/>
              </a:rPr>
              <a:t>e </a:t>
            </a:r>
            <a:r>
              <a:rPr lang="pt-BR" spc="-6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I</a:t>
            </a:r>
            <a:r>
              <a:rPr lang="pt-BR" spc="-15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n</a:t>
            </a:r>
            <a:r>
              <a:rPr lang="pt-BR" spc="-14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s</a:t>
            </a:r>
            <a:r>
              <a:rPr lang="pt-BR" spc="-14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t</a:t>
            </a:r>
            <a:r>
              <a:rPr lang="pt-BR" spc="-14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i</a:t>
            </a:r>
            <a:r>
              <a:rPr lang="pt-BR" spc="-14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t</a:t>
            </a:r>
            <a:r>
              <a:rPr lang="pt-BR" spc="-14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u</a:t>
            </a:r>
            <a:r>
              <a:rPr lang="pt-BR" spc="-15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t</a:t>
            </a:r>
            <a:r>
              <a:rPr lang="pt-BR" spc="-14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i</a:t>
            </a:r>
            <a:r>
              <a:rPr lang="pt-BR" spc="-15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o</a:t>
            </a:r>
            <a:r>
              <a:rPr lang="pt-BR" spc="-15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n </a:t>
            </a:r>
            <a:r>
              <a:rPr lang="pt-BR" spc="-9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of</a:t>
            </a:r>
            <a:r>
              <a:rPr lang="pt-BR" spc="6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S</a:t>
            </a:r>
            <a:r>
              <a:rPr lang="pt-BR" spc="-17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u</a:t>
            </a:r>
            <a:r>
              <a:rPr lang="pt-BR" spc="-17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r</a:t>
            </a:r>
            <a:r>
              <a:rPr lang="pt-BR" spc="-175" dirty="0">
                <a:latin typeface="Times New Roman"/>
                <a:cs typeface="Times New Roman"/>
              </a:rPr>
              <a:t> </a:t>
            </a:r>
            <a:r>
              <a:rPr lang="pt-BR" spc="170" dirty="0">
                <a:latin typeface="Times New Roman"/>
                <a:cs typeface="Times New Roman"/>
              </a:rPr>
              <a:t>v</a:t>
            </a:r>
            <a:r>
              <a:rPr lang="pt-BR" spc="165" dirty="0">
                <a:latin typeface="Times New Roman"/>
                <a:cs typeface="Times New Roman"/>
              </a:rPr>
              <a:t>e</a:t>
            </a:r>
            <a:r>
              <a:rPr lang="pt-BR" spc="155" dirty="0">
                <a:latin typeface="Times New Roman"/>
                <a:cs typeface="Times New Roman"/>
              </a:rPr>
              <a:t>y</a:t>
            </a:r>
            <a:r>
              <a:rPr lang="pt-BR" dirty="0">
                <a:latin typeface="Times New Roman"/>
                <a:cs typeface="Times New Roman"/>
              </a:rPr>
              <a:t>o</a:t>
            </a:r>
            <a:r>
              <a:rPr lang="pt-BR" spc="-17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r</a:t>
            </a:r>
            <a:r>
              <a:rPr lang="pt-BR" spc="-18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s </a:t>
            </a:r>
            <a:r>
              <a:rPr lang="pt-BR" spc="-14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of</a:t>
            </a:r>
            <a:r>
              <a:rPr lang="pt-BR" spc="4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I</a:t>
            </a:r>
            <a:r>
              <a:rPr lang="pt-BR" spc="-15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n</a:t>
            </a:r>
            <a:r>
              <a:rPr lang="pt-BR" spc="-14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d</a:t>
            </a:r>
            <a:r>
              <a:rPr lang="pt-BR" spc="-14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i</a:t>
            </a:r>
            <a:r>
              <a:rPr lang="pt-BR" spc="-145" dirty="0">
                <a:latin typeface="Times New Roman"/>
                <a:cs typeface="Times New Roman"/>
              </a:rPr>
              <a:t> </a:t>
            </a:r>
            <a:r>
              <a:rPr lang="pt-BR" dirty="0" smtClean="0">
                <a:latin typeface="Times New Roman"/>
                <a:cs typeface="Times New Roman"/>
              </a:rPr>
              <a:t>a </a:t>
            </a:r>
            <a:r>
              <a:rPr lang="pt-BR" spc="140" dirty="0" smtClean="0">
                <a:latin typeface="Times New Roman"/>
                <a:cs typeface="Times New Roman"/>
              </a:rPr>
              <a:t>fr</a:t>
            </a:r>
            <a:r>
              <a:rPr lang="pt-BR" spc="145" dirty="0" smtClean="0">
                <a:latin typeface="Times New Roman"/>
                <a:cs typeface="Times New Roman"/>
              </a:rPr>
              <a:t>o</a:t>
            </a:r>
            <a:r>
              <a:rPr lang="pt-BR" spc="5" dirty="0" smtClean="0">
                <a:latin typeface="Times New Roman"/>
                <a:cs typeface="Times New Roman"/>
              </a:rPr>
              <a:t>m</a:t>
            </a:r>
            <a:r>
              <a:rPr lang="pt-BR" dirty="0" smtClean="0">
                <a:latin typeface="Times New Roman"/>
                <a:cs typeface="Times New Roman"/>
              </a:rPr>
              <a:t> </a:t>
            </a:r>
            <a:r>
              <a:rPr lang="pt-BR" spc="-90" dirty="0" smtClean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a</a:t>
            </a:r>
            <a:r>
              <a:rPr lang="pt-BR" spc="-160" dirty="0">
                <a:latin typeface="Times New Roman"/>
                <a:cs typeface="Times New Roman"/>
              </a:rPr>
              <a:t> </a:t>
            </a:r>
            <a:r>
              <a:rPr lang="pt-BR" spc="165" dirty="0">
                <a:latin typeface="Times New Roman"/>
                <a:cs typeface="Times New Roman"/>
              </a:rPr>
              <a:t>m</a:t>
            </a:r>
            <a:r>
              <a:rPr lang="pt-BR" dirty="0">
                <a:latin typeface="Times New Roman"/>
                <a:cs typeface="Times New Roman"/>
              </a:rPr>
              <a:t>o</a:t>
            </a:r>
            <a:r>
              <a:rPr lang="pt-BR" spc="-15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n</a:t>
            </a:r>
            <a:r>
              <a:rPr lang="pt-BR" spc="-15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g </a:t>
            </a:r>
            <a:r>
              <a:rPr lang="pt-BR" spc="30" dirty="0">
                <a:latin typeface="Times New Roman"/>
                <a:cs typeface="Times New Roman"/>
              </a:rPr>
              <a:t> </a:t>
            </a:r>
            <a:r>
              <a:rPr lang="pt-BR" spc="185" dirty="0">
                <a:latin typeface="Times New Roman"/>
                <a:cs typeface="Times New Roman"/>
              </a:rPr>
              <a:t>it</a:t>
            </a:r>
            <a:r>
              <a:rPr lang="pt-BR" dirty="0">
                <a:latin typeface="Times New Roman"/>
                <a:cs typeface="Times New Roman"/>
              </a:rPr>
              <a:t>s</a:t>
            </a:r>
            <a:r>
              <a:rPr lang="pt-BR" spc="35" dirty="0">
                <a:latin typeface="Times New Roman"/>
                <a:cs typeface="Times New Roman"/>
              </a:rPr>
              <a:t> </a:t>
            </a:r>
            <a:r>
              <a:rPr lang="pt-BR" spc="165" dirty="0">
                <a:latin typeface="Times New Roman"/>
                <a:cs typeface="Times New Roman"/>
              </a:rPr>
              <a:t>m</a:t>
            </a:r>
            <a:r>
              <a:rPr lang="pt-BR" dirty="0">
                <a:latin typeface="Times New Roman"/>
                <a:cs typeface="Times New Roman"/>
              </a:rPr>
              <a:t>e</a:t>
            </a:r>
            <a:r>
              <a:rPr lang="pt-BR" spc="-160" dirty="0">
                <a:latin typeface="Times New Roman"/>
                <a:cs typeface="Times New Roman"/>
              </a:rPr>
              <a:t> </a:t>
            </a:r>
            <a:r>
              <a:rPr lang="pt-BR" spc="165" dirty="0">
                <a:latin typeface="Times New Roman"/>
                <a:cs typeface="Times New Roman"/>
              </a:rPr>
              <a:t>m</a:t>
            </a:r>
            <a:r>
              <a:rPr lang="pt-BR" dirty="0">
                <a:latin typeface="Times New Roman"/>
                <a:cs typeface="Times New Roman"/>
              </a:rPr>
              <a:t>b</a:t>
            </a:r>
            <a:r>
              <a:rPr lang="pt-BR" spc="-15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e</a:t>
            </a:r>
            <a:r>
              <a:rPr lang="pt-BR" spc="-16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r</a:t>
            </a:r>
            <a:r>
              <a:rPr lang="pt-BR" spc="-16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s</a:t>
            </a:r>
            <a:r>
              <a:rPr lang="pt-BR" spc="-155" dirty="0">
                <a:latin typeface="Times New Roman"/>
                <a:cs typeface="Times New Roman"/>
              </a:rPr>
              <a:t> </a:t>
            </a:r>
            <a:endParaRPr lang="pt-BR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5869937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229" y="696399"/>
            <a:ext cx="8280349" cy="511678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99085" marR="665480" indent="-287020" algn="just">
              <a:lnSpc>
                <a:spcPct val="150000"/>
              </a:lnSpc>
              <a:spcBef>
                <a:spcPts val="100"/>
              </a:spcBef>
              <a:buFont typeface="Wingdings"/>
              <a:buChar char=""/>
              <a:tabLst>
                <a:tab pos="299720" algn="l"/>
              </a:tabLst>
            </a:pPr>
            <a:r>
              <a:rPr spc="65" dirty="0">
                <a:latin typeface="Times New Roman"/>
                <a:cs typeface="Times New Roman"/>
              </a:rPr>
              <a:t>An  </a:t>
            </a:r>
            <a:r>
              <a:rPr spc="120" dirty="0">
                <a:latin typeface="Times New Roman"/>
                <a:cs typeface="Times New Roman"/>
              </a:rPr>
              <a:t>elected </a:t>
            </a:r>
            <a:r>
              <a:rPr dirty="0">
                <a:latin typeface="Times New Roman"/>
                <a:cs typeface="Times New Roman"/>
              </a:rPr>
              <a:t>P r e s i d e n t</a:t>
            </a:r>
            <a:r>
              <a:rPr spc="350" dirty="0">
                <a:latin typeface="Times New Roman"/>
                <a:cs typeface="Times New Roman"/>
              </a:rPr>
              <a:t> </a:t>
            </a:r>
            <a:r>
              <a:rPr spc="75" dirty="0">
                <a:latin typeface="Times New Roman"/>
                <a:cs typeface="Times New Roman"/>
              </a:rPr>
              <a:t>or  </a:t>
            </a:r>
            <a:r>
              <a:rPr spc="110" dirty="0">
                <a:latin typeface="Times New Roman"/>
                <a:cs typeface="Times New Roman"/>
              </a:rPr>
              <a:t>Vice- </a:t>
            </a:r>
            <a:r>
              <a:rPr spc="120" dirty="0">
                <a:latin typeface="Times New Roman"/>
                <a:cs typeface="Times New Roman"/>
              </a:rPr>
              <a:t>President </a:t>
            </a:r>
            <a:r>
              <a:rPr dirty="0">
                <a:latin typeface="Times New Roman"/>
                <a:cs typeface="Times New Roman"/>
              </a:rPr>
              <a:t>of</a:t>
            </a:r>
            <a:r>
              <a:rPr spc="350" dirty="0">
                <a:latin typeface="Times New Roman"/>
                <a:cs typeface="Times New Roman"/>
              </a:rPr>
              <a:t> </a:t>
            </a:r>
            <a:r>
              <a:rPr spc="155" dirty="0">
                <a:latin typeface="Times New Roman"/>
                <a:cs typeface="Times New Roman"/>
              </a:rPr>
              <a:t>the </a:t>
            </a:r>
            <a:r>
              <a:rPr spc="105" dirty="0">
                <a:latin typeface="Times New Roman"/>
                <a:cs typeface="Times New Roman"/>
              </a:rPr>
              <a:t>Council </a:t>
            </a:r>
            <a:r>
              <a:rPr dirty="0">
                <a:latin typeface="Times New Roman"/>
                <a:cs typeface="Times New Roman"/>
              </a:rPr>
              <a:t>s h a l l  </a:t>
            </a:r>
            <a:r>
              <a:rPr spc="5" dirty="0">
                <a:latin typeface="Times New Roman"/>
                <a:cs typeface="Times New Roman"/>
              </a:rPr>
              <a:t> </a:t>
            </a:r>
            <a:r>
              <a:rPr spc="105" dirty="0">
                <a:latin typeface="Times New Roman"/>
                <a:cs typeface="Times New Roman"/>
              </a:rPr>
              <a:t>hold </a:t>
            </a:r>
            <a:r>
              <a:rPr spc="30" dirty="0">
                <a:latin typeface="Times New Roman"/>
                <a:cs typeface="Times New Roman"/>
              </a:rPr>
              <a:t>office  </a:t>
            </a:r>
            <a:r>
              <a:rPr spc="60" dirty="0">
                <a:latin typeface="Times New Roman"/>
                <a:cs typeface="Times New Roman"/>
              </a:rPr>
              <a:t>for  </a:t>
            </a:r>
            <a:r>
              <a:rPr dirty="0">
                <a:latin typeface="Times New Roman"/>
                <a:cs typeface="Times New Roman"/>
              </a:rPr>
              <a:t>a</a:t>
            </a:r>
            <a:r>
              <a:rPr spc="35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t e r m</a:t>
            </a:r>
            <a:r>
              <a:rPr spc="35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of</a:t>
            </a:r>
            <a:r>
              <a:rPr spc="35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t h r e e </a:t>
            </a:r>
            <a:r>
              <a:rPr spc="-33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y</a:t>
            </a:r>
            <a:r>
              <a:rPr spc="-17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e</a:t>
            </a:r>
            <a:r>
              <a:rPr spc="-15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a</a:t>
            </a:r>
            <a:r>
              <a:rPr spc="-15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r</a:t>
            </a:r>
            <a:r>
              <a:rPr spc="-15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s</a:t>
            </a:r>
            <a:r>
              <a:rPr spc="245" dirty="0">
                <a:latin typeface="Times New Roman"/>
                <a:cs typeface="Times New Roman"/>
              </a:rPr>
              <a:t> </a:t>
            </a:r>
            <a:r>
              <a:rPr spc="75" dirty="0">
                <a:latin typeface="Times New Roman"/>
                <a:cs typeface="Times New Roman"/>
              </a:rPr>
              <a:t>or</a:t>
            </a:r>
            <a:r>
              <a:rPr spc="195" dirty="0">
                <a:latin typeface="Times New Roman"/>
                <a:cs typeface="Times New Roman"/>
              </a:rPr>
              <a:t> </a:t>
            </a:r>
            <a:r>
              <a:rPr spc="110" dirty="0">
                <a:latin typeface="Times New Roman"/>
                <a:cs typeface="Times New Roman"/>
              </a:rPr>
              <a:t>till</a:t>
            </a:r>
            <a:r>
              <a:rPr spc="180" dirty="0">
                <a:latin typeface="Times New Roman"/>
                <a:cs typeface="Times New Roman"/>
              </a:rPr>
              <a:t> </a:t>
            </a:r>
            <a:r>
              <a:rPr spc="110" dirty="0">
                <a:latin typeface="Times New Roman"/>
                <a:cs typeface="Times New Roman"/>
              </a:rPr>
              <a:t>he</a:t>
            </a:r>
            <a:r>
              <a:rPr spc="295" dirty="0">
                <a:latin typeface="Times New Roman"/>
                <a:cs typeface="Times New Roman"/>
              </a:rPr>
              <a:t> </a:t>
            </a:r>
            <a:r>
              <a:rPr spc="130" dirty="0">
                <a:latin typeface="Times New Roman"/>
                <a:cs typeface="Times New Roman"/>
              </a:rPr>
              <a:t>ceases</a:t>
            </a:r>
            <a:r>
              <a:rPr spc="235" dirty="0">
                <a:latin typeface="Times New Roman"/>
                <a:cs typeface="Times New Roman"/>
              </a:rPr>
              <a:t> </a:t>
            </a:r>
            <a:r>
              <a:rPr spc="75" dirty="0">
                <a:latin typeface="Times New Roman"/>
                <a:cs typeface="Times New Roman"/>
              </a:rPr>
              <a:t>to</a:t>
            </a:r>
            <a:r>
              <a:rPr spc="210" dirty="0">
                <a:latin typeface="Times New Roman"/>
                <a:cs typeface="Times New Roman"/>
              </a:rPr>
              <a:t> </a:t>
            </a:r>
            <a:r>
              <a:rPr spc="75" dirty="0">
                <a:latin typeface="Times New Roman"/>
                <a:cs typeface="Times New Roman"/>
              </a:rPr>
              <a:t>be</a:t>
            </a:r>
            <a:r>
              <a:rPr spc="21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a</a:t>
            </a:r>
            <a:r>
              <a:rPr spc="19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m</a:t>
            </a:r>
            <a:r>
              <a:rPr spc="-16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e</a:t>
            </a:r>
            <a:r>
              <a:rPr spc="-14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m</a:t>
            </a:r>
            <a:r>
              <a:rPr spc="-16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b</a:t>
            </a:r>
            <a:r>
              <a:rPr spc="-13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e</a:t>
            </a:r>
            <a:r>
              <a:rPr spc="-13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r</a:t>
            </a:r>
            <a:r>
              <a:rPr spc="114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of</a:t>
            </a:r>
            <a:r>
              <a:rPr spc="-15" dirty="0">
                <a:latin typeface="Times New Roman"/>
                <a:cs typeface="Times New Roman"/>
              </a:rPr>
              <a:t> </a:t>
            </a:r>
            <a:r>
              <a:rPr spc="165" dirty="0">
                <a:latin typeface="Times New Roman"/>
                <a:cs typeface="Times New Roman"/>
              </a:rPr>
              <a:t>the</a:t>
            </a:r>
            <a:r>
              <a:rPr spc="440" dirty="0">
                <a:latin typeface="Times New Roman"/>
                <a:cs typeface="Times New Roman"/>
              </a:rPr>
              <a:t> </a:t>
            </a:r>
            <a:r>
              <a:rPr spc="105" dirty="0">
                <a:latin typeface="Times New Roman"/>
                <a:cs typeface="Times New Roman"/>
              </a:rPr>
              <a:t>Council,</a:t>
            </a:r>
            <a:r>
              <a:rPr spc="204" dirty="0">
                <a:latin typeface="Times New Roman"/>
                <a:cs typeface="Times New Roman"/>
              </a:rPr>
              <a:t> </a:t>
            </a:r>
            <a:r>
              <a:rPr spc="80" dirty="0">
                <a:latin typeface="Times New Roman"/>
                <a:cs typeface="Times New Roman"/>
              </a:rPr>
              <a:t>wh</a:t>
            </a:r>
            <a:r>
              <a:rPr spc="-17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i</a:t>
            </a:r>
            <a:r>
              <a:rPr spc="-180" dirty="0">
                <a:latin typeface="Times New Roman"/>
                <a:cs typeface="Times New Roman"/>
              </a:rPr>
              <a:t> </a:t>
            </a:r>
            <a:r>
              <a:rPr spc="85" dirty="0">
                <a:latin typeface="Times New Roman"/>
                <a:cs typeface="Times New Roman"/>
              </a:rPr>
              <a:t>ch</a:t>
            </a:r>
            <a:r>
              <a:rPr spc="-175" dirty="0">
                <a:latin typeface="Times New Roman"/>
                <a:cs typeface="Times New Roman"/>
              </a:rPr>
              <a:t> </a:t>
            </a:r>
            <a:r>
              <a:rPr spc="85" dirty="0">
                <a:latin typeface="Times New Roman"/>
                <a:cs typeface="Times New Roman"/>
              </a:rPr>
              <a:t>ev</a:t>
            </a:r>
            <a:r>
              <a:rPr spc="-175" dirty="0">
                <a:latin typeface="Times New Roman"/>
                <a:cs typeface="Times New Roman"/>
              </a:rPr>
              <a:t> </a:t>
            </a:r>
            <a:r>
              <a:rPr spc="75" dirty="0">
                <a:latin typeface="Times New Roman"/>
                <a:cs typeface="Times New Roman"/>
              </a:rPr>
              <a:t>er</a:t>
            </a:r>
            <a:r>
              <a:rPr spc="290" dirty="0">
                <a:latin typeface="Times New Roman"/>
                <a:cs typeface="Times New Roman"/>
              </a:rPr>
              <a:t> </a:t>
            </a:r>
            <a:r>
              <a:rPr spc="130" dirty="0">
                <a:latin typeface="Times New Roman"/>
                <a:cs typeface="Times New Roman"/>
              </a:rPr>
              <a:t>isearlier.</a:t>
            </a:r>
            <a:endParaRPr dirty="0">
              <a:latin typeface="Times New Roman"/>
              <a:cs typeface="Times New Roman"/>
            </a:endParaRPr>
          </a:p>
          <a:p>
            <a:pPr marL="299085" marR="661670" indent="-287020" algn="just">
              <a:lnSpc>
                <a:spcPct val="150100"/>
              </a:lnSpc>
              <a:spcBef>
                <a:spcPts val="990"/>
              </a:spcBef>
              <a:buFont typeface="Wingdings"/>
              <a:buChar char=""/>
              <a:tabLst>
                <a:tab pos="299720" algn="l"/>
              </a:tabLst>
            </a:pPr>
            <a:r>
              <a:rPr spc="105" dirty="0">
                <a:latin typeface="Times New Roman"/>
                <a:cs typeface="Times New Roman"/>
              </a:rPr>
              <a:t>The</a:t>
            </a:r>
            <a:r>
              <a:rPr spc="345" dirty="0">
                <a:latin typeface="Times New Roman"/>
                <a:cs typeface="Times New Roman"/>
              </a:rPr>
              <a:t> </a:t>
            </a:r>
            <a:r>
              <a:rPr spc="110" dirty="0">
                <a:latin typeface="Times New Roman"/>
                <a:cs typeface="Times New Roman"/>
              </a:rPr>
              <a:t>Council</a:t>
            </a:r>
            <a:r>
              <a:rPr spc="32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s</a:t>
            </a:r>
            <a:r>
              <a:rPr spc="-14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h</a:t>
            </a:r>
            <a:r>
              <a:rPr spc="-14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a</a:t>
            </a:r>
            <a:r>
              <a:rPr spc="-16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l</a:t>
            </a:r>
            <a:r>
              <a:rPr spc="-15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l</a:t>
            </a:r>
            <a:r>
              <a:rPr spc="5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m</a:t>
            </a:r>
            <a:r>
              <a:rPr spc="-15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e</a:t>
            </a:r>
            <a:r>
              <a:rPr spc="-12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e</a:t>
            </a:r>
            <a:r>
              <a:rPr spc="-12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t</a:t>
            </a:r>
            <a:r>
              <a:rPr spc="80" dirty="0">
                <a:latin typeface="Times New Roman"/>
                <a:cs typeface="Times New Roman"/>
              </a:rPr>
              <a:t> </a:t>
            </a:r>
            <a:r>
              <a:rPr spc="150" dirty="0">
                <a:latin typeface="Times New Roman"/>
                <a:cs typeface="Times New Roman"/>
              </a:rPr>
              <a:t>at</a:t>
            </a:r>
            <a:r>
              <a:rPr spc="48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l</a:t>
            </a:r>
            <a:r>
              <a:rPr spc="-13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e</a:t>
            </a:r>
            <a:r>
              <a:rPr spc="-14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a</a:t>
            </a:r>
            <a:r>
              <a:rPr spc="-13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s</a:t>
            </a:r>
            <a:r>
              <a:rPr spc="-13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t</a:t>
            </a:r>
            <a:r>
              <a:rPr spc="60" dirty="0">
                <a:latin typeface="Times New Roman"/>
                <a:cs typeface="Times New Roman"/>
              </a:rPr>
              <a:t> </a:t>
            </a:r>
            <a:r>
              <a:rPr spc="85" dirty="0">
                <a:latin typeface="Times New Roman"/>
                <a:cs typeface="Times New Roman"/>
              </a:rPr>
              <a:t>once</a:t>
            </a:r>
            <a:r>
              <a:rPr spc="285" dirty="0">
                <a:latin typeface="Times New Roman"/>
                <a:cs typeface="Times New Roman"/>
              </a:rPr>
              <a:t> </a:t>
            </a:r>
            <a:r>
              <a:rPr spc="105" dirty="0">
                <a:latin typeface="Times New Roman"/>
                <a:cs typeface="Times New Roman"/>
              </a:rPr>
              <a:t>in</a:t>
            </a:r>
            <a:r>
              <a:rPr spc="385" dirty="0">
                <a:latin typeface="Times New Roman"/>
                <a:cs typeface="Times New Roman"/>
              </a:rPr>
              <a:t> </a:t>
            </a:r>
            <a:r>
              <a:rPr spc="125" dirty="0">
                <a:latin typeface="Times New Roman"/>
                <a:cs typeface="Times New Roman"/>
              </a:rPr>
              <a:t>every</a:t>
            </a:r>
            <a:r>
              <a:rPr spc="320" dirty="0">
                <a:latin typeface="Times New Roman"/>
                <a:cs typeface="Times New Roman"/>
              </a:rPr>
              <a:t> </a:t>
            </a:r>
            <a:r>
              <a:rPr spc="80" dirty="0">
                <a:latin typeface="Times New Roman"/>
                <a:cs typeface="Times New Roman"/>
              </a:rPr>
              <a:t>six</a:t>
            </a:r>
            <a:r>
              <a:rPr spc="30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m</a:t>
            </a:r>
            <a:r>
              <a:rPr spc="-16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o</a:t>
            </a:r>
            <a:r>
              <a:rPr spc="-13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n</a:t>
            </a:r>
            <a:r>
              <a:rPr spc="-13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t</a:t>
            </a:r>
            <a:r>
              <a:rPr spc="-13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h</a:t>
            </a:r>
            <a:r>
              <a:rPr spc="-12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s</a:t>
            </a:r>
            <a:r>
              <a:rPr spc="310" dirty="0">
                <a:latin typeface="Times New Roman"/>
                <a:cs typeface="Times New Roman"/>
              </a:rPr>
              <a:t> </a:t>
            </a:r>
            <a:r>
              <a:rPr spc="140" dirty="0">
                <a:latin typeface="Times New Roman"/>
                <a:cs typeface="Times New Roman"/>
              </a:rPr>
              <a:t>at</a:t>
            </a:r>
            <a:r>
              <a:rPr spc="57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s</a:t>
            </a:r>
            <a:r>
              <a:rPr spc="-15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u</a:t>
            </a:r>
            <a:r>
              <a:rPr spc="-15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c</a:t>
            </a:r>
            <a:r>
              <a:rPr spc="-16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h</a:t>
            </a:r>
            <a:r>
              <a:rPr spc="4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t</a:t>
            </a:r>
            <a:r>
              <a:rPr spc="-14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i</a:t>
            </a:r>
            <a:r>
              <a:rPr spc="-14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m</a:t>
            </a:r>
            <a:r>
              <a:rPr spc="-17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e</a:t>
            </a:r>
            <a:r>
              <a:rPr spc="6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a</a:t>
            </a:r>
            <a:r>
              <a:rPr spc="-9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n</a:t>
            </a:r>
            <a:r>
              <a:rPr spc="-8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d</a:t>
            </a:r>
            <a:r>
              <a:rPr spc="190" dirty="0">
                <a:latin typeface="Times New Roman"/>
                <a:cs typeface="Times New Roman"/>
              </a:rPr>
              <a:t> </a:t>
            </a:r>
            <a:r>
              <a:rPr spc="114" dirty="0">
                <a:latin typeface="Times New Roman"/>
                <a:cs typeface="Times New Roman"/>
              </a:rPr>
              <a:t>place</a:t>
            </a:r>
            <a:r>
              <a:rPr spc="32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a</a:t>
            </a:r>
            <a:r>
              <a:rPr spc="-9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n</a:t>
            </a:r>
            <a:r>
              <a:rPr spc="-8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d</a:t>
            </a:r>
            <a:r>
              <a:rPr spc="19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s</a:t>
            </a:r>
            <a:r>
              <a:rPr spc="-15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h</a:t>
            </a:r>
            <a:r>
              <a:rPr spc="-15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a</a:t>
            </a:r>
            <a:r>
              <a:rPr spc="-16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l</a:t>
            </a:r>
            <a:r>
              <a:rPr spc="-15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l </a:t>
            </a:r>
            <a:r>
              <a:rPr spc="-340" dirty="0">
                <a:latin typeface="Times New Roman"/>
                <a:cs typeface="Times New Roman"/>
              </a:rPr>
              <a:t> </a:t>
            </a:r>
            <a:r>
              <a:rPr spc="125" dirty="0">
                <a:latin typeface="Times New Roman"/>
                <a:cs typeface="Times New Roman"/>
              </a:rPr>
              <a:t>observe</a:t>
            </a:r>
            <a:r>
              <a:rPr spc="45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s</a:t>
            </a:r>
            <a:r>
              <a:rPr spc="-15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u</a:t>
            </a:r>
            <a:r>
              <a:rPr spc="-14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c</a:t>
            </a:r>
            <a:r>
              <a:rPr spc="-16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h</a:t>
            </a:r>
            <a:r>
              <a:rPr spc="484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r</a:t>
            </a:r>
            <a:r>
              <a:rPr spc="-15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u</a:t>
            </a:r>
            <a:r>
              <a:rPr spc="-14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l</a:t>
            </a:r>
            <a:r>
              <a:rPr spc="-15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e</a:t>
            </a:r>
            <a:r>
              <a:rPr spc="-13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s</a:t>
            </a:r>
            <a:r>
              <a:rPr spc="500" dirty="0">
                <a:latin typeface="Times New Roman"/>
                <a:cs typeface="Times New Roman"/>
              </a:rPr>
              <a:t> </a:t>
            </a:r>
            <a:r>
              <a:rPr spc="-5" dirty="0">
                <a:latin typeface="Times New Roman"/>
                <a:cs typeface="Times New Roman"/>
              </a:rPr>
              <a:t>of</a:t>
            </a:r>
            <a:r>
              <a:rPr spc="580" dirty="0">
                <a:latin typeface="Times New Roman"/>
                <a:cs typeface="Times New Roman"/>
              </a:rPr>
              <a:t> </a:t>
            </a:r>
            <a:r>
              <a:rPr spc="125" dirty="0">
                <a:latin typeface="Times New Roman"/>
                <a:cs typeface="Times New Roman"/>
              </a:rPr>
              <a:t>proc</a:t>
            </a:r>
            <a:r>
              <a:rPr spc="-175" dirty="0">
                <a:latin typeface="Times New Roman"/>
                <a:cs typeface="Times New Roman"/>
              </a:rPr>
              <a:t> </a:t>
            </a:r>
            <a:r>
              <a:rPr spc="125" dirty="0">
                <a:latin typeface="Times New Roman"/>
                <a:cs typeface="Times New Roman"/>
              </a:rPr>
              <a:t>edur</a:t>
            </a:r>
            <a:r>
              <a:rPr spc="-17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e</a:t>
            </a:r>
            <a:r>
              <a:rPr spc="475" dirty="0">
                <a:latin typeface="Times New Roman"/>
                <a:cs typeface="Times New Roman"/>
              </a:rPr>
              <a:t> </a:t>
            </a:r>
            <a:r>
              <a:rPr spc="95" dirty="0">
                <a:latin typeface="Times New Roman"/>
                <a:cs typeface="Times New Roman"/>
              </a:rPr>
              <a:t>in</a:t>
            </a:r>
            <a:r>
              <a:rPr spc="50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r</a:t>
            </a:r>
            <a:r>
              <a:rPr spc="-12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e</a:t>
            </a:r>
            <a:r>
              <a:rPr spc="-14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g</a:t>
            </a:r>
            <a:r>
              <a:rPr spc="-12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a</a:t>
            </a:r>
            <a:r>
              <a:rPr spc="-12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r</a:t>
            </a:r>
            <a:r>
              <a:rPr spc="-12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d</a:t>
            </a:r>
            <a:r>
              <a:rPr spc="509" dirty="0">
                <a:latin typeface="Times New Roman"/>
                <a:cs typeface="Times New Roman"/>
              </a:rPr>
              <a:t> </a:t>
            </a:r>
            <a:r>
              <a:rPr spc="75" dirty="0">
                <a:latin typeface="Times New Roman"/>
                <a:cs typeface="Times New Roman"/>
              </a:rPr>
              <a:t>to</a:t>
            </a:r>
            <a:r>
              <a:rPr spc="44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t</a:t>
            </a:r>
            <a:r>
              <a:rPr spc="-9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h</a:t>
            </a:r>
            <a:r>
              <a:rPr spc="-11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e</a:t>
            </a:r>
            <a:r>
              <a:rPr spc="54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t</a:t>
            </a:r>
            <a:r>
              <a:rPr spc="-13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r</a:t>
            </a:r>
            <a:r>
              <a:rPr spc="-14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a</a:t>
            </a:r>
            <a:r>
              <a:rPr spc="-14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n</a:t>
            </a:r>
            <a:r>
              <a:rPr spc="-13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s</a:t>
            </a:r>
            <a:r>
              <a:rPr spc="-13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a</a:t>
            </a:r>
            <a:r>
              <a:rPr spc="-14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c</a:t>
            </a:r>
            <a:r>
              <a:rPr spc="-13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t</a:t>
            </a:r>
            <a:r>
              <a:rPr spc="-13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i</a:t>
            </a:r>
            <a:r>
              <a:rPr spc="-13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o</a:t>
            </a:r>
            <a:r>
              <a:rPr spc="-13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n</a:t>
            </a:r>
            <a:r>
              <a:rPr spc="525" dirty="0">
                <a:latin typeface="Times New Roman"/>
                <a:cs typeface="Times New Roman"/>
              </a:rPr>
              <a:t> </a:t>
            </a:r>
            <a:r>
              <a:rPr spc="-5" dirty="0">
                <a:latin typeface="Times New Roman"/>
                <a:cs typeface="Times New Roman"/>
              </a:rPr>
              <a:t>of</a:t>
            </a:r>
            <a:r>
              <a:rPr spc="27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b</a:t>
            </a:r>
            <a:r>
              <a:rPr spc="-15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u</a:t>
            </a:r>
            <a:r>
              <a:rPr spc="-14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s</a:t>
            </a:r>
            <a:r>
              <a:rPr spc="-15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i</a:t>
            </a:r>
            <a:r>
              <a:rPr spc="-15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n</a:t>
            </a:r>
            <a:r>
              <a:rPr spc="-15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e</a:t>
            </a:r>
            <a:r>
              <a:rPr spc="-15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s</a:t>
            </a:r>
            <a:r>
              <a:rPr spc="-15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s</a:t>
            </a:r>
            <a:r>
              <a:rPr spc="505" dirty="0">
                <a:latin typeface="Times New Roman"/>
                <a:cs typeface="Times New Roman"/>
              </a:rPr>
              <a:t> </a:t>
            </a:r>
            <a:r>
              <a:rPr spc="150" dirty="0">
                <a:latin typeface="Times New Roman"/>
                <a:cs typeface="Times New Roman"/>
              </a:rPr>
              <a:t>at</a:t>
            </a:r>
            <a:r>
              <a:rPr spc="600" dirty="0">
                <a:latin typeface="Times New Roman"/>
                <a:cs typeface="Times New Roman"/>
              </a:rPr>
              <a:t> </a:t>
            </a:r>
            <a:r>
              <a:rPr spc="140" dirty="0">
                <a:latin typeface="Times New Roman"/>
                <a:cs typeface="Times New Roman"/>
              </a:rPr>
              <a:t>its </a:t>
            </a:r>
            <a:r>
              <a:rPr spc="15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m</a:t>
            </a:r>
            <a:r>
              <a:rPr spc="-17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e</a:t>
            </a:r>
            <a:r>
              <a:rPr spc="-15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e</a:t>
            </a:r>
            <a:r>
              <a:rPr spc="-14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t</a:t>
            </a:r>
            <a:r>
              <a:rPr spc="-15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i</a:t>
            </a:r>
            <a:r>
              <a:rPr spc="-15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n</a:t>
            </a:r>
            <a:r>
              <a:rPr spc="-15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g</a:t>
            </a:r>
            <a:r>
              <a:rPr spc="-15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s </a:t>
            </a:r>
            <a:r>
              <a:rPr spc="-340" dirty="0">
                <a:latin typeface="Times New Roman"/>
                <a:cs typeface="Times New Roman"/>
              </a:rPr>
              <a:t> </a:t>
            </a:r>
            <a:r>
              <a:rPr spc="125" dirty="0">
                <a:latin typeface="Times New Roman"/>
                <a:cs typeface="Times New Roman"/>
              </a:rPr>
              <a:t>as</a:t>
            </a:r>
            <a:r>
              <a:rPr spc="509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m</a:t>
            </a:r>
            <a:r>
              <a:rPr spc="-14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a</a:t>
            </a:r>
            <a:r>
              <a:rPr spc="-114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y</a:t>
            </a:r>
            <a:r>
              <a:rPr spc="-114" dirty="0">
                <a:latin typeface="Times New Roman"/>
                <a:cs typeface="Times New Roman"/>
              </a:rPr>
              <a:t> </a:t>
            </a:r>
            <a:r>
              <a:rPr spc="80" dirty="0">
                <a:latin typeface="Times New Roman"/>
                <a:cs typeface="Times New Roman"/>
              </a:rPr>
              <a:t>be</a:t>
            </a:r>
            <a:r>
              <a:rPr spc="31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p</a:t>
            </a:r>
            <a:r>
              <a:rPr spc="-17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r</a:t>
            </a:r>
            <a:r>
              <a:rPr spc="-17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e</a:t>
            </a:r>
            <a:r>
              <a:rPr spc="-17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s</a:t>
            </a:r>
            <a:r>
              <a:rPr spc="-170" dirty="0">
                <a:latin typeface="Times New Roman"/>
                <a:cs typeface="Times New Roman"/>
              </a:rPr>
              <a:t> </a:t>
            </a:r>
            <a:r>
              <a:rPr spc="80" dirty="0">
                <a:latin typeface="Times New Roman"/>
                <a:cs typeface="Times New Roman"/>
              </a:rPr>
              <a:t>cr</a:t>
            </a:r>
            <a:r>
              <a:rPr spc="-17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i</a:t>
            </a:r>
            <a:r>
              <a:rPr spc="-180" dirty="0">
                <a:latin typeface="Times New Roman"/>
                <a:cs typeface="Times New Roman"/>
              </a:rPr>
              <a:t> </a:t>
            </a:r>
            <a:r>
              <a:rPr spc="80" dirty="0">
                <a:latin typeface="Times New Roman"/>
                <a:cs typeface="Times New Roman"/>
              </a:rPr>
              <a:t>be</a:t>
            </a:r>
            <a:r>
              <a:rPr spc="-17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d</a:t>
            </a:r>
            <a:r>
              <a:rPr spc="330" dirty="0">
                <a:latin typeface="Times New Roman"/>
                <a:cs typeface="Times New Roman"/>
              </a:rPr>
              <a:t> </a:t>
            </a:r>
            <a:r>
              <a:rPr spc="60" dirty="0">
                <a:latin typeface="Times New Roman"/>
                <a:cs typeface="Times New Roman"/>
              </a:rPr>
              <a:t>by</a:t>
            </a:r>
            <a:r>
              <a:rPr spc="24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r</a:t>
            </a:r>
            <a:r>
              <a:rPr spc="-16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e</a:t>
            </a:r>
            <a:r>
              <a:rPr spc="-16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g</a:t>
            </a:r>
            <a:r>
              <a:rPr spc="-15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u</a:t>
            </a:r>
            <a:r>
              <a:rPr spc="-15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l</a:t>
            </a:r>
            <a:r>
              <a:rPr spc="-15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a</a:t>
            </a:r>
            <a:r>
              <a:rPr spc="-16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t</a:t>
            </a:r>
            <a:r>
              <a:rPr spc="-17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i</a:t>
            </a:r>
            <a:r>
              <a:rPr spc="-17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o</a:t>
            </a:r>
            <a:r>
              <a:rPr spc="-17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n</a:t>
            </a:r>
            <a:r>
              <a:rPr spc="-17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s</a:t>
            </a:r>
            <a:r>
              <a:rPr spc="-13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.</a:t>
            </a:r>
          </a:p>
          <a:p>
            <a:pPr marL="299085" marR="654050" indent="-287020" algn="just">
              <a:lnSpc>
                <a:spcPct val="150000"/>
              </a:lnSpc>
              <a:spcBef>
                <a:spcPts val="1000"/>
              </a:spcBef>
              <a:buFont typeface="Wingdings"/>
              <a:buChar char=""/>
              <a:tabLst>
                <a:tab pos="299720" algn="l"/>
              </a:tabLst>
            </a:pPr>
            <a:r>
              <a:rPr spc="125" dirty="0">
                <a:latin typeface="Times New Roman"/>
                <a:cs typeface="Times New Roman"/>
              </a:rPr>
              <a:t>In </a:t>
            </a:r>
            <a:r>
              <a:rPr dirty="0">
                <a:latin typeface="Times New Roman"/>
                <a:cs typeface="Times New Roman"/>
              </a:rPr>
              <a:t>t h e</a:t>
            </a:r>
            <a:r>
              <a:rPr spc="5" dirty="0">
                <a:latin typeface="Times New Roman"/>
                <a:cs typeface="Times New Roman"/>
              </a:rPr>
              <a:t> </a:t>
            </a:r>
            <a:r>
              <a:rPr spc="125" dirty="0">
                <a:latin typeface="Times New Roman"/>
                <a:cs typeface="Times New Roman"/>
              </a:rPr>
              <a:t>case </a:t>
            </a:r>
            <a:r>
              <a:rPr dirty="0">
                <a:latin typeface="Times New Roman"/>
                <a:cs typeface="Times New Roman"/>
              </a:rPr>
              <a:t>of </a:t>
            </a:r>
            <a:r>
              <a:rPr spc="150" dirty="0">
                <a:latin typeface="Times New Roman"/>
                <a:cs typeface="Times New Roman"/>
              </a:rPr>
              <a:t>an </a:t>
            </a:r>
            <a:r>
              <a:rPr dirty="0">
                <a:latin typeface="Times New Roman"/>
                <a:cs typeface="Times New Roman"/>
              </a:rPr>
              <a:t>e q u a l</a:t>
            </a:r>
            <a:r>
              <a:rPr spc="5" dirty="0">
                <a:latin typeface="Times New Roman"/>
                <a:cs typeface="Times New Roman"/>
              </a:rPr>
              <a:t> </a:t>
            </a:r>
            <a:r>
              <a:rPr spc="114" dirty="0">
                <a:latin typeface="Times New Roman"/>
                <a:cs typeface="Times New Roman"/>
              </a:rPr>
              <a:t>division </a:t>
            </a:r>
            <a:r>
              <a:rPr spc="-5" dirty="0">
                <a:latin typeface="Times New Roman"/>
                <a:cs typeface="Times New Roman"/>
              </a:rPr>
              <a:t>of </a:t>
            </a:r>
            <a:r>
              <a:rPr spc="114" dirty="0">
                <a:latin typeface="Times New Roman"/>
                <a:cs typeface="Times New Roman"/>
              </a:rPr>
              <a:t>votes, </a:t>
            </a:r>
            <a:r>
              <a:rPr spc="165" dirty="0">
                <a:latin typeface="Times New Roman"/>
                <a:cs typeface="Times New Roman"/>
              </a:rPr>
              <a:t>the </a:t>
            </a:r>
            <a:r>
              <a:rPr dirty="0">
                <a:latin typeface="Times New Roman"/>
                <a:cs typeface="Times New Roman"/>
              </a:rPr>
              <a:t>P r e s i d e n t , </a:t>
            </a:r>
            <a:r>
              <a:rPr spc="75" dirty="0">
                <a:latin typeface="Times New Roman"/>
                <a:cs typeface="Times New Roman"/>
              </a:rPr>
              <a:t>or  </a:t>
            </a:r>
            <a:r>
              <a:rPr spc="95" dirty="0">
                <a:latin typeface="Times New Roman"/>
                <a:cs typeface="Times New Roman"/>
              </a:rPr>
              <a:t>in </a:t>
            </a:r>
            <a:r>
              <a:rPr spc="130" dirty="0">
                <a:latin typeface="Times New Roman"/>
                <a:cs typeface="Times New Roman"/>
              </a:rPr>
              <a:t>his </a:t>
            </a:r>
            <a:r>
              <a:rPr spc="135" dirty="0">
                <a:latin typeface="Times New Roman"/>
                <a:cs typeface="Times New Roman"/>
              </a:rPr>
              <a:t>absence, </a:t>
            </a:r>
            <a:r>
              <a:rPr spc="165" dirty="0">
                <a:latin typeface="Times New Roman"/>
                <a:cs typeface="Times New Roman"/>
              </a:rPr>
              <a:t>the </a:t>
            </a:r>
            <a:r>
              <a:rPr spc="110" dirty="0">
                <a:latin typeface="Times New Roman"/>
                <a:cs typeface="Times New Roman"/>
              </a:rPr>
              <a:t>Vice- </a:t>
            </a:r>
            <a:r>
              <a:rPr spc="125" dirty="0">
                <a:latin typeface="Times New Roman"/>
                <a:cs typeface="Times New Roman"/>
              </a:rPr>
              <a:t>President </a:t>
            </a:r>
            <a:r>
              <a:rPr spc="130" dirty="0">
                <a:latin typeface="Times New Roman"/>
                <a:cs typeface="Times New Roman"/>
              </a:rPr>
              <a:t> </a:t>
            </a:r>
            <a:r>
              <a:rPr spc="35" dirty="0">
                <a:latin typeface="Times New Roman"/>
                <a:cs typeface="Times New Roman"/>
              </a:rPr>
              <a:t>or,</a:t>
            </a:r>
            <a:r>
              <a:rPr spc="210" dirty="0">
                <a:latin typeface="Times New Roman"/>
                <a:cs typeface="Times New Roman"/>
              </a:rPr>
              <a:t> </a:t>
            </a:r>
            <a:r>
              <a:rPr spc="90" dirty="0">
                <a:latin typeface="Times New Roman"/>
                <a:cs typeface="Times New Roman"/>
              </a:rPr>
              <a:t>in</a:t>
            </a:r>
            <a:r>
              <a:rPr spc="38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t</a:t>
            </a:r>
            <a:r>
              <a:rPr spc="-11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h</a:t>
            </a:r>
            <a:r>
              <a:rPr spc="-9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e</a:t>
            </a:r>
            <a:r>
              <a:rPr spc="505" dirty="0">
                <a:latin typeface="Times New Roman"/>
                <a:cs typeface="Times New Roman"/>
              </a:rPr>
              <a:t> </a:t>
            </a:r>
            <a:r>
              <a:rPr spc="80" dirty="0">
                <a:latin typeface="Times New Roman"/>
                <a:cs typeface="Times New Roman"/>
              </a:rPr>
              <a:t>ab</a:t>
            </a:r>
            <a:r>
              <a:rPr spc="-17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s</a:t>
            </a:r>
            <a:r>
              <a:rPr spc="-17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e</a:t>
            </a:r>
            <a:r>
              <a:rPr spc="-17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n</a:t>
            </a:r>
            <a:r>
              <a:rPr spc="-170" dirty="0">
                <a:latin typeface="Times New Roman"/>
                <a:cs typeface="Times New Roman"/>
              </a:rPr>
              <a:t> </a:t>
            </a:r>
            <a:r>
              <a:rPr spc="80" dirty="0">
                <a:latin typeface="Times New Roman"/>
                <a:cs typeface="Times New Roman"/>
              </a:rPr>
              <a:t>ce</a:t>
            </a:r>
            <a:r>
              <a:rPr spc="37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of</a:t>
            </a:r>
            <a:r>
              <a:rPr spc="660" dirty="0">
                <a:latin typeface="Times New Roman"/>
                <a:cs typeface="Times New Roman"/>
              </a:rPr>
              <a:t> </a:t>
            </a:r>
            <a:r>
              <a:rPr spc="130" dirty="0">
                <a:latin typeface="Times New Roman"/>
                <a:cs typeface="Times New Roman"/>
              </a:rPr>
              <a:t>both,</a:t>
            </a:r>
            <a:r>
              <a:rPr spc="32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t</a:t>
            </a:r>
            <a:r>
              <a:rPr spc="-11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h</a:t>
            </a:r>
            <a:r>
              <a:rPr spc="-9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e</a:t>
            </a:r>
            <a:r>
              <a:rPr spc="409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m</a:t>
            </a:r>
            <a:r>
              <a:rPr spc="-14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e</a:t>
            </a:r>
            <a:r>
              <a:rPr spc="-114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m</a:t>
            </a:r>
            <a:r>
              <a:rPr spc="-15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b</a:t>
            </a:r>
            <a:r>
              <a:rPr spc="-114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e</a:t>
            </a:r>
            <a:r>
              <a:rPr spc="-12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r</a:t>
            </a:r>
            <a:r>
              <a:rPr spc="39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p</a:t>
            </a:r>
            <a:r>
              <a:rPr spc="-17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r</a:t>
            </a:r>
            <a:r>
              <a:rPr spc="-17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e</a:t>
            </a:r>
            <a:r>
              <a:rPr spc="-17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s</a:t>
            </a:r>
            <a:r>
              <a:rPr spc="-16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i</a:t>
            </a:r>
            <a:r>
              <a:rPr spc="-17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d</a:t>
            </a:r>
            <a:r>
              <a:rPr spc="-17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i</a:t>
            </a:r>
            <a:r>
              <a:rPr spc="-17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n</a:t>
            </a:r>
            <a:r>
              <a:rPr spc="-17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g</a:t>
            </a:r>
            <a:r>
              <a:rPr spc="350" dirty="0">
                <a:latin typeface="Times New Roman"/>
                <a:cs typeface="Times New Roman"/>
              </a:rPr>
              <a:t> </a:t>
            </a:r>
            <a:r>
              <a:rPr spc="100" dirty="0">
                <a:latin typeface="Times New Roman"/>
                <a:cs typeface="Times New Roman"/>
              </a:rPr>
              <a:t>over</a:t>
            </a:r>
            <a:r>
              <a:rPr spc="285" dirty="0">
                <a:latin typeface="Times New Roman"/>
                <a:cs typeface="Times New Roman"/>
              </a:rPr>
              <a:t> </a:t>
            </a:r>
            <a:r>
              <a:rPr spc="165" dirty="0">
                <a:latin typeface="Times New Roman"/>
                <a:cs typeface="Times New Roman"/>
              </a:rPr>
              <a:t>the</a:t>
            </a:r>
            <a:r>
              <a:rPr spc="390" dirty="0">
                <a:latin typeface="Times New Roman"/>
                <a:cs typeface="Times New Roman"/>
              </a:rPr>
              <a:t> </a:t>
            </a:r>
            <a:r>
              <a:rPr spc="135" dirty="0">
                <a:latin typeface="Times New Roman"/>
                <a:cs typeface="Times New Roman"/>
              </a:rPr>
              <a:t>meetin</a:t>
            </a:r>
            <a:r>
              <a:rPr spc="-17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g</a:t>
            </a:r>
            <a:r>
              <a:rPr spc="-17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,</a:t>
            </a:r>
            <a:r>
              <a:rPr spc="31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s</a:t>
            </a:r>
            <a:r>
              <a:rPr spc="-15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h</a:t>
            </a:r>
            <a:r>
              <a:rPr spc="-15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a</a:t>
            </a:r>
            <a:r>
              <a:rPr spc="-16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l</a:t>
            </a:r>
            <a:r>
              <a:rPr spc="-15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l  h</a:t>
            </a:r>
            <a:r>
              <a:rPr spc="-14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a</a:t>
            </a:r>
            <a:r>
              <a:rPr spc="-14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v</a:t>
            </a:r>
            <a:r>
              <a:rPr spc="-14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e  </a:t>
            </a:r>
            <a:r>
              <a:rPr spc="26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a</a:t>
            </a:r>
            <a:r>
              <a:rPr spc="-9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n</a:t>
            </a:r>
            <a:r>
              <a:rPr spc="-8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d</a:t>
            </a:r>
            <a:r>
              <a:rPr spc="540" dirty="0">
                <a:latin typeface="Times New Roman"/>
                <a:cs typeface="Times New Roman"/>
              </a:rPr>
              <a:t> </a:t>
            </a:r>
            <a:r>
              <a:rPr spc="114" dirty="0">
                <a:latin typeface="Times New Roman"/>
                <a:cs typeface="Times New Roman"/>
              </a:rPr>
              <a:t>exercise </a:t>
            </a:r>
            <a:r>
              <a:rPr spc="-34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a</a:t>
            </a:r>
            <a:r>
              <a:rPr spc="-45" dirty="0">
                <a:latin typeface="Times New Roman"/>
                <a:cs typeface="Times New Roman"/>
              </a:rPr>
              <a:t> </a:t>
            </a:r>
            <a:r>
              <a:rPr spc="120" dirty="0">
                <a:latin typeface="Times New Roman"/>
                <a:cs typeface="Times New Roman"/>
              </a:rPr>
              <a:t>second</a:t>
            </a:r>
            <a:r>
              <a:rPr spc="285" dirty="0">
                <a:latin typeface="Times New Roman"/>
                <a:cs typeface="Times New Roman"/>
              </a:rPr>
              <a:t> </a:t>
            </a:r>
            <a:r>
              <a:rPr spc="80" dirty="0">
                <a:latin typeface="Times New Roman"/>
                <a:cs typeface="Times New Roman"/>
              </a:rPr>
              <a:t>or</a:t>
            </a:r>
            <a:r>
              <a:rPr spc="27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c</a:t>
            </a:r>
            <a:r>
              <a:rPr spc="-16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a</a:t>
            </a:r>
            <a:r>
              <a:rPr spc="-16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s</a:t>
            </a:r>
            <a:r>
              <a:rPr spc="-15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t</a:t>
            </a:r>
            <a:r>
              <a:rPr spc="-15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i</a:t>
            </a:r>
            <a:r>
              <a:rPr spc="-15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n</a:t>
            </a:r>
            <a:r>
              <a:rPr spc="-15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g  </a:t>
            </a:r>
            <a:r>
              <a:rPr spc="100" dirty="0">
                <a:latin typeface="Times New Roman"/>
                <a:cs typeface="Times New Roman"/>
              </a:rPr>
              <a:t>vote.</a:t>
            </a:r>
            <a:endParaRPr dirty="0">
              <a:latin typeface="Times New Roman"/>
              <a:cs typeface="Times New Roman"/>
            </a:endParaRPr>
          </a:p>
          <a:p>
            <a:pPr>
              <a:spcBef>
                <a:spcPts val="45"/>
              </a:spcBef>
              <a:buChar char=""/>
            </a:pPr>
            <a:endParaRPr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8860248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18366" y="221173"/>
            <a:ext cx="9039617" cy="57708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700"/>
            <a:r>
              <a:rPr lang="pt-BR" dirty="0">
                <a:latin typeface="Times New Roman"/>
                <a:cs typeface="Times New Roman"/>
              </a:rPr>
              <a:t>T</a:t>
            </a:r>
            <a:r>
              <a:rPr lang="pt-BR" spc="-15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h</a:t>
            </a:r>
            <a:r>
              <a:rPr lang="pt-BR" spc="-14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e </a:t>
            </a:r>
            <a:r>
              <a:rPr lang="pt-BR" spc="35" dirty="0">
                <a:latin typeface="Times New Roman"/>
                <a:cs typeface="Times New Roman"/>
              </a:rPr>
              <a:t> </a:t>
            </a:r>
            <a:r>
              <a:rPr lang="pt-BR" spc="130" dirty="0">
                <a:latin typeface="Times New Roman"/>
                <a:cs typeface="Times New Roman"/>
              </a:rPr>
              <a:t>C</a:t>
            </a:r>
            <a:r>
              <a:rPr lang="pt-BR" spc="135" dirty="0">
                <a:latin typeface="Times New Roman"/>
                <a:cs typeface="Times New Roman"/>
              </a:rPr>
              <a:t>oun</a:t>
            </a:r>
            <a:r>
              <a:rPr lang="pt-BR" spc="130" dirty="0">
                <a:latin typeface="Times New Roman"/>
                <a:cs typeface="Times New Roman"/>
              </a:rPr>
              <a:t>c</a:t>
            </a:r>
            <a:r>
              <a:rPr lang="pt-BR" spc="135" dirty="0">
                <a:latin typeface="Times New Roman"/>
                <a:cs typeface="Times New Roman"/>
              </a:rPr>
              <a:t>i</a:t>
            </a:r>
            <a:r>
              <a:rPr lang="pt-BR" dirty="0">
                <a:latin typeface="Times New Roman"/>
                <a:cs typeface="Times New Roman"/>
              </a:rPr>
              <a:t>l </a:t>
            </a:r>
            <a:r>
              <a:rPr lang="pt-BR" spc="-12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s</a:t>
            </a:r>
            <a:r>
              <a:rPr lang="pt-BR" spc="-14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h</a:t>
            </a:r>
            <a:r>
              <a:rPr lang="pt-BR" spc="-14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a</a:t>
            </a:r>
            <a:r>
              <a:rPr lang="pt-BR" spc="-15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l</a:t>
            </a:r>
            <a:r>
              <a:rPr lang="pt-BR" spc="-14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l</a:t>
            </a:r>
            <a:r>
              <a:rPr lang="pt-BR" spc="10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–</a:t>
            </a:r>
          </a:p>
          <a:p>
            <a:pPr marL="299085" marR="647065" indent="-287020">
              <a:lnSpc>
                <a:spcPct val="150000"/>
              </a:lnSpc>
              <a:spcBef>
                <a:spcPts val="1000"/>
              </a:spcBef>
              <a:buSzPct val="96428"/>
              <a:buFont typeface="Wingdings"/>
              <a:buChar char=""/>
              <a:tabLst>
                <a:tab pos="299085" algn="l"/>
                <a:tab pos="299720" algn="l"/>
                <a:tab pos="5904865" algn="l"/>
              </a:tabLst>
            </a:pPr>
            <a:r>
              <a:rPr lang="pt-BR" dirty="0" smtClean="0">
                <a:latin typeface="Times New Roman"/>
                <a:cs typeface="Times New Roman"/>
              </a:rPr>
              <a:t>A</a:t>
            </a:r>
            <a:r>
              <a:rPr lang="pt-BR" spc="-150" dirty="0" smtClean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p</a:t>
            </a:r>
            <a:r>
              <a:rPr lang="pt-BR" spc="-14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p</a:t>
            </a:r>
            <a:r>
              <a:rPr lang="pt-BR" spc="-14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o</a:t>
            </a:r>
            <a:r>
              <a:rPr lang="pt-BR" spc="-14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i</a:t>
            </a:r>
            <a:r>
              <a:rPr lang="pt-BR" spc="-15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n</a:t>
            </a:r>
            <a:r>
              <a:rPr lang="pt-BR" spc="-15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t </a:t>
            </a:r>
            <a:r>
              <a:rPr lang="pt-BR" spc="-8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a </a:t>
            </a:r>
            <a:r>
              <a:rPr lang="pt-BR" spc="3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R</a:t>
            </a:r>
            <a:r>
              <a:rPr lang="pt-BR" spc="-14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e</a:t>
            </a:r>
            <a:r>
              <a:rPr lang="pt-BR" spc="-14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g</a:t>
            </a:r>
            <a:r>
              <a:rPr lang="pt-BR" spc="-13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i</a:t>
            </a:r>
            <a:r>
              <a:rPr lang="pt-BR" spc="-13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s</a:t>
            </a:r>
            <a:r>
              <a:rPr lang="pt-BR" spc="-14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t</a:t>
            </a:r>
            <a:r>
              <a:rPr lang="pt-BR" spc="-14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r</a:t>
            </a:r>
            <a:r>
              <a:rPr lang="pt-BR" spc="-15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a</a:t>
            </a:r>
            <a:r>
              <a:rPr lang="pt-BR" spc="-14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r </a:t>
            </a:r>
            <a:r>
              <a:rPr lang="pt-BR" spc="-75" dirty="0">
                <a:latin typeface="Times New Roman"/>
                <a:cs typeface="Times New Roman"/>
              </a:rPr>
              <a:t> </a:t>
            </a:r>
            <a:r>
              <a:rPr lang="pt-BR" spc="145" dirty="0">
                <a:latin typeface="Times New Roman"/>
                <a:cs typeface="Times New Roman"/>
              </a:rPr>
              <a:t>w</a:t>
            </a:r>
            <a:r>
              <a:rPr lang="pt-BR" spc="160" dirty="0">
                <a:latin typeface="Times New Roman"/>
                <a:cs typeface="Times New Roman"/>
              </a:rPr>
              <a:t>h</a:t>
            </a:r>
            <a:r>
              <a:rPr lang="pt-BR" dirty="0">
                <a:latin typeface="Times New Roman"/>
                <a:cs typeface="Times New Roman"/>
              </a:rPr>
              <a:t>o </a:t>
            </a:r>
            <a:r>
              <a:rPr lang="pt-BR" spc="-14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s</a:t>
            </a:r>
            <a:r>
              <a:rPr lang="pt-BR" spc="-14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h</a:t>
            </a:r>
            <a:r>
              <a:rPr lang="pt-BR" spc="-14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a</a:t>
            </a:r>
            <a:r>
              <a:rPr lang="pt-BR" spc="-15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l</a:t>
            </a:r>
            <a:r>
              <a:rPr lang="pt-BR" spc="-14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l </a:t>
            </a:r>
            <a:r>
              <a:rPr lang="pt-BR" spc="-45" dirty="0">
                <a:latin typeface="Times New Roman"/>
                <a:cs typeface="Times New Roman"/>
              </a:rPr>
              <a:t> </a:t>
            </a:r>
            <a:r>
              <a:rPr lang="pt-BR" spc="204" dirty="0">
                <a:latin typeface="Times New Roman"/>
                <a:cs typeface="Times New Roman"/>
              </a:rPr>
              <a:t>ac</a:t>
            </a:r>
            <a:r>
              <a:rPr lang="pt-BR" dirty="0">
                <a:latin typeface="Times New Roman"/>
                <a:cs typeface="Times New Roman"/>
              </a:rPr>
              <a:t>t </a:t>
            </a:r>
            <a:r>
              <a:rPr lang="pt-BR" spc="-85" dirty="0">
                <a:latin typeface="Times New Roman"/>
                <a:cs typeface="Times New Roman"/>
              </a:rPr>
              <a:t> </a:t>
            </a:r>
            <a:r>
              <a:rPr lang="pt-BR" spc="250" dirty="0">
                <a:latin typeface="Times New Roman"/>
                <a:cs typeface="Times New Roman"/>
              </a:rPr>
              <a:t>a</a:t>
            </a:r>
            <a:r>
              <a:rPr lang="pt-BR" dirty="0">
                <a:latin typeface="Times New Roman"/>
                <a:cs typeface="Times New Roman"/>
              </a:rPr>
              <a:t>s </a:t>
            </a:r>
            <a:r>
              <a:rPr lang="pt-BR" spc="-15" dirty="0">
                <a:latin typeface="Times New Roman"/>
                <a:cs typeface="Times New Roman"/>
              </a:rPr>
              <a:t> </a:t>
            </a:r>
            <a:r>
              <a:rPr lang="pt-BR" spc="210" dirty="0">
                <a:latin typeface="Times New Roman"/>
                <a:cs typeface="Times New Roman"/>
              </a:rPr>
              <a:t>it</a:t>
            </a:r>
            <a:r>
              <a:rPr lang="pt-BR" dirty="0">
                <a:latin typeface="Times New Roman"/>
                <a:cs typeface="Times New Roman"/>
              </a:rPr>
              <a:t>s </a:t>
            </a:r>
            <a:r>
              <a:rPr lang="pt-BR" spc="-7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S</a:t>
            </a:r>
            <a:r>
              <a:rPr lang="pt-BR" spc="-15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e</a:t>
            </a:r>
            <a:r>
              <a:rPr lang="pt-BR" spc="-15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c</a:t>
            </a:r>
            <a:r>
              <a:rPr lang="pt-BR" spc="-15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r</a:t>
            </a:r>
            <a:r>
              <a:rPr lang="pt-BR" spc="-15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e</a:t>
            </a:r>
            <a:r>
              <a:rPr lang="pt-BR" spc="-15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t</a:t>
            </a:r>
            <a:r>
              <a:rPr lang="pt-BR" spc="-14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a</a:t>
            </a:r>
            <a:r>
              <a:rPr lang="pt-BR" spc="-15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r</a:t>
            </a:r>
            <a:r>
              <a:rPr lang="pt-BR" spc="-16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y </a:t>
            </a:r>
            <a:r>
              <a:rPr lang="pt-BR" spc="-11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a</a:t>
            </a:r>
            <a:r>
              <a:rPr lang="pt-BR" spc="-7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n</a:t>
            </a:r>
            <a:r>
              <a:rPr lang="pt-BR" spc="-7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d </a:t>
            </a:r>
            <a:r>
              <a:rPr lang="pt-BR" spc="-5" dirty="0">
                <a:latin typeface="Times New Roman"/>
                <a:cs typeface="Times New Roman"/>
              </a:rPr>
              <a:t> </a:t>
            </a:r>
            <a:r>
              <a:rPr lang="pt-BR" spc="145" dirty="0">
                <a:latin typeface="Times New Roman"/>
                <a:cs typeface="Times New Roman"/>
              </a:rPr>
              <a:t>w</a:t>
            </a:r>
            <a:r>
              <a:rPr lang="pt-BR" spc="160" dirty="0">
                <a:latin typeface="Times New Roman"/>
                <a:cs typeface="Times New Roman"/>
              </a:rPr>
              <a:t>h</a:t>
            </a:r>
            <a:r>
              <a:rPr lang="pt-BR" dirty="0">
                <a:latin typeface="Times New Roman"/>
                <a:cs typeface="Times New Roman"/>
              </a:rPr>
              <a:t>o	m</a:t>
            </a:r>
            <a:r>
              <a:rPr lang="pt-BR" spc="-14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a</a:t>
            </a:r>
            <a:r>
              <a:rPr lang="pt-BR" spc="-114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y </a:t>
            </a:r>
            <a:r>
              <a:rPr lang="pt-BR" spc="-45" dirty="0">
                <a:latin typeface="Times New Roman"/>
                <a:cs typeface="Times New Roman"/>
              </a:rPr>
              <a:t> </a:t>
            </a:r>
            <a:r>
              <a:rPr lang="pt-BR" spc="155" dirty="0">
                <a:latin typeface="Times New Roman"/>
                <a:cs typeface="Times New Roman"/>
              </a:rPr>
              <a:t>a</a:t>
            </a:r>
            <a:r>
              <a:rPr lang="pt-BR" spc="160" dirty="0">
                <a:latin typeface="Times New Roman"/>
                <a:cs typeface="Times New Roman"/>
              </a:rPr>
              <a:t>ls</a:t>
            </a:r>
            <a:r>
              <a:rPr lang="pt-BR" dirty="0">
                <a:latin typeface="Times New Roman"/>
                <a:cs typeface="Times New Roman"/>
              </a:rPr>
              <a:t>o </a:t>
            </a:r>
            <a:r>
              <a:rPr lang="pt-BR" spc="-140" dirty="0">
                <a:latin typeface="Times New Roman"/>
                <a:cs typeface="Times New Roman"/>
              </a:rPr>
              <a:t> </a:t>
            </a:r>
            <a:r>
              <a:rPr lang="pt-BR" spc="165" dirty="0">
                <a:latin typeface="Times New Roman"/>
                <a:cs typeface="Times New Roman"/>
              </a:rPr>
              <a:t>ac</a:t>
            </a:r>
            <a:r>
              <a:rPr lang="pt-BR" spc="170" dirty="0">
                <a:latin typeface="Times New Roman"/>
                <a:cs typeface="Times New Roman"/>
              </a:rPr>
              <a:t>t</a:t>
            </a:r>
            <a:r>
              <a:rPr lang="pt-BR" dirty="0">
                <a:latin typeface="Times New Roman"/>
                <a:cs typeface="Times New Roman"/>
              </a:rPr>
              <a:t>, </a:t>
            </a:r>
            <a:r>
              <a:rPr lang="pt-BR" spc="-100" dirty="0">
                <a:latin typeface="Times New Roman"/>
                <a:cs typeface="Times New Roman"/>
              </a:rPr>
              <a:t> </a:t>
            </a:r>
            <a:r>
              <a:rPr lang="pt-BR" spc="40" dirty="0">
                <a:latin typeface="Times New Roman"/>
                <a:cs typeface="Times New Roman"/>
              </a:rPr>
              <a:t>i</a:t>
            </a:r>
            <a:r>
              <a:rPr lang="pt-BR" dirty="0">
                <a:latin typeface="Times New Roman"/>
                <a:cs typeface="Times New Roman"/>
              </a:rPr>
              <a:t>f</a:t>
            </a:r>
            <a:r>
              <a:rPr lang="pt-BR" spc="120" dirty="0">
                <a:latin typeface="Times New Roman"/>
                <a:cs typeface="Times New Roman"/>
              </a:rPr>
              <a:t> </a:t>
            </a:r>
            <a:r>
              <a:rPr lang="pt-BR" spc="100" dirty="0">
                <a:latin typeface="Times New Roman"/>
                <a:cs typeface="Times New Roman"/>
              </a:rPr>
              <a:t>s</a:t>
            </a:r>
            <a:r>
              <a:rPr lang="pt-BR" dirty="0">
                <a:latin typeface="Times New Roman"/>
                <a:cs typeface="Times New Roman"/>
              </a:rPr>
              <a:t>o</a:t>
            </a:r>
            <a:r>
              <a:rPr lang="pt-BR" spc="170" dirty="0">
                <a:latin typeface="Times New Roman"/>
                <a:cs typeface="Times New Roman"/>
              </a:rPr>
              <a:t> </a:t>
            </a:r>
            <a:r>
              <a:rPr lang="pt-BR" spc="145" dirty="0">
                <a:latin typeface="Times New Roman"/>
                <a:cs typeface="Times New Roman"/>
              </a:rPr>
              <a:t>d</a:t>
            </a:r>
            <a:r>
              <a:rPr lang="pt-BR" spc="140" dirty="0">
                <a:latin typeface="Times New Roman"/>
                <a:cs typeface="Times New Roman"/>
              </a:rPr>
              <a:t>ec</a:t>
            </a:r>
            <a:r>
              <a:rPr lang="pt-BR" spc="145" dirty="0">
                <a:latin typeface="Times New Roman"/>
                <a:cs typeface="Times New Roman"/>
              </a:rPr>
              <a:t>i</a:t>
            </a:r>
            <a:r>
              <a:rPr lang="pt-BR" spc="135" dirty="0">
                <a:latin typeface="Times New Roman"/>
                <a:cs typeface="Times New Roman"/>
              </a:rPr>
              <a:t>d</a:t>
            </a:r>
            <a:r>
              <a:rPr lang="pt-BR" spc="140" dirty="0">
                <a:latin typeface="Times New Roman"/>
                <a:cs typeface="Times New Roman"/>
              </a:rPr>
              <a:t>e</a:t>
            </a:r>
            <a:r>
              <a:rPr lang="pt-BR" dirty="0">
                <a:latin typeface="Times New Roman"/>
                <a:cs typeface="Times New Roman"/>
              </a:rPr>
              <a:t>d </a:t>
            </a:r>
            <a:r>
              <a:rPr lang="pt-BR" spc="-150" dirty="0">
                <a:latin typeface="Times New Roman"/>
                <a:cs typeface="Times New Roman"/>
              </a:rPr>
              <a:t> </a:t>
            </a:r>
            <a:r>
              <a:rPr lang="pt-BR" spc="125" dirty="0">
                <a:latin typeface="Times New Roman"/>
                <a:cs typeface="Times New Roman"/>
              </a:rPr>
              <a:t>b</a:t>
            </a:r>
            <a:r>
              <a:rPr lang="pt-BR" dirty="0">
                <a:latin typeface="Times New Roman"/>
                <a:cs typeface="Times New Roman"/>
              </a:rPr>
              <a:t>y </a:t>
            </a:r>
            <a:r>
              <a:rPr lang="pt-BR" spc="-155" dirty="0">
                <a:latin typeface="Times New Roman"/>
                <a:cs typeface="Times New Roman"/>
              </a:rPr>
              <a:t> </a:t>
            </a:r>
            <a:r>
              <a:rPr lang="pt-BR" spc="254" dirty="0">
                <a:latin typeface="Times New Roman"/>
                <a:cs typeface="Times New Roman"/>
              </a:rPr>
              <a:t>th</a:t>
            </a:r>
            <a:r>
              <a:rPr lang="pt-BR" dirty="0">
                <a:latin typeface="Times New Roman"/>
                <a:cs typeface="Times New Roman"/>
              </a:rPr>
              <a:t>e </a:t>
            </a:r>
            <a:r>
              <a:rPr lang="pt-BR" spc="-95" dirty="0">
                <a:latin typeface="Times New Roman"/>
                <a:cs typeface="Times New Roman"/>
              </a:rPr>
              <a:t> </a:t>
            </a:r>
            <a:r>
              <a:rPr lang="pt-BR" spc="105" dirty="0">
                <a:latin typeface="Times New Roman"/>
                <a:cs typeface="Times New Roman"/>
              </a:rPr>
              <a:t>Council,</a:t>
            </a:r>
            <a:r>
              <a:rPr lang="pt-BR" spc="235" dirty="0">
                <a:latin typeface="Times New Roman"/>
                <a:cs typeface="Times New Roman"/>
              </a:rPr>
              <a:t> </a:t>
            </a:r>
            <a:r>
              <a:rPr lang="pt-BR" spc="125" dirty="0">
                <a:latin typeface="Times New Roman"/>
                <a:cs typeface="Times New Roman"/>
              </a:rPr>
              <a:t>as</a:t>
            </a:r>
            <a:r>
              <a:rPr lang="pt-BR" spc="325" dirty="0">
                <a:latin typeface="Times New Roman"/>
                <a:cs typeface="Times New Roman"/>
              </a:rPr>
              <a:t> </a:t>
            </a:r>
            <a:r>
              <a:rPr lang="pt-BR" spc="140" dirty="0">
                <a:latin typeface="Times New Roman"/>
                <a:cs typeface="Times New Roman"/>
              </a:rPr>
              <a:t>its</a:t>
            </a:r>
            <a:r>
              <a:rPr lang="pt-BR" spc="31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t</a:t>
            </a:r>
            <a:r>
              <a:rPr lang="pt-BR" spc="-13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r</a:t>
            </a:r>
            <a:r>
              <a:rPr lang="pt-BR" spc="-14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e</a:t>
            </a:r>
            <a:r>
              <a:rPr lang="pt-BR" spc="-14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a</a:t>
            </a:r>
            <a:r>
              <a:rPr lang="pt-BR" spc="-14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s</a:t>
            </a:r>
            <a:r>
              <a:rPr lang="pt-BR" spc="-13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u</a:t>
            </a:r>
            <a:r>
              <a:rPr lang="pt-BR" spc="-13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r</a:t>
            </a:r>
            <a:r>
              <a:rPr lang="pt-BR" spc="-14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e</a:t>
            </a:r>
            <a:r>
              <a:rPr lang="pt-BR" spc="-14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r</a:t>
            </a:r>
            <a:r>
              <a:rPr lang="pt-BR" spc="-14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.</a:t>
            </a:r>
          </a:p>
          <a:p>
            <a:pPr marL="299085" marR="19050" indent="-287020">
              <a:lnSpc>
                <a:spcPct val="150200"/>
              </a:lnSpc>
              <a:spcBef>
                <a:spcPts val="1000"/>
              </a:spcBef>
              <a:buSzPct val="96428"/>
              <a:buFont typeface="Wingdings"/>
              <a:buChar char=""/>
              <a:tabLst>
                <a:tab pos="299085" algn="l"/>
                <a:tab pos="299720" algn="l"/>
                <a:tab pos="1099185" algn="l"/>
                <a:tab pos="5798185" algn="l"/>
              </a:tabLst>
            </a:pPr>
            <a:r>
              <a:rPr lang="pt-BR" dirty="0">
                <a:latin typeface="Times New Roman"/>
                <a:cs typeface="Times New Roman"/>
              </a:rPr>
              <a:t>T</a:t>
            </a:r>
            <a:r>
              <a:rPr lang="pt-BR" spc="-15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h</a:t>
            </a:r>
            <a:r>
              <a:rPr lang="pt-BR" spc="-14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e </a:t>
            </a:r>
            <a:r>
              <a:rPr lang="pt-BR" spc="-8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H</a:t>
            </a:r>
            <a:r>
              <a:rPr lang="pt-BR" spc="-12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e</a:t>
            </a:r>
            <a:r>
              <a:rPr lang="pt-BR" spc="-114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a</a:t>
            </a:r>
            <a:r>
              <a:rPr lang="pt-BR" spc="-114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d </a:t>
            </a:r>
            <a:r>
              <a:rPr lang="pt-BR" spc="15" dirty="0">
                <a:latin typeface="Times New Roman"/>
                <a:cs typeface="Times New Roman"/>
              </a:rPr>
              <a:t> </a:t>
            </a:r>
            <a:r>
              <a:rPr lang="pt-BR" spc="50" dirty="0">
                <a:latin typeface="Times New Roman"/>
                <a:cs typeface="Times New Roman"/>
              </a:rPr>
              <a:t>O</a:t>
            </a:r>
            <a:r>
              <a:rPr lang="pt-BR" spc="55" dirty="0">
                <a:latin typeface="Times New Roman"/>
                <a:cs typeface="Times New Roman"/>
              </a:rPr>
              <a:t>ff</a:t>
            </a:r>
            <a:r>
              <a:rPr lang="pt-BR" spc="60" dirty="0">
                <a:latin typeface="Times New Roman"/>
                <a:cs typeface="Times New Roman"/>
              </a:rPr>
              <a:t>i</a:t>
            </a:r>
            <a:r>
              <a:rPr lang="pt-BR" spc="55" dirty="0">
                <a:latin typeface="Times New Roman"/>
                <a:cs typeface="Times New Roman"/>
              </a:rPr>
              <a:t>c</a:t>
            </a:r>
            <a:r>
              <a:rPr lang="pt-BR" dirty="0">
                <a:latin typeface="Times New Roman"/>
                <a:cs typeface="Times New Roman"/>
              </a:rPr>
              <a:t>e </a:t>
            </a:r>
            <a:r>
              <a:rPr lang="pt-BR" spc="-175" dirty="0">
                <a:latin typeface="Times New Roman"/>
                <a:cs typeface="Times New Roman"/>
              </a:rPr>
              <a:t> </a:t>
            </a:r>
            <a:r>
              <a:rPr lang="pt-BR" spc="5" dirty="0">
                <a:latin typeface="Times New Roman"/>
                <a:cs typeface="Times New Roman"/>
              </a:rPr>
              <a:t>o</a:t>
            </a:r>
            <a:r>
              <a:rPr lang="pt-BR" dirty="0">
                <a:latin typeface="Times New Roman"/>
                <a:cs typeface="Times New Roman"/>
              </a:rPr>
              <a:t>f</a:t>
            </a:r>
            <a:r>
              <a:rPr lang="pt-BR" spc="55" dirty="0">
                <a:latin typeface="Times New Roman"/>
                <a:cs typeface="Times New Roman"/>
              </a:rPr>
              <a:t> </a:t>
            </a:r>
            <a:r>
              <a:rPr lang="pt-BR" spc="254" dirty="0">
                <a:latin typeface="Times New Roman"/>
                <a:cs typeface="Times New Roman"/>
              </a:rPr>
              <a:t>th</a:t>
            </a:r>
            <a:r>
              <a:rPr lang="pt-BR" dirty="0">
                <a:latin typeface="Times New Roman"/>
                <a:cs typeface="Times New Roman"/>
              </a:rPr>
              <a:t>e </a:t>
            </a:r>
            <a:r>
              <a:rPr lang="pt-BR" spc="-40" dirty="0">
                <a:latin typeface="Times New Roman"/>
                <a:cs typeface="Times New Roman"/>
              </a:rPr>
              <a:t> </a:t>
            </a:r>
            <a:r>
              <a:rPr lang="pt-BR" spc="130" dirty="0">
                <a:latin typeface="Times New Roman"/>
                <a:cs typeface="Times New Roman"/>
              </a:rPr>
              <a:t>C</a:t>
            </a:r>
            <a:r>
              <a:rPr lang="pt-BR" spc="135" dirty="0">
                <a:latin typeface="Times New Roman"/>
                <a:cs typeface="Times New Roman"/>
              </a:rPr>
              <a:t>oun</a:t>
            </a:r>
            <a:r>
              <a:rPr lang="pt-BR" spc="130" dirty="0">
                <a:latin typeface="Times New Roman"/>
                <a:cs typeface="Times New Roman"/>
              </a:rPr>
              <a:t>c</a:t>
            </a:r>
            <a:r>
              <a:rPr lang="pt-BR" spc="135" dirty="0">
                <a:latin typeface="Times New Roman"/>
                <a:cs typeface="Times New Roman"/>
              </a:rPr>
              <a:t>i</a:t>
            </a:r>
            <a:r>
              <a:rPr lang="pt-BR" dirty="0">
                <a:latin typeface="Times New Roman"/>
                <a:cs typeface="Times New Roman"/>
              </a:rPr>
              <a:t>l </a:t>
            </a:r>
            <a:r>
              <a:rPr lang="pt-BR" spc="-14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s</a:t>
            </a:r>
            <a:r>
              <a:rPr lang="pt-BR" spc="-14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h</a:t>
            </a:r>
            <a:r>
              <a:rPr lang="pt-BR" spc="-14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a</a:t>
            </a:r>
            <a:r>
              <a:rPr lang="pt-BR" spc="-15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l</a:t>
            </a:r>
            <a:r>
              <a:rPr lang="pt-BR" spc="-14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l </a:t>
            </a:r>
            <a:r>
              <a:rPr lang="pt-BR" spc="-55" dirty="0">
                <a:latin typeface="Times New Roman"/>
                <a:cs typeface="Times New Roman"/>
              </a:rPr>
              <a:t> </a:t>
            </a:r>
            <a:r>
              <a:rPr lang="pt-BR" spc="160" dirty="0">
                <a:latin typeface="Times New Roman"/>
                <a:cs typeface="Times New Roman"/>
              </a:rPr>
              <a:t>b</a:t>
            </a:r>
            <a:r>
              <a:rPr lang="pt-BR" dirty="0">
                <a:latin typeface="Times New Roman"/>
                <a:cs typeface="Times New Roman"/>
              </a:rPr>
              <a:t>e </a:t>
            </a:r>
            <a:r>
              <a:rPr lang="pt-BR" spc="-140" dirty="0">
                <a:latin typeface="Times New Roman"/>
                <a:cs typeface="Times New Roman"/>
              </a:rPr>
              <a:t> </a:t>
            </a:r>
            <a:r>
              <a:rPr lang="pt-BR" spc="300" dirty="0">
                <a:latin typeface="Times New Roman"/>
                <a:cs typeface="Times New Roman"/>
              </a:rPr>
              <a:t>a</a:t>
            </a:r>
            <a:r>
              <a:rPr lang="pt-BR" dirty="0">
                <a:latin typeface="Times New Roman"/>
                <a:cs typeface="Times New Roman"/>
              </a:rPr>
              <a:t>t </a:t>
            </a:r>
            <a:r>
              <a:rPr lang="pt-BR" spc="45" dirty="0">
                <a:latin typeface="Times New Roman"/>
                <a:cs typeface="Times New Roman"/>
              </a:rPr>
              <a:t> </a:t>
            </a:r>
            <a:r>
              <a:rPr lang="pt-BR" spc="145" dirty="0">
                <a:latin typeface="Times New Roman"/>
                <a:cs typeface="Times New Roman"/>
              </a:rPr>
              <a:t>D</a:t>
            </a:r>
            <a:r>
              <a:rPr lang="pt-BR" spc="155" dirty="0">
                <a:latin typeface="Times New Roman"/>
                <a:cs typeface="Times New Roman"/>
              </a:rPr>
              <a:t>e</a:t>
            </a:r>
            <a:r>
              <a:rPr lang="pt-BR" spc="160" dirty="0">
                <a:latin typeface="Times New Roman"/>
                <a:cs typeface="Times New Roman"/>
              </a:rPr>
              <a:t>lh</a:t>
            </a:r>
            <a:r>
              <a:rPr lang="pt-BR" dirty="0">
                <a:latin typeface="Times New Roman"/>
                <a:cs typeface="Times New Roman"/>
              </a:rPr>
              <a:t>i </a:t>
            </a:r>
            <a:r>
              <a:rPr lang="pt-BR" spc="-90" dirty="0">
                <a:latin typeface="Times New Roman"/>
                <a:cs typeface="Times New Roman"/>
              </a:rPr>
              <a:t> </a:t>
            </a:r>
            <a:r>
              <a:rPr lang="pt-BR" spc="160" dirty="0">
                <a:latin typeface="Times New Roman"/>
                <a:cs typeface="Times New Roman"/>
              </a:rPr>
              <a:t>o</a:t>
            </a:r>
            <a:r>
              <a:rPr lang="pt-BR" dirty="0">
                <a:latin typeface="Times New Roman"/>
                <a:cs typeface="Times New Roman"/>
              </a:rPr>
              <a:t>r </a:t>
            </a:r>
            <a:r>
              <a:rPr lang="pt-BR" spc="-150" dirty="0">
                <a:latin typeface="Times New Roman"/>
                <a:cs typeface="Times New Roman"/>
              </a:rPr>
              <a:t> </a:t>
            </a:r>
            <a:r>
              <a:rPr lang="pt-BR" spc="300" dirty="0">
                <a:latin typeface="Times New Roman"/>
                <a:cs typeface="Times New Roman"/>
              </a:rPr>
              <a:t>a</a:t>
            </a:r>
            <a:r>
              <a:rPr lang="pt-BR" dirty="0">
                <a:latin typeface="Times New Roman"/>
                <a:cs typeface="Times New Roman"/>
              </a:rPr>
              <a:t>t </a:t>
            </a:r>
            <a:r>
              <a:rPr lang="pt-BR" spc="3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s</a:t>
            </a:r>
            <a:r>
              <a:rPr lang="pt-BR" spc="-14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u</a:t>
            </a:r>
            <a:r>
              <a:rPr lang="pt-BR" spc="-14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c</a:t>
            </a:r>
            <a:r>
              <a:rPr lang="pt-BR" spc="-14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h	o</a:t>
            </a:r>
            <a:r>
              <a:rPr lang="pt-BR" spc="-13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t</a:t>
            </a:r>
            <a:r>
              <a:rPr lang="pt-BR" spc="-13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h</a:t>
            </a:r>
            <a:r>
              <a:rPr lang="pt-BR" spc="-13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e</a:t>
            </a:r>
            <a:r>
              <a:rPr lang="pt-BR" spc="-14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r </a:t>
            </a:r>
            <a:r>
              <a:rPr lang="pt-BR" spc="50" dirty="0">
                <a:latin typeface="Times New Roman"/>
                <a:cs typeface="Times New Roman"/>
              </a:rPr>
              <a:t> </a:t>
            </a:r>
            <a:r>
              <a:rPr lang="pt-BR" spc="160" dirty="0">
                <a:latin typeface="Times New Roman"/>
                <a:cs typeface="Times New Roman"/>
              </a:rPr>
              <a:t>pl</a:t>
            </a:r>
            <a:r>
              <a:rPr lang="pt-BR" spc="155" dirty="0">
                <a:latin typeface="Times New Roman"/>
                <a:cs typeface="Times New Roman"/>
              </a:rPr>
              <a:t>ac</a:t>
            </a:r>
            <a:r>
              <a:rPr lang="pt-BR" dirty="0">
                <a:latin typeface="Times New Roman"/>
                <a:cs typeface="Times New Roman"/>
              </a:rPr>
              <a:t>e </a:t>
            </a:r>
            <a:r>
              <a:rPr lang="pt-BR" spc="-8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a</a:t>
            </a:r>
            <a:r>
              <a:rPr lang="pt-BR" spc="-10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s </a:t>
            </a:r>
            <a:r>
              <a:rPr lang="pt-BR" spc="16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t</a:t>
            </a:r>
            <a:r>
              <a:rPr lang="pt-BR" spc="-9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h</a:t>
            </a:r>
            <a:r>
              <a:rPr lang="pt-BR" spc="-9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e </a:t>
            </a:r>
            <a:r>
              <a:rPr lang="pt-BR" spc="14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C</a:t>
            </a:r>
            <a:r>
              <a:rPr lang="pt-BR" spc="-12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e</a:t>
            </a:r>
            <a:r>
              <a:rPr lang="pt-BR" spc="-12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n</a:t>
            </a:r>
            <a:r>
              <a:rPr lang="pt-BR" spc="-12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t</a:t>
            </a:r>
            <a:r>
              <a:rPr lang="pt-BR" spc="-12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r</a:t>
            </a:r>
            <a:r>
              <a:rPr lang="pt-BR" spc="-12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a</a:t>
            </a:r>
            <a:r>
              <a:rPr lang="pt-BR" spc="-12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l </a:t>
            </a:r>
            <a:r>
              <a:rPr lang="pt-BR" spc="9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G</a:t>
            </a:r>
            <a:r>
              <a:rPr lang="pt-BR" spc="-14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o</a:t>
            </a:r>
            <a:r>
              <a:rPr lang="pt-BR" spc="-13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v</a:t>
            </a:r>
            <a:r>
              <a:rPr lang="pt-BR" spc="-13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e</a:t>
            </a:r>
            <a:r>
              <a:rPr lang="pt-BR" spc="-14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r</a:t>
            </a:r>
            <a:r>
              <a:rPr lang="pt-BR" spc="-15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n</a:t>
            </a:r>
            <a:r>
              <a:rPr lang="pt-BR" spc="-14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m</a:t>
            </a:r>
            <a:r>
              <a:rPr lang="pt-BR" spc="-16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e</a:t>
            </a:r>
            <a:r>
              <a:rPr lang="pt-BR" spc="-14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n</a:t>
            </a:r>
            <a:r>
              <a:rPr lang="pt-BR" spc="-13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t  </a:t>
            </a:r>
            <a:r>
              <a:rPr lang="pt-BR" spc="75" dirty="0">
                <a:latin typeface="Times New Roman"/>
                <a:cs typeface="Times New Roman"/>
              </a:rPr>
              <a:t>may,</a:t>
            </a:r>
            <a:r>
              <a:rPr lang="pt-BR" spc="265" dirty="0">
                <a:latin typeface="Times New Roman"/>
                <a:cs typeface="Times New Roman"/>
              </a:rPr>
              <a:t> </a:t>
            </a:r>
            <a:r>
              <a:rPr lang="pt-BR" spc="65" dirty="0" smtClean="0">
                <a:latin typeface="Times New Roman"/>
                <a:cs typeface="Times New Roman"/>
              </a:rPr>
              <a:t>by </a:t>
            </a:r>
            <a:r>
              <a:rPr lang="pt-BR" spc="135" dirty="0" smtClean="0">
                <a:latin typeface="Times New Roman"/>
                <a:cs typeface="Times New Roman"/>
              </a:rPr>
              <a:t>notification</a:t>
            </a:r>
            <a:r>
              <a:rPr lang="pt-BR" spc="270" dirty="0" smtClean="0">
                <a:latin typeface="Times New Roman"/>
                <a:cs typeface="Times New Roman"/>
              </a:rPr>
              <a:t> </a:t>
            </a:r>
            <a:r>
              <a:rPr lang="pt-BR" spc="105" dirty="0">
                <a:latin typeface="Times New Roman"/>
                <a:cs typeface="Times New Roman"/>
              </a:rPr>
              <a:t>in</a:t>
            </a:r>
            <a:r>
              <a:rPr lang="pt-BR" spc="39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t</a:t>
            </a:r>
            <a:r>
              <a:rPr lang="pt-BR" spc="-9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h</a:t>
            </a:r>
            <a:r>
              <a:rPr lang="pt-BR" spc="-9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e</a:t>
            </a:r>
            <a:r>
              <a:rPr lang="pt-BR" spc="135" dirty="0">
                <a:latin typeface="Times New Roman"/>
                <a:cs typeface="Times New Roman"/>
              </a:rPr>
              <a:t> </a:t>
            </a:r>
            <a:r>
              <a:rPr lang="pt-BR" spc="80" dirty="0">
                <a:latin typeface="Times New Roman"/>
                <a:cs typeface="Times New Roman"/>
              </a:rPr>
              <a:t>Official</a:t>
            </a:r>
            <a:r>
              <a:rPr lang="pt-BR" spc="17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G</a:t>
            </a:r>
            <a:r>
              <a:rPr lang="pt-BR" spc="-16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a</a:t>
            </a:r>
            <a:r>
              <a:rPr lang="pt-BR" spc="-16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z</a:t>
            </a:r>
            <a:r>
              <a:rPr lang="pt-BR" spc="-16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e</a:t>
            </a:r>
            <a:r>
              <a:rPr lang="pt-BR" spc="-16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t</a:t>
            </a:r>
            <a:r>
              <a:rPr lang="pt-BR" spc="-15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t</a:t>
            </a:r>
            <a:r>
              <a:rPr lang="pt-BR" spc="-15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e</a:t>
            </a:r>
            <a:r>
              <a:rPr lang="pt-BR" spc="-16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,</a:t>
            </a:r>
            <a:r>
              <a:rPr lang="pt-BR" spc="-35" dirty="0">
                <a:latin typeface="Times New Roman"/>
                <a:cs typeface="Times New Roman"/>
              </a:rPr>
              <a:t> </a:t>
            </a:r>
            <a:r>
              <a:rPr lang="pt-BR" spc="45" dirty="0">
                <a:latin typeface="Times New Roman"/>
                <a:cs typeface="Times New Roman"/>
              </a:rPr>
              <a:t>specify.</a:t>
            </a:r>
            <a:endParaRPr lang="pt-BR" dirty="0">
              <a:latin typeface="Times New Roman"/>
              <a:cs typeface="Times New Roman"/>
            </a:endParaRPr>
          </a:p>
          <a:p>
            <a:pPr marL="299085" marR="5080" indent="-287020">
              <a:lnSpc>
                <a:spcPct val="150000"/>
              </a:lnSpc>
              <a:spcBef>
                <a:spcPts val="1000"/>
              </a:spcBef>
              <a:buSzPct val="96428"/>
              <a:buFont typeface="Wingdings"/>
              <a:buChar char=""/>
              <a:tabLst>
                <a:tab pos="299085" algn="l"/>
                <a:tab pos="299720" algn="l"/>
                <a:tab pos="1915795" algn="l"/>
                <a:tab pos="5264785" algn="l"/>
                <a:tab pos="7342505" algn="l"/>
              </a:tabLst>
            </a:pPr>
            <a:r>
              <a:rPr lang="pt-BR" spc="170" dirty="0">
                <a:latin typeface="Times New Roman"/>
                <a:cs typeface="Times New Roman"/>
              </a:rPr>
              <a:t>E</a:t>
            </a:r>
            <a:r>
              <a:rPr lang="pt-BR" dirty="0">
                <a:latin typeface="Times New Roman"/>
                <a:cs typeface="Times New Roman"/>
              </a:rPr>
              <a:t>v</a:t>
            </a:r>
            <a:r>
              <a:rPr lang="pt-BR" spc="-17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e</a:t>
            </a:r>
            <a:r>
              <a:rPr lang="pt-BR" spc="-17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r</a:t>
            </a:r>
            <a:r>
              <a:rPr lang="pt-BR" spc="-17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y </a:t>
            </a:r>
            <a:r>
              <a:rPr lang="pt-BR" spc="3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a</a:t>
            </a:r>
            <a:r>
              <a:rPr lang="pt-BR" spc="-14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u</a:t>
            </a:r>
            <a:r>
              <a:rPr lang="pt-BR" spc="-13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t</a:t>
            </a:r>
            <a:r>
              <a:rPr lang="pt-BR" spc="-13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h</a:t>
            </a:r>
            <a:r>
              <a:rPr lang="pt-BR" spc="-14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o</a:t>
            </a:r>
            <a:r>
              <a:rPr lang="pt-BR" spc="-14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r</a:t>
            </a:r>
            <a:r>
              <a:rPr lang="pt-BR" spc="-15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i</a:t>
            </a:r>
            <a:r>
              <a:rPr lang="pt-BR" spc="-15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t</a:t>
            </a:r>
            <a:r>
              <a:rPr lang="pt-BR" spc="-14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y </a:t>
            </a:r>
            <a:r>
              <a:rPr lang="pt-BR" spc="50" dirty="0">
                <a:latin typeface="Times New Roman"/>
                <a:cs typeface="Times New Roman"/>
              </a:rPr>
              <a:t> </a:t>
            </a:r>
            <a:r>
              <a:rPr lang="pt-BR" spc="195" dirty="0">
                <a:latin typeface="Times New Roman"/>
                <a:cs typeface="Times New Roman"/>
              </a:rPr>
              <a:t>i</a:t>
            </a:r>
            <a:r>
              <a:rPr lang="pt-BR" dirty="0">
                <a:latin typeface="Times New Roman"/>
                <a:cs typeface="Times New Roman"/>
              </a:rPr>
              <a:t>n </a:t>
            </a:r>
            <a:r>
              <a:rPr lang="pt-BR" spc="1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I</a:t>
            </a:r>
            <a:r>
              <a:rPr lang="pt-BR" spc="-14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n</a:t>
            </a:r>
            <a:r>
              <a:rPr lang="pt-BR" spc="-13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d</a:t>
            </a:r>
            <a:r>
              <a:rPr lang="pt-BR" spc="-13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i</a:t>
            </a:r>
            <a:r>
              <a:rPr lang="pt-BR" spc="-14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a </a:t>
            </a:r>
            <a:r>
              <a:rPr lang="pt-BR" spc="35" dirty="0">
                <a:latin typeface="Times New Roman"/>
                <a:cs typeface="Times New Roman"/>
              </a:rPr>
              <a:t> </a:t>
            </a:r>
            <a:r>
              <a:rPr lang="pt-BR" spc="160" dirty="0">
                <a:latin typeface="Times New Roman"/>
                <a:cs typeface="Times New Roman"/>
              </a:rPr>
              <a:t>w</a:t>
            </a:r>
            <a:r>
              <a:rPr lang="pt-BR" spc="170" dirty="0">
                <a:latin typeface="Times New Roman"/>
                <a:cs typeface="Times New Roman"/>
              </a:rPr>
              <a:t>hi</a:t>
            </a:r>
            <a:r>
              <a:rPr lang="pt-BR" spc="165" dirty="0">
                <a:latin typeface="Times New Roman"/>
                <a:cs typeface="Times New Roman"/>
              </a:rPr>
              <a:t>c</a:t>
            </a:r>
            <a:r>
              <a:rPr lang="pt-BR" dirty="0">
                <a:latin typeface="Times New Roman"/>
                <a:cs typeface="Times New Roman"/>
              </a:rPr>
              <a:t>h </a:t>
            </a:r>
            <a:r>
              <a:rPr lang="pt-BR" spc="-4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g</a:t>
            </a:r>
            <a:r>
              <a:rPr lang="pt-BR" spc="-10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r</a:t>
            </a:r>
            <a:r>
              <a:rPr lang="pt-BR" spc="-11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a</a:t>
            </a:r>
            <a:r>
              <a:rPr lang="pt-BR" spc="-11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n</a:t>
            </a:r>
            <a:r>
              <a:rPr lang="pt-BR" spc="-10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t</a:t>
            </a:r>
            <a:r>
              <a:rPr lang="pt-BR" spc="-10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s </a:t>
            </a:r>
            <a:r>
              <a:rPr lang="pt-BR" spc="10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a  </a:t>
            </a:r>
            <a:r>
              <a:rPr lang="pt-BR" spc="-130" dirty="0">
                <a:latin typeface="Times New Roman"/>
                <a:cs typeface="Times New Roman"/>
              </a:rPr>
              <a:t> </a:t>
            </a:r>
            <a:r>
              <a:rPr lang="pt-BR" spc="140" dirty="0" smtClean="0">
                <a:latin typeface="Times New Roman"/>
                <a:cs typeface="Times New Roman"/>
              </a:rPr>
              <a:t>rec</a:t>
            </a:r>
            <a:r>
              <a:rPr lang="pt-BR" spc="145" dirty="0" smtClean="0">
                <a:latin typeface="Times New Roman"/>
                <a:cs typeface="Times New Roman"/>
              </a:rPr>
              <a:t>og</a:t>
            </a:r>
            <a:r>
              <a:rPr lang="pt-BR" spc="135" dirty="0" smtClean="0">
                <a:latin typeface="Times New Roman"/>
                <a:cs typeface="Times New Roman"/>
              </a:rPr>
              <a:t>ni</a:t>
            </a:r>
            <a:r>
              <a:rPr lang="pt-BR" spc="140" dirty="0" smtClean="0">
                <a:latin typeface="Times New Roman"/>
                <a:cs typeface="Times New Roman"/>
              </a:rPr>
              <a:t>z</a:t>
            </a:r>
            <a:r>
              <a:rPr lang="pt-BR" spc="130" dirty="0" smtClean="0">
                <a:latin typeface="Times New Roman"/>
                <a:cs typeface="Times New Roman"/>
              </a:rPr>
              <a:t>e</a:t>
            </a:r>
            <a:r>
              <a:rPr lang="pt-BR" dirty="0" smtClean="0">
                <a:latin typeface="Times New Roman"/>
                <a:cs typeface="Times New Roman"/>
              </a:rPr>
              <a:t>d </a:t>
            </a:r>
            <a:r>
              <a:rPr lang="pt-BR" spc="160" dirty="0" smtClean="0">
                <a:latin typeface="Times New Roman"/>
                <a:cs typeface="Times New Roman"/>
              </a:rPr>
              <a:t>qu</a:t>
            </a:r>
            <a:r>
              <a:rPr lang="pt-BR" spc="155" dirty="0" smtClean="0">
                <a:latin typeface="Times New Roman"/>
                <a:cs typeface="Times New Roman"/>
              </a:rPr>
              <a:t>a</a:t>
            </a:r>
            <a:r>
              <a:rPr lang="pt-BR" spc="150" dirty="0" smtClean="0">
                <a:latin typeface="Times New Roman"/>
                <a:cs typeface="Times New Roman"/>
              </a:rPr>
              <a:t>li</a:t>
            </a:r>
            <a:r>
              <a:rPr lang="pt-BR" spc="145" dirty="0" smtClean="0">
                <a:latin typeface="Times New Roman"/>
                <a:cs typeface="Times New Roman"/>
              </a:rPr>
              <a:t>f</a:t>
            </a:r>
            <a:r>
              <a:rPr lang="pt-BR" spc="150" dirty="0" smtClean="0">
                <a:latin typeface="Times New Roman"/>
                <a:cs typeface="Times New Roman"/>
              </a:rPr>
              <a:t>i</a:t>
            </a:r>
            <a:r>
              <a:rPr lang="pt-BR" spc="145" dirty="0" smtClean="0">
                <a:latin typeface="Times New Roman"/>
                <a:cs typeface="Times New Roman"/>
              </a:rPr>
              <a:t>c</a:t>
            </a:r>
            <a:r>
              <a:rPr lang="pt-BR" spc="155" dirty="0" smtClean="0">
                <a:latin typeface="Times New Roman"/>
                <a:cs typeface="Times New Roman"/>
              </a:rPr>
              <a:t>a</a:t>
            </a:r>
            <a:r>
              <a:rPr lang="pt-BR" spc="150" dirty="0" smtClean="0">
                <a:latin typeface="Times New Roman"/>
                <a:cs typeface="Times New Roman"/>
              </a:rPr>
              <a:t>t</a:t>
            </a:r>
            <a:r>
              <a:rPr lang="pt-BR" spc="135" dirty="0" smtClean="0">
                <a:latin typeface="Times New Roman"/>
                <a:cs typeface="Times New Roman"/>
              </a:rPr>
              <a:t>i</a:t>
            </a:r>
            <a:r>
              <a:rPr lang="pt-BR" spc="150" dirty="0" smtClean="0">
                <a:latin typeface="Times New Roman"/>
                <a:cs typeface="Times New Roman"/>
              </a:rPr>
              <a:t>o</a:t>
            </a:r>
            <a:r>
              <a:rPr lang="pt-BR" dirty="0" smtClean="0">
                <a:latin typeface="Times New Roman"/>
                <a:cs typeface="Times New Roman"/>
              </a:rPr>
              <a:t>n </a:t>
            </a:r>
            <a:r>
              <a:rPr lang="pt-BR" spc="-165" dirty="0" smtClean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s</a:t>
            </a:r>
            <a:r>
              <a:rPr lang="pt-BR" spc="-15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h</a:t>
            </a:r>
            <a:r>
              <a:rPr lang="pt-BR" spc="-15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a</a:t>
            </a:r>
            <a:r>
              <a:rPr lang="pt-BR" spc="-16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l</a:t>
            </a:r>
            <a:r>
              <a:rPr lang="pt-BR" spc="-15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l </a:t>
            </a:r>
            <a:r>
              <a:rPr lang="pt-BR" spc="-10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f</a:t>
            </a:r>
            <a:r>
              <a:rPr lang="pt-BR" spc="-15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u</a:t>
            </a:r>
            <a:r>
              <a:rPr lang="pt-BR" spc="-14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r</a:t>
            </a:r>
            <a:r>
              <a:rPr lang="pt-BR" spc="-15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n</a:t>
            </a:r>
            <a:r>
              <a:rPr lang="pt-BR" spc="-14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i</a:t>
            </a:r>
            <a:r>
              <a:rPr lang="pt-BR" spc="-14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s</a:t>
            </a:r>
            <a:r>
              <a:rPr lang="pt-BR" spc="-14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h </a:t>
            </a:r>
            <a:r>
              <a:rPr lang="pt-BR" spc="-12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s</a:t>
            </a:r>
            <a:r>
              <a:rPr lang="pt-BR" spc="-15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u</a:t>
            </a:r>
            <a:r>
              <a:rPr lang="pt-BR" spc="-15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c</a:t>
            </a:r>
            <a:r>
              <a:rPr lang="pt-BR" spc="-16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h </a:t>
            </a:r>
            <a:r>
              <a:rPr lang="pt-BR" spc="-114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i</a:t>
            </a:r>
            <a:r>
              <a:rPr lang="pt-BR" spc="-17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n</a:t>
            </a:r>
            <a:r>
              <a:rPr lang="pt-BR" spc="-17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f</a:t>
            </a:r>
            <a:r>
              <a:rPr lang="pt-BR" spc="-175" dirty="0">
                <a:latin typeface="Times New Roman"/>
                <a:cs typeface="Times New Roman"/>
              </a:rPr>
              <a:t> </a:t>
            </a:r>
            <a:r>
              <a:rPr lang="pt-BR" spc="170" dirty="0">
                <a:latin typeface="Times New Roman"/>
                <a:cs typeface="Times New Roman"/>
              </a:rPr>
              <a:t>o</a:t>
            </a:r>
            <a:r>
              <a:rPr lang="pt-BR" spc="165" dirty="0">
                <a:latin typeface="Times New Roman"/>
                <a:cs typeface="Times New Roman"/>
              </a:rPr>
              <a:t>r</a:t>
            </a:r>
            <a:r>
              <a:rPr lang="pt-BR" spc="150" dirty="0">
                <a:latin typeface="Times New Roman"/>
                <a:cs typeface="Times New Roman"/>
              </a:rPr>
              <a:t>m</a:t>
            </a:r>
            <a:r>
              <a:rPr lang="pt-BR" dirty="0">
                <a:latin typeface="Times New Roman"/>
                <a:cs typeface="Times New Roman"/>
              </a:rPr>
              <a:t>a</a:t>
            </a:r>
            <a:r>
              <a:rPr lang="pt-BR" spc="-17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t</a:t>
            </a:r>
            <a:r>
              <a:rPr lang="pt-BR" spc="-17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i</a:t>
            </a:r>
            <a:r>
              <a:rPr lang="pt-BR" spc="-180" dirty="0">
                <a:latin typeface="Times New Roman"/>
                <a:cs typeface="Times New Roman"/>
              </a:rPr>
              <a:t> </a:t>
            </a:r>
            <a:r>
              <a:rPr lang="pt-BR" spc="170" dirty="0">
                <a:latin typeface="Times New Roman"/>
                <a:cs typeface="Times New Roman"/>
              </a:rPr>
              <a:t>o</a:t>
            </a:r>
            <a:r>
              <a:rPr lang="pt-BR" dirty="0">
                <a:latin typeface="Times New Roman"/>
                <a:cs typeface="Times New Roman"/>
              </a:rPr>
              <a:t>n </a:t>
            </a:r>
            <a:r>
              <a:rPr lang="pt-BR" spc="-150" dirty="0">
                <a:latin typeface="Times New Roman"/>
                <a:cs typeface="Times New Roman"/>
              </a:rPr>
              <a:t> </a:t>
            </a:r>
            <a:r>
              <a:rPr lang="pt-BR" spc="240" dirty="0">
                <a:latin typeface="Times New Roman"/>
                <a:cs typeface="Times New Roman"/>
              </a:rPr>
              <a:t>a</a:t>
            </a:r>
            <a:r>
              <a:rPr lang="pt-BR" dirty="0">
                <a:latin typeface="Times New Roman"/>
                <a:cs typeface="Times New Roman"/>
              </a:rPr>
              <a:t>s </a:t>
            </a:r>
            <a:r>
              <a:rPr lang="pt-BR" spc="-110" dirty="0">
                <a:latin typeface="Times New Roman"/>
                <a:cs typeface="Times New Roman"/>
              </a:rPr>
              <a:t> </a:t>
            </a:r>
            <a:r>
              <a:rPr lang="pt-BR" spc="245" dirty="0">
                <a:latin typeface="Times New Roman"/>
                <a:cs typeface="Times New Roman"/>
              </a:rPr>
              <a:t>th</a:t>
            </a:r>
            <a:r>
              <a:rPr lang="pt-BR" dirty="0">
                <a:latin typeface="Times New Roman"/>
                <a:cs typeface="Times New Roman"/>
              </a:rPr>
              <a:t>e </a:t>
            </a:r>
            <a:r>
              <a:rPr lang="pt-BR" spc="-80" dirty="0">
                <a:latin typeface="Times New Roman"/>
                <a:cs typeface="Times New Roman"/>
              </a:rPr>
              <a:t> </a:t>
            </a:r>
            <a:r>
              <a:rPr lang="pt-BR" spc="130" dirty="0">
                <a:latin typeface="Times New Roman"/>
                <a:cs typeface="Times New Roman"/>
              </a:rPr>
              <a:t>C</a:t>
            </a:r>
            <a:r>
              <a:rPr lang="pt-BR" spc="135" dirty="0">
                <a:latin typeface="Times New Roman"/>
                <a:cs typeface="Times New Roman"/>
              </a:rPr>
              <a:t>oun</a:t>
            </a:r>
            <a:r>
              <a:rPr lang="pt-BR" spc="130" dirty="0">
                <a:latin typeface="Times New Roman"/>
                <a:cs typeface="Times New Roman"/>
              </a:rPr>
              <a:t>c</a:t>
            </a:r>
            <a:r>
              <a:rPr lang="pt-BR" spc="135" dirty="0">
                <a:latin typeface="Times New Roman"/>
                <a:cs typeface="Times New Roman"/>
              </a:rPr>
              <a:t>i</a:t>
            </a:r>
            <a:r>
              <a:rPr lang="pt-BR" dirty="0">
                <a:latin typeface="Times New Roman"/>
                <a:cs typeface="Times New Roman"/>
              </a:rPr>
              <a:t>l</a:t>
            </a:r>
            <a:r>
              <a:rPr lang="pt-BR" spc="155" dirty="0">
                <a:latin typeface="Times New Roman"/>
                <a:cs typeface="Times New Roman"/>
              </a:rPr>
              <a:t> </a:t>
            </a:r>
            <a:r>
              <a:rPr lang="pt-BR" spc="95" dirty="0" smtClean="0">
                <a:latin typeface="Times New Roman"/>
                <a:cs typeface="Times New Roman"/>
              </a:rPr>
              <a:t>m</a:t>
            </a:r>
            <a:r>
              <a:rPr lang="pt-BR" spc="120" dirty="0" smtClean="0">
                <a:latin typeface="Times New Roman"/>
                <a:cs typeface="Times New Roman"/>
              </a:rPr>
              <a:t>a</a:t>
            </a:r>
            <a:r>
              <a:rPr lang="pt-BR" spc="100" dirty="0" smtClean="0">
                <a:latin typeface="Times New Roman"/>
                <a:cs typeface="Times New Roman"/>
              </a:rPr>
              <a:t>y</a:t>
            </a:r>
            <a:r>
              <a:rPr lang="pt-BR" dirty="0" smtClean="0">
                <a:latin typeface="Times New Roman"/>
                <a:cs typeface="Times New Roman"/>
              </a:rPr>
              <a:t>, </a:t>
            </a:r>
            <a:r>
              <a:rPr lang="pt-BR" spc="140" dirty="0" smtClean="0">
                <a:latin typeface="Times New Roman"/>
                <a:cs typeface="Times New Roman"/>
              </a:rPr>
              <a:t>fr</a:t>
            </a:r>
            <a:r>
              <a:rPr lang="pt-BR" spc="145" dirty="0" smtClean="0">
                <a:latin typeface="Times New Roman"/>
                <a:cs typeface="Times New Roman"/>
              </a:rPr>
              <a:t>o</a:t>
            </a:r>
            <a:r>
              <a:rPr lang="pt-BR" dirty="0" smtClean="0">
                <a:latin typeface="Times New Roman"/>
                <a:cs typeface="Times New Roman"/>
              </a:rPr>
              <a:t>m </a:t>
            </a:r>
            <a:r>
              <a:rPr lang="pt-BR" spc="-75" dirty="0" smtClean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t</a:t>
            </a:r>
            <a:r>
              <a:rPr lang="pt-BR" spc="-14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i</a:t>
            </a:r>
            <a:r>
              <a:rPr lang="pt-BR" spc="-14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m</a:t>
            </a:r>
            <a:r>
              <a:rPr lang="pt-BR" spc="-17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e </a:t>
            </a:r>
            <a:r>
              <a:rPr lang="pt-BR" spc="50" dirty="0">
                <a:latin typeface="Times New Roman"/>
                <a:cs typeface="Times New Roman"/>
              </a:rPr>
              <a:t> </a:t>
            </a:r>
            <a:r>
              <a:rPr lang="pt-BR" spc="150" dirty="0">
                <a:latin typeface="Times New Roman"/>
                <a:cs typeface="Times New Roman"/>
              </a:rPr>
              <a:t>t</a:t>
            </a:r>
            <a:r>
              <a:rPr lang="pt-BR" dirty="0">
                <a:latin typeface="Times New Roman"/>
                <a:cs typeface="Times New Roman"/>
              </a:rPr>
              <a:t>o </a:t>
            </a:r>
            <a:r>
              <a:rPr lang="pt-BR" spc="-8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t</a:t>
            </a:r>
            <a:r>
              <a:rPr lang="pt-BR" spc="-17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i</a:t>
            </a:r>
            <a:r>
              <a:rPr lang="pt-BR" spc="-170" dirty="0">
                <a:latin typeface="Times New Roman"/>
                <a:cs typeface="Times New Roman"/>
              </a:rPr>
              <a:t> </a:t>
            </a:r>
            <a:r>
              <a:rPr lang="pt-BR" spc="150" dirty="0">
                <a:latin typeface="Times New Roman"/>
                <a:cs typeface="Times New Roman"/>
              </a:rPr>
              <a:t>m</a:t>
            </a:r>
            <a:r>
              <a:rPr lang="pt-BR" dirty="0">
                <a:latin typeface="Times New Roman"/>
                <a:cs typeface="Times New Roman"/>
              </a:rPr>
              <a:t>e</a:t>
            </a:r>
            <a:r>
              <a:rPr lang="pt-BR" spc="-17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, </a:t>
            </a:r>
            <a:r>
              <a:rPr lang="pt-BR" spc="-1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r</a:t>
            </a:r>
            <a:r>
              <a:rPr lang="pt-BR" spc="-15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e</a:t>
            </a:r>
            <a:r>
              <a:rPr lang="pt-BR" spc="-15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q</a:t>
            </a:r>
            <a:r>
              <a:rPr lang="pt-BR" spc="-14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u</a:t>
            </a:r>
            <a:r>
              <a:rPr lang="pt-BR" spc="-14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i</a:t>
            </a:r>
            <a:r>
              <a:rPr lang="pt-BR" spc="-15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r</a:t>
            </a:r>
            <a:r>
              <a:rPr lang="pt-BR" spc="-16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e </a:t>
            </a:r>
            <a:r>
              <a:rPr lang="pt-BR" spc="1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a</a:t>
            </a:r>
            <a:r>
              <a:rPr lang="pt-BR" spc="-114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s </a:t>
            </a:r>
            <a:r>
              <a:rPr lang="pt-BR" spc="145" dirty="0">
                <a:latin typeface="Times New Roman"/>
                <a:cs typeface="Times New Roman"/>
              </a:rPr>
              <a:t> </a:t>
            </a:r>
            <a:r>
              <a:rPr lang="pt-BR" spc="135" dirty="0">
                <a:latin typeface="Times New Roman"/>
                <a:cs typeface="Times New Roman"/>
              </a:rPr>
              <a:t>t</a:t>
            </a:r>
            <a:r>
              <a:rPr lang="pt-BR" dirty="0">
                <a:latin typeface="Times New Roman"/>
                <a:cs typeface="Times New Roman"/>
              </a:rPr>
              <a:t>o </a:t>
            </a:r>
            <a:r>
              <a:rPr lang="pt-BR" spc="-9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t</a:t>
            </a:r>
            <a:r>
              <a:rPr lang="pt-BR" spc="-11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h</a:t>
            </a:r>
            <a:r>
              <a:rPr lang="pt-BR" spc="-11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e </a:t>
            </a:r>
            <a:r>
              <a:rPr lang="pt-BR" spc="95" dirty="0">
                <a:latin typeface="Times New Roman"/>
                <a:cs typeface="Times New Roman"/>
              </a:rPr>
              <a:t> </a:t>
            </a:r>
            <a:r>
              <a:rPr lang="pt-BR" spc="155" dirty="0">
                <a:latin typeface="Times New Roman"/>
                <a:cs typeface="Times New Roman"/>
              </a:rPr>
              <a:t>c</a:t>
            </a:r>
            <a:r>
              <a:rPr lang="pt-BR" spc="160" dirty="0">
                <a:latin typeface="Times New Roman"/>
                <a:cs typeface="Times New Roman"/>
              </a:rPr>
              <a:t>ou</a:t>
            </a:r>
            <a:r>
              <a:rPr lang="pt-BR" spc="150" dirty="0">
                <a:latin typeface="Times New Roman"/>
                <a:cs typeface="Times New Roman"/>
              </a:rPr>
              <a:t>r</a:t>
            </a:r>
            <a:r>
              <a:rPr lang="pt-BR" spc="160" dirty="0">
                <a:latin typeface="Times New Roman"/>
                <a:cs typeface="Times New Roman"/>
              </a:rPr>
              <a:t>s</a:t>
            </a:r>
            <a:r>
              <a:rPr lang="pt-BR" spc="155" dirty="0">
                <a:latin typeface="Times New Roman"/>
                <a:cs typeface="Times New Roman"/>
              </a:rPr>
              <a:t>e</a:t>
            </a:r>
            <a:r>
              <a:rPr lang="pt-BR" dirty="0">
                <a:latin typeface="Times New Roman"/>
                <a:cs typeface="Times New Roman"/>
              </a:rPr>
              <a:t>s </a:t>
            </a:r>
            <a:r>
              <a:rPr lang="pt-BR" spc="-5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of</a:t>
            </a:r>
            <a:r>
              <a:rPr lang="pt-BR" spc="-1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s</a:t>
            </a:r>
            <a:r>
              <a:rPr lang="pt-BR" spc="-13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t</a:t>
            </a:r>
            <a:r>
              <a:rPr lang="pt-BR" spc="-13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u</a:t>
            </a:r>
            <a:r>
              <a:rPr lang="pt-BR" spc="-13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d</a:t>
            </a:r>
            <a:r>
              <a:rPr lang="pt-BR" spc="-14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y </a:t>
            </a:r>
            <a:r>
              <a:rPr lang="pt-BR" spc="3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a</a:t>
            </a:r>
            <a:r>
              <a:rPr lang="pt-BR" spc="-9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n</a:t>
            </a:r>
            <a:r>
              <a:rPr lang="pt-BR" spc="-85" dirty="0">
                <a:latin typeface="Times New Roman"/>
                <a:cs typeface="Times New Roman"/>
              </a:rPr>
              <a:t> </a:t>
            </a:r>
            <a:r>
              <a:rPr lang="pt-BR" dirty="0" smtClean="0">
                <a:latin typeface="Times New Roman"/>
                <a:cs typeface="Times New Roman"/>
              </a:rPr>
              <a:t>d e</a:t>
            </a:r>
            <a:r>
              <a:rPr lang="pt-BR" spc="-160" dirty="0" smtClean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x</a:t>
            </a:r>
            <a:r>
              <a:rPr lang="pt-BR" spc="-15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a</a:t>
            </a:r>
            <a:r>
              <a:rPr lang="pt-BR" spc="-160" dirty="0">
                <a:latin typeface="Times New Roman"/>
                <a:cs typeface="Times New Roman"/>
              </a:rPr>
              <a:t> </a:t>
            </a:r>
            <a:r>
              <a:rPr lang="pt-BR" spc="165" dirty="0">
                <a:latin typeface="Times New Roman"/>
                <a:cs typeface="Times New Roman"/>
              </a:rPr>
              <a:t>m</a:t>
            </a:r>
            <a:r>
              <a:rPr lang="pt-BR" dirty="0">
                <a:latin typeface="Times New Roman"/>
                <a:cs typeface="Times New Roman"/>
              </a:rPr>
              <a:t>i</a:t>
            </a:r>
            <a:r>
              <a:rPr lang="pt-BR" spc="-15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n</a:t>
            </a:r>
            <a:r>
              <a:rPr lang="pt-BR" spc="-15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a</a:t>
            </a:r>
            <a:r>
              <a:rPr lang="pt-BR" spc="-16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t</a:t>
            </a:r>
            <a:r>
              <a:rPr lang="pt-BR" spc="-15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i</a:t>
            </a:r>
            <a:r>
              <a:rPr lang="pt-BR" spc="-15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o</a:t>
            </a:r>
            <a:r>
              <a:rPr lang="pt-BR" spc="-15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n</a:t>
            </a:r>
            <a:r>
              <a:rPr lang="pt-BR" spc="-15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s </a:t>
            </a:r>
            <a:r>
              <a:rPr lang="pt-BR" spc="50" dirty="0">
                <a:latin typeface="Times New Roman"/>
                <a:cs typeface="Times New Roman"/>
              </a:rPr>
              <a:t> </a:t>
            </a:r>
            <a:r>
              <a:rPr lang="pt-BR" spc="150" dirty="0">
                <a:latin typeface="Times New Roman"/>
                <a:cs typeface="Times New Roman"/>
              </a:rPr>
              <a:t>t</a:t>
            </a:r>
            <a:r>
              <a:rPr lang="pt-BR" dirty="0">
                <a:latin typeface="Times New Roman"/>
                <a:cs typeface="Times New Roman"/>
              </a:rPr>
              <a:t>o </a:t>
            </a:r>
            <a:r>
              <a:rPr lang="pt-BR" spc="-85" dirty="0">
                <a:latin typeface="Times New Roman"/>
                <a:cs typeface="Times New Roman"/>
              </a:rPr>
              <a:t> </a:t>
            </a:r>
            <a:r>
              <a:rPr lang="pt-BR" spc="145" dirty="0">
                <a:latin typeface="Times New Roman"/>
                <a:cs typeface="Times New Roman"/>
              </a:rPr>
              <a:t>b</a:t>
            </a:r>
            <a:r>
              <a:rPr lang="pt-BR" dirty="0">
                <a:latin typeface="Times New Roman"/>
                <a:cs typeface="Times New Roman"/>
              </a:rPr>
              <a:t>e</a:t>
            </a:r>
          </a:p>
          <a:p>
            <a:pPr marL="299085">
              <a:spcBef>
                <a:spcPts val="840"/>
              </a:spcBef>
              <a:tabLst>
                <a:tab pos="3600450" algn="l"/>
              </a:tabLst>
            </a:pPr>
            <a:r>
              <a:rPr lang="pt-BR" dirty="0">
                <a:latin typeface="Times New Roman"/>
                <a:cs typeface="Times New Roman"/>
              </a:rPr>
              <a:t>u</a:t>
            </a:r>
            <a:r>
              <a:rPr lang="pt-BR" spc="-15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n</a:t>
            </a:r>
            <a:r>
              <a:rPr lang="pt-BR" spc="-15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d</a:t>
            </a:r>
            <a:r>
              <a:rPr lang="pt-BR" spc="-15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e</a:t>
            </a:r>
            <a:r>
              <a:rPr lang="pt-BR" spc="-16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r</a:t>
            </a:r>
            <a:r>
              <a:rPr lang="pt-BR" spc="-15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g</a:t>
            </a:r>
            <a:r>
              <a:rPr lang="pt-BR" spc="-17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o</a:t>
            </a:r>
            <a:r>
              <a:rPr lang="pt-BR" spc="-17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n</a:t>
            </a:r>
            <a:r>
              <a:rPr lang="pt-BR" spc="-17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e</a:t>
            </a:r>
            <a:r>
              <a:rPr lang="pt-BR" spc="34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i</a:t>
            </a:r>
            <a:r>
              <a:rPr lang="pt-BR" spc="-15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n</a:t>
            </a:r>
            <a:r>
              <a:rPr lang="pt-BR" spc="38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o</a:t>
            </a:r>
            <a:r>
              <a:rPr lang="pt-BR" spc="-17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r</a:t>
            </a:r>
            <a:r>
              <a:rPr lang="pt-BR" spc="-17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d</a:t>
            </a:r>
            <a:r>
              <a:rPr lang="pt-BR" spc="-17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e</a:t>
            </a:r>
            <a:r>
              <a:rPr lang="pt-BR" spc="-17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r</a:t>
            </a:r>
            <a:r>
              <a:rPr lang="pt-BR" spc="380" dirty="0">
                <a:latin typeface="Times New Roman"/>
                <a:cs typeface="Times New Roman"/>
              </a:rPr>
              <a:t> </a:t>
            </a:r>
            <a:r>
              <a:rPr lang="pt-BR" spc="75" dirty="0">
                <a:latin typeface="Times New Roman"/>
                <a:cs typeface="Times New Roman"/>
              </a:rPr>
              <a:t>to</a:t>
            </a:r>
            <a:r>
              <a:rPr lang="pt-BR" spc="27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o</a:t>
            </a:r>
            <a:r>
              <a:rPr lang="pt-BR" spc="-17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b</a:t>
            </a:r>
            <a:r>
              <a:rPr lang="pt-BR" spc="-17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t</a:t>
            </a:r>
            <a:r>
              <a:rPr lang="pt-BR" spc="-17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a</a:t>
            </a:r>
            <a:r>
              <a:rPr lang="pt-BR" spc="-17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i</a:t>
            </a:r>
            <a:r>
              <a:rPr lang="pt-BR" spc="-17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n</a:t>
            </a:r>
            <a:r>
              <a:rPr lang="pt-BR" spc="37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s</a:t>
            </a:r>
            <a:r>
              <a:rPr lang="pt-BR" spc="-15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u</a:t>
            </a:r>
            <a:r>
              <a:rPr lang="pt-BR" spc="-15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c</a:t>
            </a:r>
            <a:r>
              <a:rPr lang="pt-BR" spc="-160" dirty="0">
                <a:latin typeface="Times New Roman"/>
                <a:cs typeface="Times New Roman"/>
              </a:rPr>
              <a:t> </a:t>
            </a:r>
            <a:r>
              <a:rPr lang="pt-BR" dirty="0" smtClean="0">
                <a:latin typeface="Times New Roman"/>
                <a:cs typeface="Times New Roman"/>
              </a:rPr>
              <a:t>h </a:t>
            </a:r>
            <a:r>
              <a:rPr lang="pt-BR" spc="130" dirty="0" smtClean="0">
                <a:latin typeface="Times New Roman"/>
                <a:cs typeface="Times New Roman"/>
              </a:rPr>
              <a:t>qualification</a:t>
            </a:r>
            <a:r>
              <a:rPr lang="pt-BR" spc="130" dirty="0">
                <a:latin typeface="Times New Roman"/>
                <a:cs typeface="Times New Roman"/>
              </a:rPr>
              <a:t>,</a:t>
            </a:r>
            <a:r>
              <a:rPr lang="pt-BR" spc="28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a</a:t>
            </a:r>
            <a:r>
              <a:rPr lang="pt-BR" spc="-114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s</a:t>
            </a:r>
            <a:r>
              <a:rPr lang="pt-BR" spc="155" dirty="0">
                <a:latin typeface="Times New Roman"/>
                <a:cs typeface="Times New Roman"/>
              </a:rPr>
              <a:t> </a:t>
            </a:r>
            <a:r>
              <a:rPr lang="pt-BR" spc="75" dirty="0">
                <a:latin typeface="Times New Roman"/>
                <a:cs typeface="Times New Roman"/>
              </a:rPr>
              <a:t>to</a:t>
            </a:r>
            <a:r>
              <a:rPr lang="pt-BR" spc="28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t</a:t>
            </a:r>
            <a:r>
              <a:rPr lang="pt-BR" spc="-11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h</a:t>
            </a:r>
            <a:r>
              <a:rPr lang="pt-BR" spc="-11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e</a:t>
            </a:r>
            <a:r>
              <a:rPr lang="pt-BR" spc="44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a</a:t>
            </a:r>
            <a:r>
              <a:rPr lang="pt-BR" spc="-17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g</a:t>
            </a:r>
            <a:r>
              <a:rPr lang="pt-BR" spc="-16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e</a:t>
            </a:r>
            <a:r>
              <a:rPr lang="pt-BR" spc="-17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s</a:t>
            </a:r>
            <a:r>
              <a:rPr lang="pt-BR" spc="36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a</a:t>
            </a:r>
            <a:r>
              <a:rPr lang="pt-BR" spc="-6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t</a:t>
            </a:r>
            <a:r>
              <a:rPr lang="pt-BR" spc="580" dirty="0">
                <a:latin typeface="Times New Roman"/>
                <a:cs typeface="Times New Roman"/>
              </a:rPr>
              <a:t> </a:t>
            </a:r>
            <a:r>
              <a:rPr lang="pt-BR" spc="130" dirty="0">
                <a:latin typeface="Times New Roman"/>
                <a:cs typeface="Times New Roman"/>
              </a:rPr>
              <a:t>which</a:t>
            </a:r>
            <a:r>
              <a:rPr lang="pt-BR" spc="31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s</a:t>
            </a:r>
            <a:r>
              <a:rPr lang="pt-BR" spc="-15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u</a:t>
            </a:r>
            <a:r>
              <a:rPr lang="pt-BR" spc="-15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c</a:t>
            </a:r>
            <a:r>
              <a:rPr lang="pt-BR" spc="-16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h</a:t>
            </a:r>
            <a:r>
              <a:rPr lang="pt-BR" spc="360" dirty="0">
                <a:latin typeface="Times New Roman"/>
                <a:cs typeface="Times New Roman"/>
              </a:rPr>
              <a:t> </a:t>
            </a:r>
            <a:r>
              <a:rPr lang="pt-BR" spc="135" dirty="0">
                <a:latin typeface="Times New Roman"/>
                <a:cs typeface="Times New Roman"/>
              </a:rPr>
              <a:t>courses</a:t>
            </a:r>
            <a:r>
              <a:rPr lang="pt-BR" spc="28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of</a:t>
            </a:r>
            <a:r>
              <a:rPr lang="pt-BR" spc="-1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s</a:t>
            </a:r>
            <a:r>
              <a:rPr lang="pt-BR" spc="-14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t</a:t>
            </a:r>
            <a:r>
              <a:rPr lang="pt-BR" spc="-14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u</a:t>
            </a:r>
            <a:r>
              <a:rPr lang="pt-BR" spc="-14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d</a:t>
            </a:r>
            <a:r>
              <a:rPr lang="pt-BR" spc="-14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y</a:t>
            </a:r>
            <a:r>
              <a:rPr lang="pt-BR" spc="39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a</a:t>
            </a:r>
            <a:r>
              <a:rPr lang="pt-BR" spc="-10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n</a:t>
            </a:r>
            <a:r>
              <a:rPr lang="pt-BR" spc="-9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d</a:t>
            </a:r>
          </a:p>
          <a:p>
            <a:pPr marL="299085">
              <a:spcBef>
                <a:spcPts val="840"/>
              </a:spcBef>
              <a:tabLst>
                <a:tab pos="5398770" algn="l"/>
              </a:tabLst>
            </a:pPr>
            <a:r>
              <a:rPr lang="pt-BR" dirty="0">
                <a:latin typeface="Times New Roman"/>
                <a:cs typeface="Times New Roman"/>
              </a:rPr>
              <a:t>e</a:t>
            </a:r>
            <a:r>
              <a:rPr lang="pt-BR" spc="-16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x</a:t>
            </a:r>
            <a:r>
              <a:rPr lang="pt-BR" spc="-15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a</a:t>
            </a:r>
            <a:r>
              <a:rPr lang="pt-BR" spc="-160" dirty="0">
                <a:latin typeface="Times New Roman"/>
                <a:cs typeface="Times New Roman"/>
              </a:rPr>
              <a:t> </a:t>
            </a:r>
            <a:r>
              <a:rPr lang="pt-BR" spc="165" dirty="0">
                <a:latin typeface="Times New Roman"/>
                <a:cs typeface="Times New Roman"/>
              </a:rPr>
              <a:t>m</a:t>
            </a:r>
            <a:r>
              <a:rPr lang="pt-BR" dirty="0">
                <a:latin typeface="Times New Roman"/>
                <a:cs typeface="Times New Roman"/>
              </a:rPr>
              <a:t>i</a:t>
            </a:r>
            <a:r>
              <a:rPr lang="pt-BR" spc="-15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n</a:t>
            </a:r>
            <a:r>
              <a:rPr lang="pt-BR" spc="-15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a</a:t>
            </a:r>
            <a:r>
              <a:rPr lang="pt-BR" spc="-16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t</a:t>
            </a:r>
            <a:r>
              <a:rPr lang="pt-BR" spc="-15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i</a:t>
            </a:r>
            <a:r>
              <a:rPr lang="pt-BR" spc="-15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o</a:t>
            </a:r>
            <a:r>
              <a:rPr lang="pt-BR" spc="-15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n</a:t>
            </a:r>
            <a:r>
              <a:rPr lang="pt-BR" spc="-15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s </a:t>
            </a:r>
            <a:r>
              <a:rPr lang="pt-BR" spc="55" dirty="0">
                <a:latin typeface="Times New Roman"/>
                <a:cs typeface="Times New Roman"/>
              </a:rPr>
              <a:t> </a:t>
            </a:r>
            <a:r>
              <a:rPr lang="pt-BR" spc="240" dirty="0">
                <a:latin typeface="Times New Roman"/>
                <a:cs typeface="Times New Roman"/>
              </a:rPr>
              <a:t>ar</a:t>
            </a:r>
            <a:r>
              <a:rPr lang="pt-BR" dirty="0">
                <a:latin typeface="Times New Roman"/>
                <a:cs typeface="Times New Roman"/>
              </a:rPr>
              <a:t>e </a:t>
            </a:r>
            <a:r>
              <a:rPr lang="pt-BR" spc="12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r</a:t>
            </a:r>
            <a:r>
              <a:rPr lang="pt-BR" spc="-15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e</a:t>
            </a:r>
            <a:r>
              <a:rPr lang="pt-BR" spc="-15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q</a:t>
            </a:r>
            <a:r>
              <a:rPr lang="pt-BR" spc="-14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u</a:t>
            </a:r>
            <a:r>
              <a:rPr lang="pt-BR" spc="-14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i</a:t>
            </a:r>
            <a:r>
              <a:rPr lang="pt-BR" spc="-15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r</a:t>
            </a:r>
            <a:r>
              <a:rPr lang="pt-BR" spc="-16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e</a:t>
            </a:r>
            <a:r>
              <a:rPr lang="pt-BR" spc="-15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d </a:t>
            </a:r>
            <a:r>
              <a:rPr lang="pt-BR" spc="20" dirty="0">
                <a:latin typeface="Times New Roman"/>
                <a:cs typeface="Times New Roman"/>
              </a:rPr>
              <a:t> </a:t>
            </a:r>
            <a:r>
              <a:rPr lang="pt-BR" spc="145" dirty="0">
                <a:latin typeface="Times New Roman"/>
                <a:cs typeface="Times New Roman"/>
              </a:rPr>
              <a:t>t</a:t>
            </a:r>
            <a:r>
              <a:rPr lang="pt-BR" dirty="0">
                <a:latin typeface="Times New Roman"/>
                <a:cs typeface="Times New Roman"/>
              </a:rPr>
              <a:t>o </a:t>
            </a:r>
            <a:r>
              <a:rPr lang="pt-BR" spc="-85" dirty="0">
                <a:latin typeface="Times New Roman"/>
                <a:cs typeface="Times New Roman"/>
              </a:rPr>
              <a:t> </a:t>
            </a:r>
            <a:r>
              <a:rPr lang="pt-BR" spc="145" dirty="0">
                <a:latin typeface="Times New Roman"/>
                <a:cs typeface="Times New Roman"/>
              </a:rPr>
              <a:t>b</a:t>
            </a:r>
            <a:r>
              <a:rPr lang="pt-BR" dirty="0">
                <a:latin typeface="Times New Roman"/>
                <a:cs typeface="Times New Roman"/>
              </a:rPr>
              <a:t>e </a:t>
            </a:r>
            <a:r>
              <a:rPr lang="pt-BR" spc="-6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u</a:t>
            </a:r>
            <a:r>
              <a:rPr lang="pt-BR" spc="-15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n</a:t>
            </a:r>
            <a:r>
              <a:rPr lang="pt-BR" spc="-15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d</a:t>
            </a:r>
            <a:r>
              <a:rPr lang="pt-BR" spc="-15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e</a:t>
            </a:r>
            <a:r>
              <a:rPr lang="pt-BR" spc="-16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r</a:t>
            </a:r>
            <a:r>
              <a:rPr lang="pt-BR" spc="-17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g</a:t>
            </a:r>
            <a:r>
              <a:rPr lang="pt-BR" spc="-15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o</a:t>
            </a:r>
            <a:r>
              <a:rPr lang="pt-BR" spc="-16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n</a:t>
            </a:r>
            <a:r>
              <a:rPr lang="pt-BR" spc="-16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e </a:t>
            </a:r>
            <a:r>
              <a:rPr lang="pt-BR" spc="-1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a</a:t>
            </a:r>
            <a:r>
              <a:rPr lang="pt-BR" spc="-9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n</a:t>
            </a:r>
            <a:r>
              <a:rPr lang="pt-BR" spc="-8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d </a:t>
            </a:r>
            <a:r>
              <a:rPr lang="pt-BR" spc="14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s</a:t>
            </a:r>
            <a:r>
              <a:rPr lang="pt-BR" spc="-15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u</a:t>
            </a:r>
            <a:r>
              <a:rPr lang="pt-BR" spc="-15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c</a:t>
            </a:r>
            <a:r>
              <a:rPr lang="pt-BR" spc="-160" dirty="0">
                <a:latin typeface="Times New Roman"/>
                <a:cs typeface="Times New Roman"/>
              </a:rPr>
              <a:t> </a:t>
            </a:r>
            <a:r>
              <a:rPr lang="pt-BR" dirty="0" smtClean="0">
                <a:latin typeface="Times New Roman"/>
                <a:cs typeface="Times New Roman"/>
              </a:rPr>
              <a:t>h </a:t>
            </a:r>
            <a:r>
              <a:rPr lang="pt-BR" spc="155" dirty="0" smtClean="0">
                <a:latin typeface="Times New Roman"/>
                <a:cs typeface="Times New Roman"/>
              </a:rPr>
              <a:t>qu</a:t>
            </a:r>
            <a:r>
              <a:rPr lang="pt-BR" spc="150" dirty="0" smtClean="0">
                <a:latin typeface="Times New Roman"/>
                <a:cs typeface="Times New Roman"/>
              </a:rPr>
              <a:t>a</a:t>
            </a:r>
            <a:r>
              <a:rPr lang="pt-BR" spc="145" dirty="0" smtClean="0">
                <a:latin typeface="Times New Roman"/>
                <a:cs typeface="Times New Roman"/>
              </a:rPr>
              <a:t>li</a:t>
            </a:r>
            <a:r>
              <a:rPr lang="pt-BR" spc="140" dirty="0" smtClean="0">
                <a:latin typeface="Times New Roman"/>
                <a:cs typeface="Times New Roman"/>
              </a:rPr>
              <a:t>f</a:t>
            </a:r>
            <a:r>
              <a:rPr lang="pt-BR" spc="145" dirty="0" smtClean="0">
                <a:latin typeface="Times New Roman"/>
                <a:cs typeface="Times New Roman"/>
              </a:rPr>
              <a:t>i</a:t>
            </a:r>
            <a:r>
              <a:rPr lang="pt-BR" spc="150" dirty="0" smtClean="0">
                <a:latin typeface="Times New Roman"/>
                <a:cs typeface="Times New Roman"/>
              </a:rPr>
              <a:t>c</a:t>
            </a:r>
            <a:r>
              <a:rPr lang="pt-BR" spc="140" dirty="0" smtClean="0">
                <a:latin typeface="Times New Roman"/>
                <a:cs typeface="Times New Roman"/>
              </a:rPr>
              <a:t>a</a:t>
            </a:r>
            <a:r>
              <a:rPr lang="pt-BR" spc="145" dirty="0" smtClean="0">
                <a:latin typeface="Times New Roman"/>
                <a:cs typeface="Times New Roman"/>
              </a:rPr>
              <a:t>tio</a:t>
            </a:r>
            <a:r>
              <a:rPr lang="pt-BR" dirty="0" smtClean="0">
                <a:latin typeface="Times New Roman"/>
                <a:cs typeface="Times New Roman"/>
              </a:rPr>
              <a:t>n </a:t>
            </a:r>
            <a:r>
              <a:rPr lang="pt-BR" spc="-80" dirty="0" smtClean="0">
                <a:latin typeface="Times New Roman"/>
                <a:cs typeface="Times New Roman"/>
              </a:rPr>
              <a:t> </a:t>
            </a:r>
            <a:r>
              <a:rPr lang="pt-BR" spc="145" dirty="0">
                <a:latin typeface="Times New Roman"/>
                <a:cs typeface="Times New Roman"/>
              </a:rPr>
              <a:t>i</a:t>
            </a:r>
            <a:r>
              <a:rPr lang="pt-BR" dirty="0">
                <a:latin typeface="Times New Roman"/>
                <a:cs typeface="Times New Roman"/>
              </a:rPr>
              <a:t>s </a:t>
            </a:r>
            <a:r>
              <a:rPr lang="pt-BR" spc="-60" dirty="0">
                <a:latin typeface="Times New Roman"/>
                <a:cs typeface="Times New Roman"/>
              </a:rPr>
              <a:t> </a:t>
            </a:r>
            <a:r>
              <a:rPr lang="pt-BR" spc="150" dirty="0">
                <a:latin typeface="Times New Roman"/>
                <a:cs typeface="Times New Roman"/>
              </a:rPr>
              <a:t>c</a:t>
            </a:r>
            <a:r>
              <a:rPr lang="pt-BR" spc="155" dirty="0">
                <a:latin typeface="Times New Roman"/>
                <a:cs typeface="Times New Roman"/>
              </a:rPr>
              <a:t>on</a:t>
            </a:r>
            <a:r>
              <a:rPr lang="pt-BR" spc="140" dirty="0">
                <a:latin typeface="Times New Roman"/>
                <a:cs typeface="Times New Roman"/>
              </a:rPr>
              <a:t>fer</a:t>
            </a:r>
            <a:r>
              <a:rPr lang="pt-BR" spc="150" dirty="0">
                <a:latin typeface="Times New Roman"/>
                <a:cs typeface="Times New Roman"/>
              </a:rPr>
              <a:t>r</a:t>
            </a:r>
            <a:r>
              <a:rPr lang="pt-BR" spc="140" dirty="0">
                <a:latin typeface="Times New Roman"/>
                <a:cs typeface="Times New Roman"/>
              </a:rPr>
              <a:t>e</a:t>
            </a:r>
            <a:r>
              <a:rPr lang="pt-BR" dirty="0">
                <a:latin typeface="Times New Roman"/>
                <a:cs typeface="Times New Roman"/>
              </a:rPr>
              <a:t>d </a:t>
            </a:r>
            <a:r>
              <a:rPr lang="pt-BR" spc="-7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a</a:t>
            </a:r>
            <a:r>
              <a:rPr lang="pt-BR" spc="-9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n</a:t>
            </a:r>
            <a:r>
              <a:rPr lang="pt-BR" spc="-8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d </a:t>
            </a:r>
            <a:r>
              <a:rPr lang="pt-BR" spc="145" dirty="0">
                <a:latin typeface="Times New Roman"/>
                <a:cs typeface="Times New Roman"/>
              </a:rPr>
              <a:t> </a:t>
            </a:r>
            <a:r>
              <a:rPr lang="pt-BR" spc="170" dirty="0">
                <a:latin typeface="Times New Roman"/>
                <a:cs typeface="Times New Roman"/>
              </a:rPr>
              <a:t>g</a:t>
            </a:r>
            <a:r>
              <a:rPr lang="pt-BR" spc="165" dirty="0">
                <a:latin typeface="Times New Roman"/>
                <a:cs typeface="Times New Roman"/>
              </a:rPr>
              <a:t>e</a:t>
            </a:r>
            <a:r>
              <a:rPr lang="pt-BR" spc="170" dirty="0">
                <a:latin typeface="Times New Roman"/>
                <a:cs typeface="Times New Roman"/>
              </a:rPr>
              <a:t>n</a:t>
            </a:r>
            <a:r>
              <a:rPr lang="pt-BR" spc="165" dirty="0">
                <a:latin typeface="Times New Roman"/>
                <a:cs typeface="Times New Roman"/>
              </a:rPr>
              <a:t>era</a:t>
            </a:r>
            <a:r>
              <a:rPr lang="pt-BR" spc="170" dirty="0">
                <a:latin typeface="Times New Roman"/>
                <a:cs typeface="Times New Roman"/>
              </a:rPr>
              <a:t>ll</a:t>
            </a:r>
            <a:r>
              <a:rPr lang="pt-BR" dirty="0">
                <a:latin typeface="Times New Roman"/>
                <a:cs typeface="Times New Roman"/>
              </a:rPr>
              <a:t>y </a:t>
            </a:r>
            <a:r>
              <a:rPr lang="pt-BR" spc="-2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a</a:t>
            </a:r>
            <a:r>
              <a:rPr lang="pt-BR" spc="-114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s</a:t>
            </a:r>
          </a:p>
          <a:p>
            <a:pPr marL="299085">
              <a:spcBef>
                <a:spcPts val="840"/>
              </a:spcBef>
            </a:pPr>
            <a:r>
              <a:rPr lang="pt-BR" spc="65" dirty="0">
                <a:latin typeface="Times New Roman"/>
                <a:cs typeface="Times New Roman"/>
              </a:rPr>
              <a:t>to</a:t>
            </a:r>
            <a:r>
              <a:rPr lang="pt-BR" spc="26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t</a:t>
            </a:r>
            <a:r>
              <a:rPr lang="pt-BR" spc="-11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h</a:t>
            </a:r>
            <a:r>
              <a:rPr lang="pt-BR" spc="-11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e</a:t>
            </a:r>
            <a:r>
              <a:rPr lang="pt-BR" spc="10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r</a:t>
            </a:r>
            <a:r>
              <a:rPr lang="pt-BR" spc="-17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e</a:t>
            </a:r>
            <a:r>
              <a:rPr lang="pt-BR" spc="-17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q</a:t>
            </a:r>
            <a:r>
              <a:rPr lang="pt-BR" spc="-17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u</a:t>
            </a:r>
            <a:r>
              <a:rPr lang="pt-BR" spc="-17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i</a:t>
            </a:r>
            <a:r>
              <a:rPr lang="pt-BR" spc="-17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s</a:t>
            </a:r>
            <a:r>
              <a:rPr lang="pt-BR" spc="-17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i</a:t>
            </a:r>
            <a:r>
              <a:rPr lang="pt-BR" spc="-17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t</a:t>
            </a:r>
            <a:r>
              <a:rPr lang="pt-BR" spc="-17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e</a:t>
            </a:r>
            <a:r>
              <a:rPr lang="pt-BR" spc="-17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s</a:t>
            </a:r>
            <a:r>
              <a:rPr lang="pt-BR" spc="380" dirty="0">
                <a:latin typeface="Times New Roman"/>
                <a:cs typeface="Times New Roman"/>
              </a:rPr>
              <a:t> </a:t>
            </a:r>
            <a:r>
              <a:rPr lang="pt-BR" spc="65" dirty="0">
                <a:latin typeface="Times New Roman"/>
                <a:cs typeface="Times New Roman"/>
              </a:rPr>
              <a:t>for </a:t>
            </a:r>
            <a:r>
              <a:rPr lang="pt-BR" spc="204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o</a:t>
            </a:r>
            <a:r>
              <a:rPr lang="pt-BR" spc="-17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b</a:t>
            </a:r>
            <a:r>
              <a:rPr lang="pt-BR" spc="-17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t</a:t>
            </a:r>
            <a:r>
              <a:rPr lang="pt-BR" spc="-18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a</a:t>
            </a:r>
            <a:r>
              <a:rPr lang="pt-BR" spc="-17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i</a:t>
            </a:r>
            <a:r>
              <a:rPr lang="pt-BR" spc="-18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n</a:t>
            </a:r>
            <a:r>
              <a:rPr lang="pt-BR" spc="-18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i</a:t>
            </a:r>
            <a:r>
              <a:rPr lang="pt-BR" spc="-180" dirty="0">
                <a:latin typeface="Times New Roman"/>
                <a:cs typeface="Times New Roman"/>
              </a:rPr>
              <a:t> </a:t>
            </a:r>
            <a:r>
              <a:rPr lang="pt-BR" spc="85" dirty="0">
                <a:latin typeface="Times New Roman"/>
                <a:cs typeface="Times New Roman"/>
              </a:rPr>
              <a:t>ng</a:t>
            </a:r>
            <a:r>
              <a:rPr lang="pt-BR" spc="31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s</a:t>
            </a:r>
            <a:r>
              <a:rPr lang="pt-BR" spc="-15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u</a:t>
            </a:r>
            <a:r>
              <a:rPr lang="pt-BR" spc="-15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c</a:t>
            </a:r>
            <a:r>
              <a:rPr lang="pt-BR" spc="-16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h</a:t>
            </a:r>
            <a:r>
              <a:rPr lang="pt-BR" spc="114" dirty="0">
                <a:latin typeface="Times New Roman"/>
                <a:cs typeface="Times New Roman"/>
              </a:rPr>
              <a:t> </a:t>
            </a:r>
            <a:r>
              <a:rPr lang="pt-BR" spc="130" dirty="0">
                <a:latin typeface="Times New Roman"/>
                <a:cs typeface="Times New Roman"/>
              </a:rPr>
              <a:t>qualification.</a:t>
            </a:r>
            <a:endParaRPr lang="pt-BR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4025449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00604" y="120202"/>
            <a:ext cx="9427210" cy="245605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99085" marR="231775" indent="-287020">
              <a:lnSpc>
                <a:spcPct val="150000"/>
              </a:lnSpc>
              <a:spcBef>
                <a:spcPts val="100"/>
              </a:spcBef>
              <a:buSzPct val="96428"/>
              <a:buFont typeface="Wingdings"/>
              <a:buChar char=""/>
              <a:tabLst>
                <a:tab pos="299085" algn="l"/>
                <a:tab pos="299720" algn="l"/>
                <a:tab pos="2862580" algn="l"/>
                <a:tab pos="5995035" algn="l"/>
              </a:tabLst>
            </a:pPr>
            <a:r>
              <a:rPr dirty="0">
                <a:latin typeface="Times New Roman"/>
                <a:cs typeface="Times New Roman"/>
              </a:rPr>
              <a:t>T</a:t>
            </a:r>
            <a:r>
              <a:rPr spc="-16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h</a:t>
            </a:r>
            <a:r>
              <a:rPr spc="-15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e </a:t>
            </a:r>
            <a:r>
              <a:rPr spc="-100" dirty="0">
                <a:latin typeface="Times New Roman"/>
                <a:cs typeface="Times New Roman"/>
              </a:rPr>
              <a:t> </a:t>
            </a:r>
            <a:r>
              <a:rPr spc="145" dirty="0">
                <a:latin typeface="Times New Roman"/>
                <a:cs typeface="Times New Roman"/>
              </a:rPr>
              <a:t>E</a:t>
            </a:r>
            <a:r>
              <a:rPr spc="160" dirty="0">
                <a:latin typeface="Times New Roman"/>
                <a:cs typeface="Times New Roman"/>
              </a:rPr>
              <a:t>x</a:t>
            </a:r>
            <a:r>
              <a:rPr spc="155" dirty="0">
                <a:latin typeface="Times New Roman"/>
                <a:cs typeface="Times New Roman"/>
              </a:rPr>
              <a:t>ec</a:t>
            </a:r>
            <a:r>
              <a:rPr spc="160" dirty="0">
                <a:latin typeface="Times New Roman"/>
                <a:cs typeface="Times New Roman"/>
              </a:rPr>
              <a:t>utiv</a:t>
            </a:r>
            <a:r>
              <a:rPr dirty="0">
                <a:latin typeface="Times New Roman"/>
                <a:cs typeface="Times New Roman"/>
              </a:rPr>
              <a:t>e </a:t>
            </a:r>
            <a:r>
              <a:rPr spc="-13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C</a:t>
            </a:r>
            <a:r>
              <a:rPr spc="-17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o</a:t>
            </a:r>
            <a:r>
              <a:rPr spc="-170" dirty="0">
                <a:latin typeface="Times New Roman"/>
                <a:cs typeface="Times New Roman"/>
              </a:rPr>
              <a:t> </a:t>
            </a:r>
            <a:r>
              <a:rPr spc="150" dirty="0">
                <a:latin typeface="Times New Roman"/>
                <a:cs typeface="Times New Roman"/>
              </a:rPr>
              <a:t>mm</a:t>
            </a:r>
            <a:r>
              <a:rPr dirty="0">
                <a:latin typeface="Times New Roman"/>
                <a:cs typeface="Times New Roman"/>
              </a:rPr>
              <a:t>i</a:t>
            </a:r>
            <a:r>
              <a:rPr spc="-17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t</a:t>
            </a:r>
            <a:r>
              <a:rPr spc="-17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t</a:t>
            </a:r>
            <a:r>
              <a:rPr spc="-17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e</a:t>
            </a:r>
            <a:r>
              <a:rPr spc="-17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e </a:t>
            </a:r>
            <a:r>
              <a:rPr spc="-40" dirty="0">
                <a:latin typeface="Times New Roman"/>
                <a:cs typeface="Times New Roman"/>
              </a:rPr>
              <a:t> </a:t>
            </a:r>
            <a:r>
              <a:rPr spc="170" dirty="0">
                <a:latin typeface="Times New Roman"/>
                <a:cs typeface="Times New Roman"/>
              </a:rPr>
              <a:t>sh</a:t>
            </a:r>
            <a:r>
              <a:rPr spc="165" dirty="0">
                <a:latin typeface="Times New Roman"/>
                <a:cs typeface="Times New Roman"/>
              </a:rPr>
              <a:t>a</a:t>
            </a:r>
            <a:r>
              <a:rPr spc="170" dirty="0">
                <a:latin typeface="Times New Roman"/>
                <a:cs typeface="Times New Roman"/>
              </a:rPr>
              <a:t>ll</a:t>
            </a:r>
            <a:r>
              <a:rPr dirty="0">
                <a:latin typeface="Times New Roman"/>
                <a:cs typeface="Times New Roman"/>
              </a:rPr>
              <a:t>, </a:t>
            </a:r>
            <a:r>
              <a:rPr spc="-125" dirty="0">
                <a:latin typeface="Times New Roman"/>
                <a:cs typeface="Times New Roman"/>
              </a:rPr>
              <a:t> </a:t>
            </a:r>
            <a:r>
              <a:rPr spc="160" dirty="0">
                <a:latin typeface="Times New Roman"/>
                <a:cs typeface="Times New Roman"/>
              </a:rPr>
              <a:t>sub</a:t>
            </a:r>
            <a:r>
              <a:rPr spc="150" dirty="0">
                <a:latin typeface="Times New Roman"/>
                <a:cs typeface="Times New Roman"/>
              </a:rPr>
              <a:t>j</a:t>
            </a:r>
            <a:r>
              <a:rPr spc="155" dirty="0">
                <a:latin typeface="Times New Roman"/>
                <a:cs typeface="Times New Roman"/>
              </a:rPr>
              <a:t>ec</a:t>
            </a:r>
            <a:r>
              <a:rPr dirty="0">
                <a:latin typeface="Times New Roman"/>
                <a:cs typeface="Times New Roman"/>
              </a:rPr>
              <a:t>t </a:t>
            </a:r>
            <a:r>
              <a:rPr spc="-125" dirty="0">
                <a:latin typeface="Times New Roman"/>
                <a:cs typeface="Times New Roman"/>
              </a:rPr>
              <a:t> </a:t>
            </a:r>
            <a:r>
              <a:rPr spc="150" dirty="0">
                <a:latin typeface="Times New Roman"/>
                <a:cs typeface="Times New Roman"/>
              </a:rPr>
              <a:t>t</a:t>
            </a:r>
            <a:r>
              <a:rPr dirty="0">
                <a:latin typeface="Times New Roman"/>
                <a:cs typeface="Times New Roman"/>
              </a:rPr>
              <a:t>o </a:t>
            </a:r>
            <a:r>
              <a:rPr spc="-15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r</a:t>
            </a:r>
            <a:r>
              <a:rPr spc="-17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e</a:t>
            </a:r>
            <a:r>
              <a:rPr spc="-17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g</a:t>
            </a:r>
            <a:r>
              <a:rPr spc="-17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u</a:t>
            </a:r>
            <a:r>
              <a:rPr spc="-17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l</a:t>
            </a:r>
            <a:r>
              <a:rPr spc="-17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a</a:t>
            </a:r>
            <a:r>
              <a:rPr spc="-17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t</a:t>
            </a:r>
            <a:r>
              <a:rPr spc="-17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i</a:t>
            </a:r>
            <a:r>
              <a:rPr spc="-18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o</a:t>
            </a:r>
            <a:r>
              <a:rPr spc="-170" dirty="0">
                <a:latin typeface="Times New Roman"/>
                <a:cs typeface="Times New Roman"/>
              </a:rPr>
              <a:t> </a:t>
            </a:r>
            <a:r>
              <a:rPr spc="170" dirty="0">
                <a:latin typeface="Times New Roman"/>
                <a:cs typeface="Times New Roman"/>
              </a:rPr>
              <a:t>n</a:t>
            </a:r>
            <a:r>
              <a:rPr dirty="0">
                <a:latin typeface="Times New Roman"/>
                <a:cs typeface="Times New Roman"/>
              </a:rPr>
              <a:t>s</a:t>
            </a:r>
            <a:r>
              <a:rPr spc="-17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, </a:t>
            </a:r>
            <a:r>
              <a:rPr spc="-145" dirty="0">
                <a:latin typeface="Times New Roman"/>
                <a:cs typeface="Times New Roman"/>
              </a:rPr>
              <a:t> </a:t>
            </a:r>
            <a:r>
              <a:rPr spc="50" dirty="0">
                <a:latin typeface="Times New Roman"/>
                <a:cs typeface="Times New Roman"/>
              </a:rPr>
              <a:t>i</a:t>
            </a:r>
            <a:r>
              <a:rPr dirty="0">
                <a:latin typeface="Times New Roman"/>
                <a:cs typeface="Times New Roman"/>
              </a:rPr>
              <a:t>f</a:t>
            </a:r>
            <a:r>
              <a:rPr spc="90" dirty="0">
                <a:latin typeface="Times New Roman"/>
                <a:cs typeface="Times New Roman"/>
              </a:rPr>
              <a:t> </a:t>
            </a:r>
            <a:r>
              <a:rPr spc="114" dirty="0" smtClean="0">
                <a:latin typeface="Times New Roman"/>
                <a:cs typeface="Times New Roman"/>
              </a:rPr>
              <a:t>a</a:t>
            </a:r>
            <a:r>
              <a:rPr spc="125" dirty="0" smtClean="0">
                <a:latin typeface="Times New Roman"/>
                <a:cs typeface="Times New Roman"/>
              </a:rPr>
              <a:t>n</a:t>
            </a:r>
            <a:r>
              <a:rPr dirty="0" smtClean="0">
                <a:latin typeface="Times New Roman"/>
                <a:cs typeface="Times New Roman"/>
              </a:rPr>
              <a:t>y,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dirty="0" smtClean="0">
                <a:latin typeface="Times New Roman"/>
                <a:cs typeface="Times New Roman"/>
              </a:rPr>
              <a:t>m</a:t>
            </a:r>
            <a:r>
              <a:rPr spc="-150" dirty="0" smtClean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a</a:t>
            </a:r>
            <a:r>
              <a:rPr spc="-12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d</a:t>
            </a:r>
            <a:r>
              <a:rPr spc="-12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e </a:t>
            </a:r>
            <a:r>
              <a:rPr spc="130" dirty="0">
                <a:latin typeface="Times New Roman"/>
                <a:cs typeface="Times New Roman"/>
              </a:rPr>
              <a:t> </a:t>
            </a:r>
            <a:r>
              <a:rPr spc="125" dirty="0">
                <a:latin typeface="Times New Roman"/>
                <a:cs typeface="Times New Roman"/>
              </a:rPr>
              <a:t>b</a:t>
            </a:r>
            <a:r>
              <a:rPr dirty="0">
                <a:latin typeface="Times New Roman"/>
                <a:cs typeface="Times New Roman"/>
              </a:rPr>
              <a:t>y </a:t>
            </a:r>
            <a:r>
              <a:rPr spc="-13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t</a:t>
            </a:r>
            <a:r>
              <a:rPr spc="-11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h</a:t>
            </a:r>
            <a:r>
              <a:rPr spc="-11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e </a:t>
            </a:r>
            <a:r>
              <a:rPr spc="110" dirty="0">
                <a:latin typeface="Times New Roman"/>
                <a:cs typeface="Times New Roman"/>
              </a:rPr>
              <a:t> </a:t>
            </a:r>
            <a:r>
              <a:rPr spc="114" dirty="0">
                <a:latin typeface="Times New Roman"/>
                <a:cs typeface="Times New Roman"/>
              </a:rPr>
              <a:t>C</a:t>
            </a:r>
            <a:r>
              <a:rPr spc="125" dirty="0">
                <a:latin typeface="Times New Roman"/>
                <a:cs typeface="Times New Roman"/>
              </a:rPr>
              <a:t>oun</a:t>
            </a:r>
            <a:r>
              <a:rPr spc="114" dirty="0">
                <a:latin typeface="Times New Roman"/>
                <a:cs typeface="Times New Roman"/>
              </a:rPr>
              <a:t>c</a:t>
            </a:r>
            <a:r>
              <a:rPr spc="125" dirty="0">
                <a:latin typeface="Times New Roman"/>
                <a:cs typeface="Times New Roman"/>
              </a:rPr>
              <a:t>i</a:t>
            </a:r>
            <a:r>
              <a:rPr spc="110" dirty="0">
                <a:latin typeface="Times New Roman"/>
                <a:cs typeface="Times New Roman"/>
              </a:rPr>
              <a:t>l</a:t>
            </a:r>
            <a:r>
              <a:rPr dirty="0">
                <a:latin typeface="Times New Roman"/>
                <a:cs typeface="Times New Roman"/>
              </a:rPr>
              <a:t>, </a:t>
            </a:r>
            <a:r>
              <a:rPr spc="-13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a</a:t>
            </a:r>
            <a:r>
              <a:rPr spc="-16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p</a:t>
            </a:r>
            <a:r>
              <a:rPr spc="-15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p</a:t>
            </a:r>
            <a:r>
              <a:rPr spc="-15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o</a:t>
            </a:r>
            <a:r>
              <a:rPr spc="-15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i</a:t>
            </a:r>
            <a:r>
              <a:rPr spc="-15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n</a:t>
            </a:r>
            <a:r>
              <a:rPr spc="-15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t </a:t>
            </a:r>
            <a:r>
              <a:rPr spc="2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s</a:t>
            </a:r>
            <a:r>
              <a:rPr spc="-15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u</a:t>
            </a:r>
            <a:r>
              <a:rPr spc="-15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c</a:t>
            </a:r>
            <a:r>
              <a:rPr spc="-16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h  n</a:t>
            </a:r>
            <a:r>
              <a:rPr spc="-11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u</a:t>
            </a:r>
            <a:r>
              <a:rPr spc="-11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m</a:t>
            </a:r>
            <a:r>
              <a:rPr spc="-14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b</a:t>
            </a:r>
            <a:r>
              <a:rPr spc="-11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e</a:t>
            </a:r>
            <a:r>
              <a:rPr spc="-114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r </a:t>
            </a:r>
            <a:r>
              <a:rPr spc="12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of</a:t>
            </a:r>
            <a:r>
              <a:rPr spc="-1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i</a:t>
            </a:r>
            <a:r>
              <a:rPr spc="-180" dirty="0">
                <a:latin typeface="Times New Roman"/>
                <a:cs typeface="Times New Roman"/>
              </a:rPr>
              <a:t> </a:t>
            </a:r>
            <a:r>
              <a:rPr spc="170" dirty="0">
                <a:latin typeface="Times New Roman"/>
                <a:cs typeface="Times New Roman"/>
              </a:rPr>
              <a:t>nsp</a:t>
            </a:r>
            <a:r>
              <a:rPr spc="165" dirty="0">
                <a:latin typeface="Times New Roman"/>
                <a:cs typeface="Times New Roman"/>
              </a:rPr>
              <a:t>ec</a:t>
            </a:r>
            <a:r>
              <a:rPr spc="170" dirty="0">
                <a:latin typeface="Times New Roman"/>
                <a:cs typeface="Times New Roman"/>
              </a:rPr>
              <a:t>to</a:t>
            </a:r>
            <a:r>
              <a:rPr spc="165" dirty="0">
                <a:latin typeface="Times New Roman"/>
                <a:cs typeface="Times New Roman"/>
              </a:rPr>
              <a:t>r</a:t>
            </a:r>
            <a:r>
              <a:rPr dirty="0">
                <a:latin typeface="Times New Roman"/>
                <a:cs typeface="Times New Roman"/>
              </a:rPr>
              <a:t>s </a:t>
            </a:r>
            <a:r>
              <a:rPr spc="-2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a</a:t>
            </a:r>
            <a:r>
              <a:rPr spc="-114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s </a:t>
            </a:r>
            <a:r>
              <a:rPr spc="145" dirty="0">
                <a:latin typeface="Times New Roman"/>
                <a:cs typeface="Times New Roman"/>
              </a:rPr>
              <a:t> </a:t>
            </a:r>
            <a:r>
              <a:rPr dirty="0" err="1">
                <a:latin typeface="Times New Roman"/>
                <a:cs typeface="Times New Roman"/>
              </a:rPr>
              <a:t>i</a:t>
            </a:r>
            <a:r>
              <a:rPr spc="-170" dirty="0">
                <a:latin typeface="Times New Roman"/>
                <a:cs typeface="Times New Roman"/>
              </a:rPr>
              <a:t> </a:t>
            </a:r>
            <a:r>
              <a:rPr dirty="0" smtClean="0">
                <a:latin typeface="Times New Roman"/>
                <a:cs typeface="Times New Roman"/>
              </a:rPr>
              <a:t>t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dirty="0" smtClean="0">
                <a:latin typeface="Times New Roman"/>
                <a:cs typeface="Times New Roman"/>
              </a:rPr>
              <a:t>m</a:t>
            </a:r>
            <a:r>
              <a:rPr spc="-150" dirty="0" smtClean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a</a:t>
            </a:r>
            <a:r>
              <a:rPr spc="-12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y </a:t>
            </a:r>
            <a:r>
              <a:rPr spc="11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d</a:t>
            </a:r>
            <a:r>
              <a:rPr spc="-15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e</a:t>
            </a:r>
            <a:r>
              <a:rPr spc="-16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e</a:t>
            </a:r>
            <a:r>
              <a:rPr spc="-16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m </a:t>
            </a:r>
            <a:r>
              <a:rPr spc="1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r</a:t>
            </a:r>
            <a:r>
              <a:rPr spc="-17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e</a:t>
            </a:r>
            <a:r>
              <a:rPr spc="-17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q</a:t>
            </a:r>
            <a:r>
              <a:rPr spc="-17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u</a:t>
            </a:r>
            <a:r>
              <a:rPr spc="-17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i</a:t>
            </a:r>
            <a:r>
              <a:rPr spc="-17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s</a:t>
            </a:r>
            <a:r>
              <a:rPr spc="-17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i</a:t>
            </a:r>
            <a:r>
              <a:rPr spc="-17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t</a:t>
            </a:r>
            <a:r>
              <a:rPr spc="-17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e </a:t>
            </a:r>
            <a:r>
              <a:rPr spc="20" dirty="0">
                <a:latin typeface="Times New Roman"/>
                <a:cs typeface="Times New Roman"/>
              </a:rPr>
              <a:t> </a:t>
            </a:r>
            <a:r>
              <a:rPr spc="150" dirty="0">
                <a:latin typeface="Times New Roman"/>
                <a:cs typeface="Times New Roman"/>
              </a:rPr>
              <a:t>t</a:t>
            </a:r>
            <a:r>
              <a:rPr dirty="0">
                <a:latin typeface="Times New Roman"/>
                <a:cs typeface="Times New Roman"/>
              </a:rPr>
              <a:t>o </a:t>
            </a:r>
            <a:r>
              <a:rPr lang="en-US" dirty="0" smtClean="0">
                <a:latin typeface="Times New Roman"/>
                <a:cs typeface="Times New Roman"/>
              </a:rPr>
              <a:t>     </a:t>
            </a:r>
            <a:r>
              <a:rPr spc="-85" dirty="0" smtClean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i</a:t>
            </a:r>
            <a:r>
              <a:rPr spc="-180" dirty="0">
                <a:latin typeface="Times New Roman"/>
                <a:cs typeface="Times New Roman"/>
              </a:rPr>
              <a:t> </a:t>
            </a:r>
            <a:r>
              <a:rPr spc="170" dirty="0">
                <a:latin typeface="Times New Roman"/>
                <a:cs typeface="Times New Roman"/>
              </a:rPr>
              <a:t>nsp</a:t>
            </a:r>
            <a:r>
              <a:rPr spc="165" dirty="0">
                <a:latin typeface="Times New Roman"/>
                <a:cs typeface="Times New Roman"/>
              </a:rPr>
              <a:t>ec</a:t>
            </a:r>
            <a:r>
              <a:rPr dirty="0">
                <a:latin typeface="Times New Roman"/>
                <a:cs typeface="Times New Roman"/>
              </a:rPr>
              <a:t>t </a:t>
            </a:r>
            <a:r>
              <a:rPr spc="-1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a</a:t>
            </a:r>
            <a:r>
              <a:rPr spc="-12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n</a:t>
            </a:r>
            <a:r>
              <a:rPr spc="-12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y </a:t>
            </a:r>
            <a:r>
              <a:rPr spc="85" dirty="0">
                <a:latin typeface="Times New Roman"/>
                <a:cs typeface="Times New Roman"/>
              </a:rPr>
              <a:t> </a:t>
            </a:r>
            <a:r>
              <a:rPr spc="80" dirty="0">
                <a:latin typeface="Times New Roman"/>
                <a:cs typeface="Times New Roman"/>
              </a:rPr>
              <a:t>c</a:t>
            </a:r>
            <a:r>
              <a:rPr spc="85" dirty="0">
                <a:latin typeface="Times New Roman"/>
                <a:cs typeface="Times New Roman"/>
              </a:rPr>
              <a:t>ol</a:t>
            </a:r>
            <a:r>
              <a:rPr spc="75" dirty="0">
                <a:latin typeface="Times New Roman"/>
                <a:cs typeface="Times New Roman"/>
              </a:rPr>
              <a:t>l</a:t>
            </a:r>
            <a:r>
              <a:rPr spc="80" dirty="0">
                <a:latin typeface="Times New Roman"/>
                <a:cs typeface="Times New Roman"/>
              </a:rPr>
              <a:t>e</a:t>
            </a:r>
            <a:r>
              <a:rPr spc="75" dirty="0">
                <a:latin typeface="Times New Roman"/>
                <a:cs typeface="Times New Roman"/>
              </a:rPr>
              <a:t>g</a:t>
            </a:r>
            <a:r>
              <a:rPr dirty="0">
                <a:latin typeface="Times New Roman"/>
                <a:cs typeface="Times New Roman"/>
              </a:rPr>
              <a:t>e</a:t>
            </a:r>
            <a:r>
              <a:rPr spc="140" dirty="0">
                <a:latin typeface="Times New Roman"/>
                <a:cs typeface="Times New Roman"/>
              </a:rPr>
              <a:t> </a:t>
            </a:r>
            <a:r>
              <a:rPr spc="145" dirty="0">
                <a:latin typeface="Times New Roman"/>
                <a:cs typeface="Times New Roman"/>
              </a:rPr>
              <a:t>o</a:t>
            </a:r>
            <a:r>
              <a:rPr dirty="0">
                <a:latin typeface="Times New Roman"/>
                <a:cs typeface="Times New Roman"/>
              </a:rPr>
              <a:t>r </a:t>
            </a:r>
            <a:r>
              <a:rPr spc="-7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i</a:t>
            </a:r>
            <a:r>
              <a:rPr spc="-14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n</a:t>
            </a:r>
            <a:r>
              <a:rPr spc="-14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s</a:t>
            </a:r>
            <a:r>
              <a:rPr spc="-14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t</a:t>
            </a:r>
            <a:r>
              <a:rPr spc="-15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i</a:t>
            </a:r>
            <a:r>
              <a:rPr spc="-15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t</a:t>
            </a:r>
            <a:r>
              <a:rPr spc="-15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u</a:t>
            </a:r>
            <a:r>
              <a:rPr spc="-15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t</a:t>
            </a:r>
            <a:r>
              <a:rPr spc="-15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i</a:t>
            </a:r>
            <a:r>
              <a:rPr spc="-15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o</a:t>
            </a:r>
            <a:r>
              <a:rPr spc="-15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n </a:t>
            </a:r>
            <a:r>
              <a:rPr spc="3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w</a:t>
            </a:r>
            <a:r>
              <a:rPr spc="-15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h</a:t>
            </a:r>
            <a:r>
              <a:rPr spc="-14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e</a:t>
            </a:r>
            <a:r>
              <a:rPr spc="-15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r</a:t>
            </a:r>
            <a:r>
              <a:rPr spc="-150" dirty="0">
                <a:latin typeface="Times New Roman"/>
                <a:cs typeface="Times New Roman"/>
              </a:rPr>
              <a:t> </a:t>
            </a:r>
            <a:r>
              <a:rPr dirty="0" smtClean="0">
                <a:latin typeface="Times New Roman"/>
                <a:cs typeface="Times New Roman"/>
              </a:rPr>
              <a:t>e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dirty="0" smtClean="0">
                <a:latin typeface="Times New Roman"/>
                <a:cs typeface="Times New Roman"/>
              </a:rPr>
              <a:t>a</a:t>
            </a:r>
            <a:r>
              <a:rPr spc="-150" dirty="0" smtClean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r</a:t>
            </a:r>
            <a:r>
              <a:rPr spc="-15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c</a:t>
            </a:r>
            <a:r>
              <a:rPr spc="-15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h</a:t>
            </a:r>
            <a:r>
              <a:rPr spc="-14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i</a:t>
            </a:r>
            <a:r>
              <a:rPr spc="-14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t</a:t>
            </a:r>
            <a:r>
              <a:rPr spc="-15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e</a:t>
            </a:r>
            <a:r>
              <a:rPr spc="-16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c</a:t>
            </a:r>
            <a:r>
              <a:rPr spc="-15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t</a:t>
            </a:r>
            <a:r>
              <a:rPr spc="-15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u</a:t>
            </a:r>
            <a:r>
              <a:rPr spc="-15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r</a:t>
            </a:r>
            <a:r>
              <a:rPr spc="-16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a</a:t>
            </a:r>
            <a:r>
              <a:rPr spc="-15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l </a:t>
            </a:r>
            <a:r>
              <a:rPr spc="3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e</a:t>
            </a:r>
            <a:r>
              <a:rPr spc="-17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d</a:t>
            </a:r>
            <a:r>
              <a:rPr spc="-17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u</a:t>
            </a:r>
            <a:r>
              <a:rPr spc="-17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c</a:t>
            </a:r>
            <a:r>
              <a:rPr spc="-17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a</a:t>
            </a:r>
            <a:r>
              <a:rPr spc="-17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t</a:t>
            </a:r>
            <a:r>
              <a:rPr spc="-180" dirty="0">
                <a:latin typeface="Times New Roman"/>
                <a:cs typeface="Times New Roman"/>
              </a:rPr>
              <a:t> </a:t>
            </a:r>
            <a:r>
              <a:rPr spc="160" dirty="0">
                <a:latin typeface="Times New Roman"/>
                <a:cs typeface="Times New Roman"/>
              </a:rPr>
              <a:t>i</a:t>
            </a:r>
            <a:r>
              <a:rPr spc="170" dirty="0">
                <a:latin typeface="Times New Roman"/>
                <a:cs typeface="Times New Roman"/>
              </a:rPr>
              <a:t>o</a:t>
            </a:r>
            <a:r>
              <a:rPr dirty="0">
                <a:latin typeface="Times New Roman"/>
                <a:cs typeface="Times New Roman"/>
              </a:rPr>
              <a:t>n </a:t>
            </a:r>
            <a:r>
              <a:rPr spc="-2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i</a:t>
            </a:r>
            <a:r>
              <a:rPr spc="-204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s </a:t>
            </a:r>
            <a:r>
              <a:rPr spc="-65" dirty="0">
                <a:latin typeface="Times New Roman"/>
                <a:cs typeface="Times New Roman"/>
              </a:rPr>
              <a:t> </a:t>
            </a:r>
            <a:r>
              <a:rPr spc="145" dirty="0">
                <a:latin typeface="Times New Roman"/>
                <a:cs typeface="Times New Roman"/>
              </a:rPr>
              <a:t>giv</a:t>
            </a:r>
            <a:r>
              <a:rPr spc="140" dirty="0">
                <a:latin typeface="Times New Roman"/>
                <a:cs typeface="Times New Roman"/>
              </a:rPr>
              <a:t>e</a:t>
            </a:r>
            <a:r>
              <a:rPr dirty="0">
                <a:latin typeface="Times New Roman"/>
                <a:cs typeface="Times New Roman"/>
              </a:rPr>
              <a:t>n </a:t>
            </a:r>
            <a:r>
              <a:rPr spc="-85" dirty="0">
                <a:latin typeface="Times New Roman"/>
                <a:cs typeface="Times New Roman"/>
              </a:rPr>
              <a:t> </a:t>
            </a:r>
            <a:r>
              <a:rPr spc="145" dirty="0">
                <a:latin typeface="Times New Roman"/>
                <a:cs typeface="Times New Roman"/>
              </a:rPr>
              <a:t>o</a:t>
            </a:r>
            <a:r>
              <a:rPr dirty="0">
                <a:latin typeface="Times New Roman"/>
                <a:cs typeface="Times New Roman"/>
              </a:rPr>
              <a:t>r </a:t>
            </a:r>
            <a:r>
              <a:rPr spc="-65" dirty="0">
                <a:latin typeface="Times New Roman"/>
                <a:cs typeface="Times New Roman"/>
              </a:rPr>
              <a:t> </a:t>
            </a:r>
            <a:r>
              <a:rPr spc="150" dirty="0">
                <a:latin typeface="Times New Roman"/>
                <a:cs typeface="Times New Roman"/>
              </a:rPr>
              <a:t>t</a:t>
            </a:r>
            <a:r>
              <a:rPr dirty="0">
                <a:latin typeface="Times New Roman"/>
                <a:cs typeface="Times New Roman"/>
              </a:rPr>
              <a:t>o </a:t>
            </a:r>
            <a:r>
              <a:rPr spc="-8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a</a:t>
            </a:r>
            <a:r>
              <a:rPr spc="-114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t</a:t>
            </a:r>
            <a:r>
              <a:rPr spc="-11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t</a:t>
            </a:r>
            <a:r>
              <a:rPr spc="-11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e</a:t>
            </a:r>
            <a:r>
              <a:rPr spc="-114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n</a:t>
            </a:r>
            <a:r>
              <a:rPr spc="-11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d </a:t>
            </a:r>
            <a:r>
              <a:rPr spc="14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a</a:t>
            </a:r>
            <a:r>
              <a:rPr spc="-12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n</a:t>
            </a:r>
            <a:r>
              <a:rPr spc="-12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y </a:t>
            </a:r>
            <a:r>
              <a:rPr spc="8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e</a:t>
            </a:r>
            <a:r>
              <a:rPr spc="-16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x</a:t>
            </a:r>
            <a:r>
              <a:rPr spc="-15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a</a:t>
            </a:r>
            <a:r>
              <a:rPr spc="-160" dirty="0">
                <a:latin typeface="Times New Roman"/>
                <a:cs typeface="Times New Roman"/>
              </a:rPr>
              <a:t> </a:t>
            </a:r>
            <a:r>
              <a:rPr spc="165" dirty="0">
                <a:latin typeface="Times New Roman"/>
                <a:cs typeface="Times New Roman"/>
              </a:rPr>
              <a:t>m</a:t>
            </a:r>
            <a:r>
              <a:rPr dirty="0">
                <a:latin typeface="Times New Roman"/>
                <a:cs typeface="Times New Roman"/>
              </a:rPr>
              <a:t>i</a:t>
            </a:r>
            <a:r>
              <a:rPr spc="-15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n</a:t>
            </a:r>
            <a:r>
              <a:rPr spc="-15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a</a:t>
            </a:r>
            <a:r>
              <a:rPr spc="-16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t</a:t>
            </a:r>
            <a:r>
              <a:rPr spc="-15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i</a:t>
            </a:r>
            <a:r>
              <a:rPr spc="-15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o</a:t>
            </a:r>
            <a:r>
              <a:rPr spc="-155" dirty="0">
                <a:latin typeface="Times New Roman"/>
                <a:cs typeface="Times New Roman"/>
              </a:rPr>
              <a:t> </a:t>
            </a:r>
            <a:r>
              <a:rPr dirty="0" smtClean="0">
                <a:latin typeface="Times New Roman"/>
                <a:cs typeface="Times New Roman"/>
              </a:rPr>
              <a:t>n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dirty="0" smtClean="0">
                <a:latin typeface="Times New Roman"/>
                <a:cs typeface="Times New Roman"/>
              </a:rPr>
              <a:t>h</a:t>
            </a:r>
            <a:r>
              <a:rPr spc="-170" dirty="0" smtClean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e</a:t>
            </a:r>
            <a:r>
              <a:rPr spc="-17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l</a:t>
            </a:r>
            <a:r>
              <a:rPr spc="-17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d </a:t>
            </a:r>
            <a:r>
              <a:rPr spc="15" dirty="0">
                <a:latin typeface="Times New Roman"/>
                <a:cs typeface="Times New Roman"/>
              </a:rPr>
              <a:t> </a:t>
            </a:r>
            <a:r>
              <a:rPr spc="125" dirty="0">
                <a:latin typeface="Times New Roman"/>
                <a:cs typeface="Times New Roman"/>
              </a:rPr>
              <a:t>b</a:t>
            </a:r>
            <a:r>
              <a:rPr dirty="0">
                <a:latin typeface="Times New Roman"/>
                <a:cs typeface="Times New Roman"/>
              </a:rPr>
              <a:t>y </a:t>
            </a:r>
            <a:r>
              <a:rPr spc="-12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a</a:t>
            </a:r>
            <a:r>
              <a:rPr spc="-12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n</a:t>
            </a:r>
            <a:r>
              <a:rPr spc="-12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y </a:t>
            </a:r>
            <a:r>
              <a:rPr spc="90" dirty="0">
                <a:latin typeface="Times New Roman"/>
                <a:cs typeface="Times New Roman"/>
              </a:rPr>
              <a:t> </a:t>
            </a:r>
            <a:r>
              <a:rPr spc="80" dirty="0">
                <a:latin typeface="Times New Roman"/>
                <a:cs typeface="Times New Roman"/>
              </a:rPr>
              <a:t>c</a:t>
            </a:r>
            <a:r>
              <a:rPr spc="85" dirty="0">
                <a:latin typeface="Times New Roman"/>
                <a:cs typeface="Times New Roman"/>
              </a:rPr>
              <a:t>oll</a:t>
            </a:r>
            <a:r>
              <a:rPr spc="80" dirty="0">
                <a:latin typeface="Times New Roman"/>
                <a:cs typeface="Times New Roman"/>
              </a:rPr>
              <a:t>e</a:t>
            </a:r>
            <a:r>
              <a:rPr spc="85" dirty="0">
                <a:latin typeface="Times New Roman"/>
                <a:cs typeface="Times New Roman"/>
              </a:rPr>
              <a:t>g</a:t>
            </a:r>
            <a:r>
              <a:rPr dirty="0">
                <a:latin typeface="Times New Roman"/>
                <a:cs typeface="Times New Roman"/>
              </a:rPr>
              <a:t>e</a:t>
            </a:r>
            <a:r>
              <a:rPr spc="150" dirty="0">
                <a:latin typeface="Times New Roman"/>
                <a:cs typeface="Times New Roman"/>
              </a:rPr>
              <a:t> </a:t>
            </a:r>
            <a:r>
              <a:rPr spc="145" dirty="0">
                <a:latin typeface="Times New Roman"/>
                <a:cs typeface="Times New Roman"/>
              </a:rPr>
              <a:t>o</a:t>
            </a:r>
            <a:r>
              <a:rPr dirty="0">
                <a:latin typeface="Times New Roman"/>
                <a:cs typeface="Times New Roman"/>
              </a:rPr>
              <a:t>r </a:t>
            </a:r>
            <a:r>
              <a:rPr spc="-7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i</a:t>
            </a:r>
            <a:r>
              <a:rPr spc="-14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n</a:t>
            </a:r>
            <a:r>
              <a:rPr spc="-14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s</a:t>
            </a:r>
            <a:r>
              <a:rPr spc="-14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t</a:t>
            </a:r>
            <a:r>
              <a:rPr spc="-14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i</a:t>
            </a:r>
            <a:r>
              <a:rPr spc="-15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t</a:t>
            </a:r>
            <a:r>
              <a:rPr spc="-15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u</a:t>
            </a:r>
            <a:r>
              <a:rPr spc="-15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t</a:t>
            </a:r>
            <a:r>
              <a:rPr spc="-15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i</a:t>
            </a:r>
            <a:r>
              <a:rPr spc="-15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o</a:t>
            </a:r>
            <a:r>
              <a:rPr spc="-15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n  </a:t>
            </a:r>
            <a:r>
              <a:rPr spc="65" dirty="0">
                <a:latin typeface="Times New Roman"/>
                <a:cs typeface="Times New Roman"/>
              </a:rPr>
              <a:t>for</a:t>
            </a:r>
            <a:r>
              <a:rPr spc="16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t</a:t>
            </a:r>
            <a:r>
              <a:rPr spc="-11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h</a:t>
            </a:r>
            <a:r>
              <a:rPr spc="-11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e</a:t>
            </a:r>
            <a:r>
              <a:rPr spc="12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p</a:t>
            </a:r>
            <a:r>
              <a:rPr spc="-17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u</a:t>
            </a:r>
            <a:r>
              <a:rPr spc="-17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r</a:t>
            </a:r>
            <a:r>
              <a:rPr spc="-17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p</a:t>
            </a:r>
            <a:r>
              <a:rPr spc="-17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o</a:t>
            </a:r>
            <a:r>
              <a:rPr spc="-17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s</a:t>
            </a:r>
            <a:r>
              <a:rPr spc="-17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e</a:t>
            </a:r>
            <a:r>
              <a:rPr spc="33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of</a:t>
            </a:r>
            <a:r>
              <a:rPr spc="33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r</a:t>
            </a:r>
            <a:r>
              <a:rPr spc="-17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e</a:t>
            </a:r>
            <a:r>
              <a:rPr spc="-17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c</a:t>
            </a:r>
            <a:r>
              <a:rPr spc="-17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o</a:t>
            </a:r>
            <a:r>
              <a:rPr spc="-170" dirty="0">
                <a:latin typeface="Times New Roman"/>
                <a:cs typeface="Times New Roman"/>
              </a:rPr>
              <a:t> </a:t>
            </a:r>
            <a:r>
              <a:rPr spc="100" dirty="0">
                <a:latin typeface="Times New Roman"/>
                <a:cs typeface="Times New Roman"/>
              </a:rPr>
              <a:t>mme</a:t>
            </a:r>
            <a:r>
              <a:rPr spc="-17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n</a:t>
            </a:r>
            <a:r>
              <a:rPr spc="-17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d</a:t>
            </a:r>
            <a:r>
              <a:rPr spc="-17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i</a:t>
            </a:r>
            <a:r>
              <a:rPr spc="-180" dirty="0">
                <a:latin typeface="Times New Roman"/>
                <a:cs typeface="Times New Roman"/>
              </a:rPr>
              <a:t> </a:t>
            </a:r>
            <a:r>
              <a:rPr spc="85" dirty="0">
                <a:latin typeface="Times New Roman"/>
                <a:cs typeface="Times New Roman"/>
              </a:rPr>
              <a:t>ng</a:t>
            </a:r>
            <a:r>
              <a:rPr spc="330" dirty="0">
                <a:latin typeface="Times New Roman"/>
                <a:cs typeface="Times New Roman"/>
              </a:rPr>
              <a:t> </a:t>
            </a:r>
            <a:r>
              <a:rPr spc="75" dirty="0">
                <a:latin typeface="Times New Roman"/>
                <a:cs typeface="Times New Roman"/>
              </a:rPr>
              <a:t>to</a:t>
            </a:r>
            <a:r>
              <a:rPr spc="27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t</a:t>
            </a:r>
            <a:r>
              <a:rPr spc="-11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h</a:t>
            </a:r>
            <a:r>
              <a:rPr spc="-11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e</a:t>
            </a:r>
            <a:r>
              <a:rPr spc="12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C</a:t>
            </a:r>
            <a:r>
              <a:rPr spc="-14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e</a:t>
            </a:r>
            <a:r>
              <a:rPr spc="-14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n</a:t>
            </a:r>
            <a:r>
              <a:rPr spc="-13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t</a:t>
            </a:r>
            <a:r>
              <a:rPr spc="-12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r</a:t>
            </a:r>
            <a:r>
              <a:rPr spc="-14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a</a:t>
            </a:r>
            <a:r>
              <a:rPr spc="-14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l</a:t>
            </a:r>
            <a:r>
              <a:rPr spc="11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G</a:t>
            </a:r>
            <a:r>
              <a:rPr spc="-15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o</a:t>
            </a:r>
            <a:r>
              <a:rPr spc="-14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v</a:t>
            </a:r>
            <a:r>
              <a:rPr spc="-14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e</a:t>
            </a:r>
            <a:r>
              <a:rPr spc="-15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r</a:t>
            </a:r>
            <a:r>
              <a:rPr spc="-15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n</a:t>
            </a:r>
            <a:r>
              <a:rPr spc="-15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m</a:t>
            </a:r>
            <a:r>
              <a:rPr spc="-17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e</a:t>
            </a:r>
            <a:r>
              <a:rPr spc="-15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n</a:t>
            </a:r>
            <a:r>
              <a:rPr spc="-14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t</a:t>
            </a:r>
            <a:r>
              <a:rPr spc="20" dirty="0">
                <a:latin typeface="Times New Roman"/>
                <a:cs typeface="Times New Roman"/>
              </a:rPr>
              <a:t> </a:t>
            </a:r>
            <a:r>
              <a:rPr spc="130" dirty="0">
                <a:latin typeface="Times New Roman"/>
                <a:cs typeface="Times New Roman"/>
              </a:rPr>
              <a:t>recognition</a:t>
            </a:r>
            <a:r>
              <a:rPr spc="26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of</a:t>
            </a:r>
            <a:r>
              <a:rPr spc="34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a</a:t>
            </a:r>
            <a:r>
              <a:rPr spc="-15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r</a:t>
            </a:r>
            <a:r>
              <a:rPr spc="-15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c</a:t>
            </a:r>
            <a:r>
              <a:rPr spc="-15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h</a:t>
            </a:r>
            <a:r>
              <a:rPr spc="-14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i</a:t>
            </a:r>
            <a:r>
              <a:rPr spc="-14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t</a:t>
            </a:r>
            <a:r>
              <a:rPr spc="-15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e</a:t>
            </a:r>
            <a:r>
              <a:rPr spc="-16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c</a:t>
            </a:r>
            <a:r>
              <a:rPr spc="-15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t</a:t>
            </a:r>
            <a:r>
              <a:rPr spc="-15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u</a:t>
            </a:r>
            <a:r>
              <a:rPr spc="-15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r</a:t>
            </a:r>
            <a:r>
              <a:rPr spc="-16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a</a:t>
            </a:r>
            <a:r>
              <a:rPr spc="-150" dirty="0">
                <a:latin typeface="Times New Roman"/>
                <a:cs typeface="Times New Roman"/>
              </a:rPr>
              <a:t> </a:t>
            </a:r>
            <a:r>
              <a:rPr dirty="0" smtClean="0">
                <a:latin typeface="Times New Roman"/>
                <a:cs typeface="Times New Roman"/>
              </a:rPr>
              <a:t>l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spc="135" dirty="0" smtClean="0">
                <a:latin typeface="Times New Roman"/>
                <a:cs typeface="Times New Roman"/>
              </a:rPr>
              <a:t>qualifications</a:t>
            </a:r>
            <a:r>
              <a:rPr spc="290" dirty="0" smtClean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g</a:t>
            </a:r>
            <a:r>
              <a:rPr spc="-114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r</a:t>
            </a:r>
            <a:r>
              <a:rPr spc="-12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a</a:t>
            </a:r>
            <a:r>
              <a:rPr spc="-12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n</a:t>
            </a:r>
            <a:r>
              <a:rPr spc="-114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t</a:t>
            </a:r>
            <a:r>
              <a:rPr spc="-13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e</a:t>
            </a:r>
            <a:r>
              <a:rPr spc="-12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d</a:t>
            </a:r>
            <a:r>
              <a:rPr spc="430" dirty="0">
                <a:latin typeface="Times New Roman"/>
                <a:cs typeface="Times New Roman"/>
              </a:rPr>
              <a:t> </a:t>
            </a:r>
            <a:r>
              <a:rPr spc="60" dirty="0">
                <a:latin typeface="Times New Roman"/>
                <a:cs typeface="Times New Roman"/>
              </a:rPr>
              <a:t>by</a:t>
            </a:r>
            <a:r>
              <a:rPr spc="23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t</a:t>
            </a:r>
            <a:r>
              <a:rPr spc="-5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h</a:t>
            </a:r>
            <a:r>
              <a:rPr spc="-5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a</a:t>
            </a:r>
            <a:r>
              <a:rPr spc="-6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t</a:t>
            </a:r>
            <a:r>
              <a:rPr spc="580" dirty="0">
                <a:latin typeface="Times New Roman"/>
                <a:cs typeface="Times New Roman"/>
              </a:rPr>
              <a:t> </a:t>
            </a:r>
            <a:r>
              <a:rPr spc="70" dirty="0">
                <a:latin typeface="Times New Roman"/>
                <a:cs typeface="Times New Roman"/>
              </a:rPr>
              <a:t>college</a:t>
            </a:r>
            <a:r>
              <a:rPr spc="140" dirty="0">
                <a:latin typeface="Times New Roman"/>
                <a:cs typeface="Times New Roman"/>
              </a:rPr>
              <a:t> </a:t>
            </a:r>
            <a:r>
              <a:rPr spc="75" dirty="0" smtClean="0">
                <a:latin typeface="Times New Roman"/>
                <a:cs typeface="Times New Roman"/>
              </a:rPr>
              <a:t>or</a:t>
            </a:r>
            <a:r>
              <a:rPr lang="en-US" spc="75" dirty="0" smtClean="0">
                <a:latin typeface="Times New Roman"/>
                <a:cs typeface="Times New Roman"/>
              </a:rPr>
              <a:t> </a:t>
            </a:r>
            <a:r>
              <a:rPr spc="170" dirty="0" smtClean="0">
                <a:latin typeface="Times New Roman"/>
                <a:cs typeface="Times New Roman"/>
              </a:rPr>
              <a:t>institution</a:t>
            </a:r>
            <a:r>
              <a:rPr spc="170" dirty="0">
                <a:latin typeface="Times New Roman"/>
                <a:cs typeface="Times New Roman"/>
              </a:rPr>
              <a:t>.</a:t>
            </a:r>
            <a:r>
              <a:rPr spc="-165" dirty="0">
                <a:latin typeface="Times New Roman"/>
                <a:cs typeface="Times New Roman"/>
              </a:rPr>
              <a:t> </a:t>
            </a:r>
            <a:endParaRPr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1272716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55320" y="127952"/>
            <a:ext cx="9478028" cy="39600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700" marR="916305">
              <a:lnSpc>
                <a:spcPct val="150000"/>
              </a:lnSpc>
              <a:spcBef>
                <a:spcPts val="95"/>
              </a:spcBef>
              <a:tabLst>
                <a:tab pos="2005964" algn="l"/>
              </a:tabLst>
            </a:pPr>
            <a:r>
              <a:rPr lang="pt-BR" dirty="0">
                <a:latin typeface="Times New Roman"/>
                <a:cs typeface="Times New Roman"/>
              </a:rPr>
              <a:t>T</a:t>
            </a:r>
            <a:r>
              <a:rPr lang="pt-BR" spc="-15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h</a:t>
            </a:r>
            <a:r>
              <a:rPr lang="pt-BR" spc="-14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e</a:t>
            </a:r>
            <a:r>
              <a:rPr lang="pt-BR" spc="265" dirty="0">
                <a:latin typeface="Times New Roman"/>
                <a:cs typeface="Times New Roman"/>
              </a:rPr>
              <a:t> </a:t>
            </a:r>
            <a:r>
              <a:rPr lang="pt-BR" spc="114" dirty="0">
                <a:latin typeface="Times New Roman"/>
                <a:cs typeface="Times New Roman"/>
              </a:rPr>
              <a:t>Council</a:t>
            </a:r>
            <a:r>
              <a:rPr lang="pt-BR" spc="204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m</a:t>
            </a:r>
            <a:r>
              <a:rPr lang="pt-BR" spc="-14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a</a:t>
            </a:r>
            <a:r>
              <a:rPr lang="pt-BR" spc="-114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y</a:t>
            </a:r>
            <a:r>
              <a:rPr lang="pt-BR" spc="33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p</a:t>
            </a:r>
            <a:r>
              <a:rPr lang="pt-BR" spc="-17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r</a:t>
            </a:r>
            <a:r>
              <a:rPr lang="pt-BR" spc="-17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e</a:t>
            </a:r>
            <a:r>
              <a:rPr lang="pt-BR" spc="-17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s</a:t>
            </a:r>
            <a:r>
              <a:rPr lang="pt-BR" spc="-17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c</a:t>
            </a:r>
            <a:r>
              <a:rPr lang="pt-BR" spc="-17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r</a:t>
            </a:r>
            <a:r>
              <a:rPr lang="pt-BR" spc="-18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i</a:t>
            </a:r>
            <a:r>
              <a:rPr lang="pt-BR" spc="-180" dirty="0">
                <a:latin typeface="Times New Roman"/>
                <a:cs typeface="Times New Roman"/>
              </a:rPr>
              <a:t> </a:t>
            </a:r>
            <a:r>
              <a:rPr lang="pt-BR" spc="85" dirty="0">
                <a:latin typeface="Times New Roman"/>
                <a:cs typeface="Times New Roman"/>
              </a:rPr>
              <a:t>be</a:t>
            </a:r>
            <a:r>
              <a:rPr lang="pt-BR" spc="27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t</a:t>
            </a:r>
            <a:r>
              <a:rPr lang="pt-BR" spc="-9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h</a:t>
            </a:r>
            <a:r>
              <a:rPr lang="pt-BR" spc="-11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e</a:t>
            </a:r>
            <a:r>
              <a:rPr lang="pt-BR" spc="30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m</a:t>
            </a:r>
            <a:r>
              <a:rPr lang="pt-BR" spc="-14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i</a:t>
            </a:r>
            <a:r>
              <a:rPr lang="pt-BR" spc="-11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n</a:t>
            </a:r>
            <a:r>
              <a:rPr lang="pt-BR" spc="-11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i</a:t>
            </a:r>
            <a:r>
              <a:rPr lang="pt-BR" spc="-11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m</a:t>
            </a:r>
            <a:r>
              <a:rPr lang="pt-BR" spc="-14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u</a:t>
            </a:r>
            <a:r>
              <a:rPr lang="pt-BR" spc="-10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m</a:t>
            </a:r>
            <a:r>
              <a:rPr lang="pt-BR" spc="3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s</a:t>
            </a:r>
            <a:r>
              <a:rPr lang="pt-BR" spc="-8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t</a:t>
            </a:r>
            <a:r>
              <a:rPr lang="pt-BR" spc="-8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a</a:t>
            </a:r>
            <a:r>
              <a:rPr lang="pt-BR" spc="-9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n</a:t>
            </a:r>
            <a:r>
              <a:rPr lang="pt-BR" spc="-8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d</a:t>
            </a:r>
            <a:r>
              <a:rPr lang="pt-BR" spc="-9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a</a:t>
            </a:r>
            <a:r>
              <a:rPr lang="pt-BR" spc="-9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r</a:t>
            </a:r>
            <a:r>
              <a:rPr lang="pt-BR" spc="-10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d</a:t>
            </a:r>
            <a:r>
              <a:rPr lang="pt-BR" spc="-9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s</a:t>
            </a:r>
            <a:r>
              <a:rPr lang="pt-BR" spc="35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of</a:t>
            </a:r>
            <a:r>
              <a:rPr lang="pt-BR" spc="32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a</a:t>
            </a:r>
            <a:r>
              <a:rPr lang="pt-BR" spc="-13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r</a:t>
            </a:r>
            <a:r>
              <a:rPr lang="pt-BR" spc="-14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c</a:t>
            </a:r>
            <a:r>
              <a:rPr lang="pt-BR" spc="-14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h</a:t>
            </a:r>
            <a:r>
              <a:rPr lang="pt-BR" spc="-13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i</a:t>
            </a:r>
            <a:r>
              <a:rPr lang="pt-BR" spc="-14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t</a:t>
            </a:r>
            <a:r>
              <a:rPr lang="pt-BR" spc="-15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e</a:t>
            </a:r>
            <a:r>
              <a:rPr lang="pt-BR" spc="-14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c</a:t>
            </a:r>
            <a:r>
              <a:rPr lang="pt-BR" spc="-15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t</a:t>
            </a:r>
            <a:r>
              <a:rPr lang="pt-BR" spc="-14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u</a:t>
            </a:r>
            <a:r>
              <a:rPr lang="pt-BR" spc="-14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r</a:t>
            </a:r>
            <a:r>
              <a:rPr lang="pt-BR" spc="-15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a</a:t>
            </a:r>
            <a:r>
              <a:rPr lang="pt-BR" spc="-14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l</a:t>
            </a:r>
            <a:r>
              <a:rPr lang="pt-BR" spc="39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e</a:t>
            </a:r>
            <a:r>
              <a:rPr lang="pt-BR" spc="-17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d</a:t>
            </a:r>
            <a:r>
              <a:rPr lang="pt-BR" spc="-16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u</a:t>
            </a:r>
            <a:r>
              <a:rPr lang="pt-BR" spc="-17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c</a:t>
            </a:r>
            <a:r>
              <a:rPr lang="pt-BR" spc="-17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a</a:t>
            </a:r>
            <a:r>
              <a:rPr lang="pt-BR" spc="-17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t</a:t>
            </a:r>
            <a:r>
              <a:rPr lang="pt-BR" spc="-17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i</a:t>
            </a:r>
            <a:r>
              <a:rPr lang="pt-BR" spc="-17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o</a:t>
            </a:r>
            <a:r>
              <a:rPr lang="pt-BR" spc="-17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n</a:t>
            </a:r>
            <a:r>
              <a:rPr lang="pt-BR" spc="39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r</a:t>
            </a:r>
            <a:r>
              <a:rPr lang="pt-BR" spc="-14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e</a:t>
            </a:r>
            <a:r>
              <a:rPr lang="pt-BR" spc="-14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q</a:t>
            </a:r>
            <a:r>
              <a:rPr lang="pt-BR" spc="-13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u</a:t>
            </a:r>
            <a:r>
              <a:rPr lang="pt-BR" spc="-14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i</a:t>
            </a:r>
            <a:r>
              <a:rPr lang="pt-BR" spc="-14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r</a:t>
            </a:r>
            <a:r>
              <a:rPr lang="pt-BR" spc="-15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e</a:t>
            </a:r>
            <a:r>
              <a:rPr lang="pt-BR" spc="-15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d</a:t>
            </a:r>
            <a:r>
              <a:rPr lang="pt-BR" spc="400" dirty="0">
                <a:latin typeface="Times New Roman"/>
                <a:cs typeface="Times New Roman"/>
              </a:rPr>
              <a:t> </a:t>
            </a:r>
            <a:r>
              <a:rPr lang="pt-BR" spc="65" dirty="0">
                <a:latin typeface="Times New Roman"/>
                <a:cs typeface="Times New Roman"/>
              </a:rPr>
              <a:t>for </a:t>
            </a:r>
            <a:r>
              <a:rPr lang="pt-BR" spc="-33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g</a:t>
            </a:r>
            <a:r>
              <a:rPr lang="pt-BR" spc="-12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r</a:t>
            </a:r>
            <a:r>
              <a:rPr lang="pt-BR" spc="-12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a</a:t>
            </a:r>
            <a:r>
              <a:rPr lang="pt-BR" spc="-12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n</a:t>
            </a:r>
            <a:r>
              <a:rPr lang="pt-BR" spc="-12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t</a:t>
            </a:r>
            <a:r>
              <a:rPr lang="pt-BR" spc="-12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i</a:t>
            </a:r>
            <a:r>
              <a:rPr lang="pt-BR" spc="-13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n</a:t>
            </a:r>
            <a:r>
              <a:rPr lang="pt-BR" spc="-12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g</a:t>
            </a:r>
            <a:r>
              <a:rPr lang="pt-BR" spc="425" dirty="0">
                <a:latin typeface="Times New Roman"/>
                <a:cs typeface="Times New Roman"/>
              </a:rPr>
              <a:t> </a:t>
            </a:r>
            <a:r>
              <a:rPr lang="pt-BR" spc="135" dirty="0">
                <a:latin typeface="Times New Roman"/>
                <a:cs typeface="Times New Roman"/>
              </a:rPr>
              <a:t>recognized </a:t>
            </a:r>
            <a:r>
              <a:rPr lang="pt-BR" spc="145" dirty="0">
                <a:latin typeface="Times New Roman"/>
                <a:cs typeface="Times New Roman"/>
              </a:rPr>
              <a:t>qualifications</a:t>
            </a:r>
            <a:r>
              <a:rPr lang="pt-BR" spc="310" dirty="0">
                <a:latin typeface="Times New Roman"/>
                <a:cs typeface="Times New Roman"/>
              </a:rPr>
              <a:t> </a:t>
            </a:r>
            <a:r>
              <a:rPr lang="pt-BR" spc="60" dirty="0">
                <a:latin typeface="Times New Roman"/>
                <a:cs typeface="Times New Roman"/>
              </a:rPr>
              <a:t>by</a:t>
            </a:r>
            <a:r>
              <a:rPr lang="pt-BR" spc="245" dirty="0">
                <a:latin typeface="Times New Roman"/>
                <a:cs typeface="Times New Roman"/>
              </a:rPr>
              <a:t> </a:t>
            </a:r>
            <a:r>
              <a:rPr lang="pt-BR" spc="85" dirty="0">
                <a:latin typeface="Times New Roman"/>
                <a:cs typeface="Times New Roman"/>
              </a:rPr>
              <a:t>colleges</a:t>
            </a:r>
            <a:r>
              <a:rPr lang="pt-BR" spc="204" dirty="0">
                <a:latin typeface="Times New Roman"/>
                <a:cs typeface="Times New Roman"/>
              </a:rPr>
              <a:t> </a:t>
            </a:r>
            <a:r>
              <a:rPr lang="pt-BR" spc="80" dirty="0">
                <a:latin typeface="Times New Roman"/>
                <a:cs typeface="Times New Roman"/>
              </a:rPr>
              <a:t>or</a:t>
            </a:r>
            <a:r>
              <a:rPr lang="pt-BR" spc="285" dirty="0">
                <a:latin typeface="Times New Roman"/>
                <a:cs typeface="Times New Roman"/>
              </a:rPr>
              <a:t> </a:t>
            </a:r>
            <a:r>
              <a:rPr lang="pt-BR" spc="285" dirty="0" smtClean="0">
                <a:latin typeface="Times New Roman"/>
                <a:cs typeface="Times New Roman"/>
              </a:rPr>
              <a:t> </a:t>
            </a:r>
            <a:r>
              <a:rPr lang="pt-BR" dirty="0" smtClean="0">
                <a:latin typeface="Times New Roman"/>
                <a:cs typeface="Times New Roman"/>
              </a:rPr>
              <a:t>i</a:t>
            </a:r>
            <a:r>
              <a:rPr lang="pt-BR" spc="-130" dirty="0" smtClean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n</a:t>
            </a:r>
            <a:r>
              <a:rPr lang="pt-BR" spc="-13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s</a:t>
            </a:r>
            <a:r>
              <a:rPr lang="pt-BR" spc="-13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t</a:t>
            </a:r>
            <a:r>
              <a:rPr lang="pt-BR" spc="-14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i</a:t>
            </a:r>
            <a:r>
              <a:rPr lang="pt-BR" spc="-14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t</a:t>
            </a:r>
            <a:r>
              <a:rPr lang="pt-BR" spc="-15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u</a:t>
            </a:r>
            <a:r>
              <a:rPr lang="pt-BR" spc="-14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t</a:t>
            </a:r>
            <a:r>
              <a:rPr lang="pt-BR" spc="-14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i</a:t>
            </a:r>
            <a:r>
              <a:rPr lang="pt-BR" spc="-14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o</a:t>
            </a:r>
            <a:r>
              <a:rPr lang="pt-BR" spc="-14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n</a:t>
            </a:r>
            <a:r>
              <a:rPr lang="pt-BR" spc="-15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s</a:t>
            </a:r>
            <a:r>
              <a:rPr lang="pt-BR" spc="60" dirty="0">
                <a:latin typeface="Times New Roman"/>
                <a:cs typeface="Times New Roman"/>
              </a:rPr>
              <a:t> </a:t>
            </a:r>
            <a:r>
              <a:rPr lang="pt-BR" spc="105" dirty="0">
                <a:latin typeface="Times New Roman"/>
                <a:cs typeface="Times New Roman"/>
              </a:rPr>
              <a:t>in</a:t>
            </a:r>
            <a:r>
              <a:rPr lang="pt-BR" spc="2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I</a:t>
            </a:r>
            <a:r>
              <a:rPr lang="pt-BR" spc="-16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n</a:t>
            </a:r>
            <a:r>
              <a:rPr lang="pt-BR" spc="-15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d</a:t>
            </a:r>
            <a:r>
              <a:rPr lang="pt-BR" spc="-15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i</a:t>
            </a:r>
            <a:r>
              <a:rPr lang="pt-BR" spc="-15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a</a:t>
            </a:r>
            <a:r>
              <a:rPr lang="pt-BR" spc="-16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.</a:t>
            </a:r>
          </a:p>
          <a:p>
            <a:pPr marL="12700" marR="231775">
              <a:lnSpc>
                <a:spcPct val="150000"/>
              </a:lnSpc>
              <a:spcBef>
                <a:spcPts val="994"/>
              </a:spcBef>
              <a:buAutoNum type="arabicPeriod"/>
              <a:tabLst>
                <a:tab pos="197485" algn="l"/>
              </a:tabLst>
            </a:pPr>
            <a:r>
              <a:rPr lang="pt-BR" dirty="0">
                <a:latin typeface="Times New Roman"/>
                <a:cs typeface="Times New Roman"/>
              </a:rPr>
              <a:t>T</a:t>
            </a:r>
            <a:r>
              <a:rPr lang="pt-BR" spc="-15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h</a:t>
            </a:r>
            <a:r>
              <a:rPr lang="pt-BR" spc="-14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e</a:t>
            </a:r>
            <a:r>
              <a:rPr lang="pt-BR" spc="40" dirty="0">
                <a:latin typeface="Times New Roman"/>
                <a:cs typeface="Times New Roman"/>
              </a:rPr>
              <a:t> </a:t>
            </a:r>
            <a:r>
              <a:rPr lang="pt-BR" spc="114" dirty="0">
                <a:latin typeface="Times New Roman"/>
                <a:cs typeface="Times New Roman"/>
              </a:rPr>
              <a:t>Council</a:t>
            </a:r>
            <a:r>
              <a:rPr lang="pt-BR" spc="229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m</a:t>
            </a:r>
            <a:r>
              <a:rPr lang="pt-BR" spc="-13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a</a:t>
            </a:r>
            <a:r>
              <a:rPr lang="pt-BR" spc="-11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y</a:t>
            </a:r>
            <a:r>
              <a:rPr lang="pt-BR" spc="125" dirty="0">
                <a:latin typeface="Times New Roman"/>
                <a:cs typeface="Times New Roman"/>
              </a:rPr>
              <a:t> </a:t>
            </a:r>
            <a:r>
              <a:rPr lang="pt-BR" spc="65" dirty="0">
                <a:latin typeface="Times New Roman"/>
                <a:cs typeface="Times New Roman"/>
              </a:rPr>
              <a:t>by</a:t>
            </a:r>
            <a:r>
              <a:rPr lang="pt-BR" spc="254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r</a:t>
            </a:r>
            <a:r>
              <a:rPr lang="pt-BR" spc="-14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e</a:t>
            </a:r>
            <a:r>
              <a:rPr lang="pt-BR" spc="-15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g</a:t>
            </a:r>
            <a:r>
              <a:rPr lang="pt-BR" spc="-14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u</a:t>
            </a:r>
            <a:r>
              <a:rPr lang="pt-BR" spc="-14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l</a:t>
            </a:r>
            <a:r>
              <a:rPr lang="pt-BR" spc="-15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a</a:t>
            </a:r>
            <a:r>
              <a:rPr lang="pt-BR" spc="-16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t</a:t>
            </a:r>
            <a:r>
              <a:rPr lang="pt-BR" spc="-15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i</a:t>
            </a:r>
            <a:r>
              <a:rPr lang="pt-BR" spc="-15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o</a:t>
            </a:r>
            <a:r>
              <a:rPr lang="pt-BR" spc="-15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n</a:t>
            </a:r>
            <a:r>
              <a:rPr lang="pt-BR" spc="-15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s</a:t>
            </a:r>
            <a:r>
              <a:rPr lang="pt-BR" spc="40" dirty="0">
                <a:latin typeface="Times New Roman"/>
                <a:cs typeface="Times New Roman"/>
              </a:rPr>
              <a:t> </a:t>
            </a:r>
            <a:r>
              <a:rPr lang="pt-BR" spc="150" dirty="0">
                <a:latin typeface="Times New Roman"/>
                <a:cs typeface="Times New Roman"/>
              </a:rPr>
              <a:t>prescribe</a:t>
            </a:r>
            <a:r>
              <a:rPr lang="pt-BR" spc="32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s</a:t>
            </a:r>
            <a:r>
              <a:rPr lang="pt-BR" spc="-8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t</a:t>
            </a:r>
            <a:r>
              <a:rPr lang="pt-BR" spc="-8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a</a:t>
            </a:r>
            <a:r>
              <a:rPr lang="pt-BR" spc="-9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n</a:t>
            </a:r>
            <a:r>
              <a:rPr lang="pt-BR" spc="-8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d</a:t>
            </a:r>
            <a:r>
              <a:rPr lang="pt-BR" spc="-8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a</a:t>
            </a:r>
            <a:r>
              <a:rPr lang="pt-BR" spc="-10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r</a:t>
            </a:r>
            <a:r>
              <a:rPr lang="pt-BR" spc="-8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d</a:t>
            </a:r>
            <a:r>
              <a:rPr lang="pt-BR" spc="-9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s</a:t>
            </a:r>
            <a:r>
              <a:rPr lang="pt-BR" spc="-80" dirty="0">
                <a:latin typeface="Times New Roman"/>
                <a:cs typeface="Times New Roman"/>
              </a:rPr>
              <a:t> </a:t>
            </a:r>
            <a:r>
              <a:rPr lang="pt-BR" spc="-5" dirty="0">
                <a:latin typeface="Times New Roman"/>
                <a:cs typeface="Times New Roman"/>
              </a:rPr>
              <a:t>of</a:t>
            </a:r>
            <a:r>
              <a:rPr lang="pt-BR" spc="300" dirty="0">
                <a:latin typeface="Times New Roman"/>
                <a:cs typeface="Times New Roman"/>
              </a:rPr>
              <a:t> </a:t>
            </a:r>
            <a:r>
              <a:rPr lang="pt-BR" spc="140" dirty="0">
                <a:latin typeface="Times New Roman"/>
                <a:cs typeface="Times New Roman"/>
              </a:rPr>
              <a:t>professional</a:t>
            </a:r>
            <a:r>
              <a:rPr lang="pt-BR" spc="295" dirty="0">
                <a:latin typeface="Times New Roman"/>
                <a:cs typeface="Times New Roman"/>
              </a:rPr>
              <a:t> </a:t>
            </a:r>
            <a:r>
              <a:rPr lang="pt-BR" spc="135" dirty="0">
                <a:latin typeface="Times New Roman"/>
                <a:cs typeface="Times New Roman"/>
              </a:rPr>
              <a:t>conduct</a:t>
            </a:r>
            <a:r>
              <a:rPr lang="pt-BR" spc="32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a</a:t>
            </a:r>
            <a:r>
              <a:rPr lang="pt-BR" spc="-7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n</a:t>
            </a:r>
            <a:r>
              <a:rPr lang="pt-BR" spc="-7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d</a:t>
            </a:r>
            <a:r>
              <a:rPr lang="pt-BR" spc="17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e</a:t>
            </a:r>
            <a:r>
              <a:rPr lang="pt-BR" spc="-14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t</a:t>
            </a:r>
            <a:r>
              <a:rPr lang="pt-BR" spc="-13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i</a:t>
            </a:r>
            <a:r>
              <a:rPr lang="pt-BR" spc="-13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q</a:t>
            </a:r>
            <a:r>
              <a:rPr lang="pt-BR" spc="-13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u</a:t>
            </a:r>
            <a:r>
              <a:rPr lang="pt-BR" spc="-13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e</a:t>
            </a:r>
            <a:r>
              <a:rPr lang="pt-BR" spc="-13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t</a:t>
            </a:r>
            <a:r>
              <a:rPr lang="pt-BR" spc="-14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t</a:t>
            </a:r>
            <a:r>
              <a:rPr lang="pt-BR" spc="-14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e</a:t>
            </a:r>
            <a:r>
              <a:rPr lang="pt-BR" spc="7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a</a:t>
            </a:r>
            <a:r>
              <a:rPr lang="pt-BR" spc="-7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n</a:t>
            </a:r>
            <a:r>
              <a:rPr lang="pt-BR" spc="-7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d</a:t>
            </a:r>
            <a:r>
              <a:rPr lang="pt-BR" spc="16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a </a:t>
            </a:r>
            <a:r>
              <a:rPr lang="pt-BR" spc="-335" dirty="0">
                <a:latin typeface="Times New Roman"/>
                <a:cs typeface="Times New Roman"/>
              </a:rPr>
              <a:t> </a:t>
            </a:r>
            <a:r>
              <a:rPr lang="pt-BR" spc="60" dirty="0">
                <a:latin typeface="Times New Roman"/>
                <a:cs typeface="Times New Roman"/>
              </a:rPr>
              <a:t>code</a:t>
            </a:r>
            <a:r>
              <a:rPr lang="pt-BR" spc="15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of</a:t>
            </a:r>
            <a:r>
              <a:rPr lang="pt-BR" spc="-2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e</a:t>
            </a:r>
            <a:r>
              <a:rPr lang="pt-BR" spc="-17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t</a:t>
            </a:r>
            <a:r>
              <a:rPr lang="pt-BR" spc="-17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h</a:t>
            </a:r>
            <a:r>
              <a:rPr lang="pt-BR" spc="-17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i</a:t>
            </a:r>
            <a:r>
              <a:rPr lang="pt-BR" spc="-170" dirty="0">
                <a:latin typeface="Times New Roman"/>
                <a:cs typeface="Times New Roman"/>
              </a:rPr>
              <a:t> </a:t>
            </a:r>
            <a:r>
              <a:rPr lang="pt-BR" spc="80" dirty="0">
                <a:latin typeface="Times New Roman"/>
                <a:cs typeface="Times New Roman"/>
              </a:rPr>
              <a:t>cs</a:t>
            </a:r>
            <a:r>
              <a:rPr lang="pt-BR" spc="320" dirty="0">
                <a:latin typeface="Times New Roman"/>
                <a:cs typeface="Times New Roman"/>
              </a:rPr>
              <a:t> </a:t>
            </a:r>
            <a:r>
              <a:rPr lang="pt-BR" spc="65" dirty="0">
                <a:latin typeface="Times New Roman"/>
                <a:cs typeface="Times New Roman"/>
              </a:rPr>
              <a:t>for</a:t>
            </a:r>
            <a:r>
              <a:rPr lang="pt-BR" spc="24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a</a:t>
            </a:r>
            <a:r>
              <a:rPr lang="pt-BR" spc="-17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r</a:t>
            </a:r>
            <a:r>
              <a:rPr lang="pt-BR" spc="-17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c</a:t>
            </a:r>
            <a:r>
              <a:rPr lang="pt-BR" spc="-17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h</a:t>
            </a:r>
            <a:r>
              <a:rPr lang="pt-BR" spc="-17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i</a:t>
            </a:r>
            <a:r>
              <a:rPr lang="pt-BR" spc="-17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t</a:t>
            </a:r>
            <a:r>
              <a:rPr lang="pt-BR" spc="-17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e</a:t>
            </a:r>
            <a:r>
              <a:rPr lang="pt-BR" spc="-17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c</a:t>
            </a:r>
            <a:r>
              <a:rPr lang="pt-BR" spc="-17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t</a:t>
            </a:r>
            <a:r>
              <a:rPr lang="pt-BR" spc="-17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s</a:t>
            </a:r>
            <a:r>
              <a:rPr lang="pt-BR" spc="-17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.</a:t>
            </a:r>
          </a:p>
          <a:p>
            <a:pPr>
              <a:spcBef>
                <a:spcPts val="10"/>
              </a:spcBef>
              <a:buFont typeface="Times New Roman"/>
              <a:buAutoNum type="arabicPeriod"/>
            </a:pPr>
            <a:endParaRPr lang="pt-BR" dirty="0">
              <a:latin typeface="Times New Roman"/>
              <a:cs typeface="Times New Roman"/>
            </a:endParaRPr>
          </a:p>
          <a:p>
            <a:pPr marL="192405" indent="-180340" algn="just">
              <a:buAutoNum type="arabicPeriod"/>
              <a:tabLst>
                <a:tab pos="193040" algn="l"/>
              </a:tabLst>
            </a:pPr>
            <a:r>
              <a:rPr lang="pt-BR" dirty="0">
                <a:latin typeface="Times New Roman"/>
                <a:cs typeface="Times New Roman"/>
              </a:rPr>
              <a:t>R</a:t>
            </a:r>
            <a:r>
              <a:rPr lang="pt-BR" spc="-17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e</a:t>
            </a:r>
            <a:r>
              <a:rPr lang="pt-BR" spc="-17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g</a:t>
            </a:r>
            <a:r>
              <a:rPr lang="pt-BR" spc="-17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u</a:t>
            </a:r>
            <a:r>
              <a:rPr lang="pt-BR" spc="-17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l</a:t>
            </a:r>
            <a:r>
              <a:rPr lang="pt-BR" spc="-16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a</a:t>
            </a:r>
            <a:r>
              <a:rPr lang="pt-BR" spc="-17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t</a:t>
            </a:r>
            <a:r>
              <a:rPr lang="pt-BR" spc="-17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i</a:t>
            </a:r>
            <a:r>
              <a:rPr lang="pt-BR" spc="-170" dirty="0">
                <a:latin typeface="Times New Roman"/>
                <a:cs typeface="Times New Roman"/>
              </a:rPr>
              <a:t> </a:t>
            </a:r>
            <a:r>
              <a:rPr lang="pt-BR" spc="114" dirty="0">
                <a:latin typeface="Times New Roman"/>
                <a:cs typeface="Times New Roman"/>
              </a:rPr>
              <a:t>ons</a:t>
            </a:r>
            <a:r>
              <a:rPr lang="pt-BR" spc="34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m</a:t>
            </a:r>
            <a:r>
              <a:rPr lang="pt-BR" spc="-13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a</a:t>
            </a:r>
            <a:r>
              <a:rPr lang="pt-BR" spc="-10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d</a:t>
            </a:r>
            <a:r>
              <a:rPr lang="pt-BR" spc="-10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e</a:t>
            </a:r>
            <a:r>
              <a:rPr lang="pt-BR" spc="160" dirty="0">
                <a:latin typeface="Times New Roman"/>
                <a:cs typeface="Times New Roman"/>
              </a:rPr>
              <a:t> </a:t>
            </a:r>
            <a:r>
              <a:rPr lang="pt-BR" spc="60" dirty="0">
                <a:latin typeface="Times New Roman"/>
                <a:cs typeface="Times New Roman"/>
              </a:rPr>
              <a:t>by</a:t>
            </a:r>
            <a:r>
              <a:rPr lang="pt-BR" spc="25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t</a:t>
            </a:r>
            <a:r>
              <a:rPr lang="pt-BR" spc="-9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h</a:t>
            </a:r>
            <a:r>
              <a:rPr lang="pt-BR" spc="-9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e</a:t>
            </a:r>
            <a:r>
              <a:rPr lang="pt-BR" spc="484" dirty="0">
                <a:latin typeface="Times New Roman"/>
                <a:cs typeface="Times New Roman"/>
              </a:rPr>
              <a:t> </a:t>
            </a:r>
            <a:r>
              <a:rPr lang="pt-BR" spc="114" dirty="0">
                <a:latin typeface="Times New Roman"/>
                <a:cs typeface="Times New Roman"/>
              </a:rPr>
              <a:t>Council</a:t>
            </a:r>
            <a:r>
              <a:rPr lang="pt-BR" spc="23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u</a:t>
            </a:r>
            <a:r>
              <a:rPr lang="pt-BR" spc="-9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n</a:t>
            </a:r>
            <a:r>
              <a:rPr lang="pt-BR" spc="-9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d</a:t>
            </a:r>
            <a:r>
              <a:rPr lang="pt-BR" spc="-9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e</a:t>
            </a:r>
            <a:r>
              <a:rPr lang="pt-BR" spc="-10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r</a:t>
            </a:r>
            <a:r>
              <a:rPr lang="pt-BR" spc="-100" dirty="0">
                <a:latin typeface="Times New Roman"/>
                <a:cs typeface="Times New Roman"/>
              </a:rPr>
              <a:t> </a:t>
            </a:r>
            <a:r>
              <a:rPr lang="pt-BR" spc="120" dirty="0">
                <a:latin typeface="Times New Roman"/>
                <a:cs typeface="Times New Roman"/>
              </a:rPr>
              <a:t>sub-</a:t>
            </a:r>
            <a:r>
              <a:rPr lang="pt-BR" spc="-195" dirty="0">
                <a:latin typeface="Times New Roman"/>
                <a:cs typeface="Times New Roman"/>
              </a:rPr>
              <a:t> </a:t>
            </a:r>
            <a:r>
              <a:rPr lang="pt-BR" spc="135" dirty="0" smtClean="0">
                <a:latin typeface="Times New Roman"/>
                <a:cs typeface="Times New Roman"/>
              </a:rPr>
              <a:t>section</a:t>
            </a:r>
          </a:p>
          <a:p>
            <a:pPr marL="12065" algn="just">
              <a:tabLst>
                <a:tab pos="193040" algn="l"/>
              </a:tabLst>
            </a:pPr>
            <a:r>
              <a:rPr lang="pt-BR" spc="305" dirty="0" smtClean="0">
                <a:latin typeface="Times New Roman"/>
                <a:cs typeface="Times New Roman"/>
              </a:rPr>
              <a:t> </a:t>
            </a:r>
            <a:r>
              <a:rPr lang="pt-BR" spc="30" dirty="0">
                <a:latin typeface="Times New Roman"/>
                <a:cs typeface="Times New Roman"/>
              </a:rPr>
              <a:t>(1) </a:t>
            </a:r>
            <a:r>
              <a:rPr lang="pt-BR" spc="10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m</a:t>
            </a:r>
            <a:r>
              <a:rPr lang="pt-BR" spc="-14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a</a:t>
            </a:r>
            <a:r>
              <a:rPr lang="pt-BR" spc="-11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y</a:t>
            </a:r>
            <a:r>
              <a:rPr lang="pt-BR" spc="490" dirty="0">
                <a:latin typeface="Times New Roman"/>
                <a:cs typeface="Times New Roman"/>
              </a:rPr>
              <a:t> </a:t>
            </a:r>
            <a:r>
              <a:rPr lang="pt-BR" spc="90" dirty="0">
                <a:latin typeface="Times New Roman"/>
                <a:cs typeface="Times New Roman"/>
              </a:rPr>
              <a:t>specify</a:t>
            </a:r>
            <a:r>
              <a:rPr lang="pt-BR" spc="180" dirty="0">
                <a:latin typeface="Times New Roman"/>
                <a:cs typeface="Times New Roman"/>
              </a:rPr>
              <a:t> </a:t>
            </a:r>
            <a:r>
              <a:rPr lang="pt-BR" spc="130" dirty="0">
                <a:latin typeface="Times New Roman"/>
                <a:cs typeface="Times New Roman"/>
              </a:rPr>
              <a:t>which</a:t>
            </a:r>
            <a:r>
              <a:rPr lang="pt-BR" spc="345" dirty="0">
                <a:latin typeface="Times New Roman"/>
                <a:cs typeface="Times New Roman"/>
              </a:rPr>
              <a:t> </a:t>
            </a:r>
            <a:r>
              <a:rPr lang="pt-BR" spc="130" dirty="0">
                <a:latin typeface="Times New Roman"/>
                <a:cs typeface="Times New Roman"/>
              </a:rPr>
              <a:t>violations</a:t>
            </a:r>
            <a:r>
              <a:rPr lang="pt-BR" spc="26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t</a:t>
            </a:r>
            <a:r>
              <a:rPr lang="pt-BR" spc="-17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h</a:t>
            </a:r>
            <a:r>
              <a:rPr lang="pt-BR" spc="-17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e</a:t>
            </a:r>
            <a:r>
              <a:rPr lang="pt-BR" spc="-170" dirty="0">
                <a:latin typeface="Times New Roman"/>
                <a:cs typeface="Times New Roman"/>
              </a:rPr>
              <a:t> </a:t>
            </a:r>
            <a:r>
              <a:rPr lang="pt-BR" spc="80" dirty="0">
                <a:latin typeface="Times New Roman"/>
                <a:cs typeface="Times New Roman"/>
              </a:rPr>
              <a:t>re</a:t>
            </a:r>
            <a:r>
              <a:rPr lang="pt-BR" spc="-175" dirty="0">
                <a:latin typeface="Times New Roman"/>
                <a:cs typeface="Times New Roman"/>
              </a:rPr>
              <a:t> </a:t>
            </a:r>
            <a:r>
              <a:rPr lang="pt-BR" spc="85" dirty="0">
                <a:latin typeface="Times New Roman"/>
                <a:cs typeface="Times New Roman"/>
              </a:rPr>
              <a:t>of</a:t>
            </a:r>
            <a:r>
              <a:rPr lang="pt-BR" spc="32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s</a:t>
            </a:r>
            <a:r>
              <a:rPr lang="pt-BR" spc="-14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h</a:t>
            </a:r>
            <a:r>
              <a:rPr lang="pt-BR" spc="-14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a</a:t>
            </a:r>
            <a:r>
              <a:rPr lang="pt-BR" spc="-15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l</a:t>
            </a:r>
            <a:r>
              <a:rPr lang="pt-BR" spc="-145" dirty="0">
                <a:latin typeface="Times New Roman"/>
                <a:cs typeface="Times New Roman"/>
              </a:rPr>
              <a:t> </a:t>
            </a:r>
            <a:r>
              <a:rPr lang="pt-BR" dirty="0" smtClean="0">
                <a:latin typeface="Times New Roman"/>
                <a:cs typeface="Times New Roman"/>
              </a:rPr>
              <a:t>l c</a:t>
            </a:r>
            <a:r>
              <a:rPr lang="pt-BR" spc="-150" dirty="0" smtClean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o</a:t>
            </a:r>
            <a:r>
              <a:rPr lang="pt-BR" spc="-14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n</a:t>
            </a:r>
            <a:r>
              <a:rPr lang="pt-BR" spc="-14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s</a:t>
            </a:r>
            <a:r>
              <a:rPr lang="pt-BR" spc="-14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t</a:t>
            </a:r>
            <a:r>
              <a:rPr lang="pt-BR" spc="-15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i</a:t>
            </a:r>
            <a:r>
              <a:rPr lang="pt-BR" spc="-15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t</a:t>
            </a:r>
            <a:r>
              <a:rPr lang="pt-BR" spc="-15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u</a:t>
            </a:r>
            <a:r>
              <a:rPr lang="pt-BR" spc="-15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t</a:t>
            </a:r>
            <a:r>
              <a:rPr lang="pt-BR" spc="-15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e  </a:t>
            </a:r>
            <a:r>
              <a:rPr lang="pt-BR" spc="24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i</a:t>
            </a:r>
            <a:r>
              <a:rPr lang="pt-BR" spc="-15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n</a:t>
            </a:r>
            <a:r>
              <a:rPr lang="pt-BR" spc="-15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f</a:t>
            </a:r>
            <a:r>
              <a:rPr lang="pt-BR" spc="-16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a</a:t>
            </a:r>
            <a:r>
              <a:rPr lang="pt-BR" spc="-155" dirty="0">
                <a:latin typeface="Times New Roman"/>
                <a:cs typeface="Times New Roman"/>
              </a:rPr>
              <a:t> </a:t>
            </a:r>
            <a:r>
              <a:rPr lang="pt-BR" spc="85" dirty="0">
                <a:latin typeface="Times New Roman"/>
                <a:cs typeface="Times New Roman"/>
              </a:rPr>
              <a:t>mo</a:t>
            </a:r>
            <a:r>
              <a:rPr lang="pt-BR" spc="-15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u</a:t>
            </a:r>
            <a:r>
              <a:rPr lang="pt-BR" spc="-15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s</a:t>
            </a:r>
            <a:r>
              <a:rPr lang="pt-BR" spc="285" dirty="0">
                <a:latin typeface="Times New Roman"/>
                <a:cs typeface="Times New Roman"/>
              </a:rPr>
              <a:t> </a:t>
            </a:r>
            <a:r>
              <a:rPr lang="pt-BR" spc="135" dirty="0">
                <a:latin typeface="Times New Roman"/>
                <a:cs typeface="Times New Roman"/>
              </a:rPr>
              <a:t>conduct</a:t>
            </a:r>
            <a:r>
              <a:rPr lang="pt-BR" spc="220" dirty="0">
                <a:latin typeface="Times New Roman"/>
                <a:cs typeface="Times New Roman"/>
              </a:rPr>
              <a:t> </a:t>
            </a:r>
            <a:r>
              <a:rPr lang="pt-BR" spc="105" dirty="0">
                <a:latin typeface="Times New Roman"/>
                <a:cs typeface="Times New Roman"/>
              </a:rPr>
              <a:t>in</a:t>
            </a:r>
            <a:r>
              <a:rPr lang="pt-BR" spc="28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a</a:t>
            </a:r>
            <a:r>
              <a:rPr lang="pt-BR" spc="-11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n</a:t>
            </a:r>
            <a:r>
              <a:rPr lang="pt-BR" spc="-11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y</a:t>
            </a:r>
            <a:r>
              <a:rPr lang="pt-BR" spc="310" dirty="0">
                <a:latin typeface="Times New Roman"/>
                <a:cs typeface="Times New Roman"/>
              </a:rPr>
              <a:t> </a:t>
            </a:r>
            <a:r>
              <a:rPr lang="pt-BR" spc="140" dirty="0">
                <a:latin typeface="Times New Roman"/>
                <a:cs typeface="Times New Roman"/>
              </a:rPr>
              <a:t>professional</a:t>
            </a:r>
            <a:r>
              <a:rPr lang="pt-BR" spc="25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r</a:t>
            </a:r>
            <a:r>
              <a:rPr lang="pt-BR" spc="-17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e</a:t>
            </a:r>
            <a:r>
              <a:rPr lang="pt-BR" spc="-17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s</a:t>
            </a:r>
            <a:r>
              <a:rPr lang="pt-BR" spc="-17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p</a:t>
            </a:r>
            <a:r>
              <a:rPr lang="pt-BR" spc="-16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e</a:t>
            </a:r>
            <a:r>
              <a:rPr lang="pt-BR" spc="-17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c</a:t>
            </a:r>
            <a:r>
              <a:rPr lang="pt-BR" spc="-18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t</a:t>
            </a:r>
            <a:r>
              <a:rPr lang="pt-BR" spc="-17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,</a:t>
            </a:r>
            <a:r>
              <a:rPr lang="pt-BR" spc="24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t</a:t>
            </a:r>
            <a:r>
              <a:rPr lang="pt-BR" spc="-5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h</a:t>
            </a:r>
            <a:r>
              <a:rPr lang="pt-BR" spc="-4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a</a:t>
            </a:r>
            <a:r>
              <a:rPr lang="pt-BR" spc="-5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t</a:t>
            </a:r>
            <a:r>
              <a:rPr lang="pt-BR" spc="385" dirty="0">
                <a:latin typeface="Times New Roman"/>
                <a:cs typeface="Times New Roman"/>
              </a:rPr>
              <a:t> </a:t>
            </a:r>
            <a:r>
              <a:rPr lang="pt-BR" spc="80" dirty="0">
                <a:latin typeface="Times New Roman"/>
                <a:cs typeface="Times New Roman"/>
              </a:rPr>
              <a:t>is</a:t>
            </a:r>
            <a:r>
              <a:rPr lang="pt-BR" spc="245" dirty="0">
                <a:latin typeface="Times New Roman"/>
                <a:cs typeface="Times New Roman"/>
              </a:rPr>
              <a:t> </a:t>
            </a:r>
            <a:r>
              <a:rPr lang="pt-BR" spc="80" dirty="0">
                <a:latin typeface="Times New Roman"/>
                <a:cs typeface="Times New Roman"/>
              </a:rPr>
              <a:t>to</a:t>
            </a:r>
            <a:r>
              <a:rPr lang="pt-BR" spc="210" dirty="0">
                <a:latin typeface="Times New Roman"/>
                <a:cs typeface="Times New Roman"/>
              </a:rPr>
              <a:t> </a:t>
            </a:r>
            <a:r>
              <a:rPr lang="pt-BR" spc="45" dirty="0">
                <a:latin typeface="Times New Roman"/>
                <a:cs typeface="Times New Roman"/>
              </a:rPr>
              <a:t>say, </a:t>
            </a:r>
            <a:r>
              <a:rPr lang="pt-BR" spc="265" dirty="0">
                <a:latin typeface="Times New Roman"/>
                <a:cs typeface="Times New Roman"/>
              </a:rPr>
              <a:t> </a:t>
            </a:r>
            <a:r>
              <a:rPr lang="pt-BR" spc="140" dirty="0">
                <a:latin typeface="Times New Roman"/>
                <a:cs typeface="Times New Roman"/>
              </a:rPr>
              <a:t>professional</a:t>
            </a:r>
            <a:r>
              <a:rPr lang="pt-BR" spc="300" dirty="0">
                <a:latin typeface="Times New Roman"/>
                <a:cs typeface="Times New Roman"/>
              </a:rPr>
              <a:t> </a:t>
            </a:r>
            <a:r>
              <a:rPr lang="pt-BR" spc="140" dirty="0">
                <a:latin typeface="Times New Roman"/>
                <a:cs typeface="Times New Roman"/>
              </a:rPr>
              <a:t>misconduct,</a:t>
            </a:r>
            <a:r>
              <a:rPr lang="pt-BR" spc="35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a</a:t>
            </a:r>
            <a:r>
              <a:rPr lang="pt-BR" spc="-7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n</a:t>
            </a:r>
            <a:r>
              <a:rPr lang="pt-BR" spc="-7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d </a:t>
            </a:r>
            <a:r>
              <a:rPr lang="pt-BR" spc="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s</a:t>
            </a:r>
            <a:r>
              <a:rPr lang="pt-BR" spc="-14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u</a:t>
            </a:r>
            <a:r>
              <a:rPr lang="pt-BR" spc="-14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c</a:t>
            </a:r>
            <a:r>
              <a:rPr lang="pt-BR" spc="-15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h</a:t>
            </a:r>
            <a:r>
              <a:rPr lang="pt-BR" spc="40" dirty="0">
                <a:latin typeface="Times New Roman"/>
                <a:cs typeface="Times New Roman"/>
              </a:rPr>
              <a:t> </a:t>
            </a:r>
            <a:r>
              <a:rPr lang="pt-BR" spc="125" dirty="0">
                <a:latin typeface="Times New Roman"/>
                <a:cs typeface="Times New Roman"/>
              </a:rPr>
              <a:t>provision</a:t>
            </a:r>
            <a:r>
              <a:rPr lang="pt-BR" spc="29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s</a:t>
            </a:r>
            <a:r>
              <a:rPr lang="pt-BR" spc="-14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h</a:t>
            </a:r>
            <a:r>
              <a:rPr lang="pt-BR" spc="-14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a</a:t>
            </a:r>
            <a:r>
              <a:rPr lang="pt-BR" spc="-14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l</a:t>
            </a:r>
            <a:r>
              <a:rPr lang="pt-BR" spc="-15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l</a:t>
            </a:r>
            <a:r>
              <a:rPr lang="pt-BR" spc="37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h</a:t>
            </a:r>
            <a:r>
              <a:rPr lang="pt-BR" spc="-13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a</a:t>
            </a:r>
            <a:r>
              <a:rPr lang="pt-BR" spc="-14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v</a:t>
            </a:r>
            <a:r>
              <a:rPr lang="pt-BR" spc="-13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e</a:t>
            </a:r>
            <a:r>
              <a:rPr lang="pt-BR" spc="630" dirty="0">
                <a:latin typeface="Times New Roman"/>
                <a:cs typeface="Times New Roman"/>
              </a:rPr>
              <a:t> </a:t>
            </a:r>
            <a:r>
              <a:rPr lang="pt-BR" spc="75" dirty="0">
                <a:latin typeface="Times New Roman"/>
                <a:cs typeface="Times New Roman"/>
              </a:rPr>
              <a:t>effect</a:t>
            </a:r>
            <a:r>
              <a:rPr lang="pt-BR" spc="21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n</a:t>
            </a:r>
            <a:r>
              <a:rPr lang="pt-BR" spc="-13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o</a:t>
            </a:r>
            <a:r>
              <a:rPr lang="pt-BR" spc="-13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t</a:t>
            </a:r>
            <a:r>
              <a:rPr lang="pt-BR" spc="-13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w</a:t>
            </a:r>
            <a:r>
              <a:rPr lang="pt-BR" spc="-14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i</a:t>
            </a:r>
            <a:r>
              <a:rPr lang="pt-BR" spc="-13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t</a:t>
            </a:r>
            <a:r>
              <a:rPr lang="pt-BR" spc="-12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h</a:t>
            </a:r>
            <a:r>
              <a:rPr lang="pt-BR" spc="-13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s</a:t>
            </a:r>
            <a:r>
              <a:rPr lang="pt-BR" spc="-13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t</a:t>
            </a:r>
            <a:r>
              <a:rPr lang="pt-BR" spc="-13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a</a:t>
            </a:r>
            <a:r>
              <a:rPr lang="pt-BR" spc="-14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n</a:t>
            </a:r>
            <a:r>
              <a:rPr lang="pt-BR" spc="-13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d</a:t>
            </a:r>
            <a:r>
              <a:rPr lang="pt-BR" spc="-13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i</a:t>
            </a:r>
            <a:r>
              <a:rPr lang="pt-BR" spc="-13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n</a:t>
            </a:r>
            <a:r>
              <a:rPr lang="pt-BR" spc="-12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g</a:t>
            </a:r>
            <a:r>
              <a:rPr lang="pt-BR" spc="43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a</a:t>
            </a:r>
            <a:r>
              <a:rPr lang="pt-BR" spc="-12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n</a:t>
            </a:r>
            <a:r>
              <a:rPr lang="pt-BR" spc="-12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y</a:t>
            </a:r>
            <a:r>
              <a:rPr lang="pt-BR" spc="-14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t</a:t>
            </a:r>
            <a:r>
              <a:rPr lang="pt-BR" spc="-12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h</a:t>
            </a:r>
            <a:r>
              <a:rPr lang="pt-BR" spc="-114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i</a:t>
            </a:r>
            <a:r>
              <a:rPr lang="pt-BR" spc="-12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n</a:t>
            </a:r>
            <a:r>
              <a:rPr lang="pt-BR" spc="-13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g</a:t>
            </a:r>
            <a:r>
              <a:rPr lang="pt-BR" spc="42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c</a:t>
            </a:r>
            <a:r>
              <a:rPr lang="pt-BR" spc="-17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o</a:t>
            </a:r>
            <a:r>
              <a:rPr lang="pt-BR" spc="-17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n</a:t>
            </a:r>
            <a:r>
              <a:rPr lang="pt-BR" spc="-16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t</a:t>
            </a:r>
            <a:r>
              <a:rPr lang="pt-BR" spc="-17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a</a:t>
            </a:r>
            <a:r>
              <a:rPr lang="pt-BR" spc="-17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i</a:t>
            </a:r>
            <a:r>
              <a:rPr lang="pt-BR" spc="-17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n</a:t>
            </a:r>
            <a:r>
              <a:rPr lang="pt-BR" spc="-17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e</a:t>
            </a:r>
            <a:r>
              <a:rPr lang="pt-BR" spc="-17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d</a:t>
            </a:r>
            <a:r>
              <a:rPr lang="pt-BR" spc="390" dirty="0">
                <a:latin typeface="Times New Roman"/>
                <a:cs typeface="Times New Roman"/>
              </a:rPr>
              <a:t> </a:t>
            </a:r>
            <a:r>
              <a:rPr lang="pt-BR" spc="105" dirty="0">
                <a:latin typeface="Times New Roman"/>
                <a:cs typeface="Times New Roman"/>
              </a:rPr>
              <a:t>in</a:t>
            </a:r>
            <a:r>
              <a:rPr lang="pt-BR" spc="39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a</a:t>
            </a:r>
            <a:r>
              <a:rPr lang="pt-BR" spc="-114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n</a:t>
            </a:r>
            <a:r>
              <a:rPr lang="pt-BR" spc="-11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y</a:t>
            </a:r>
            <a:r>
              <a:rPr lang="pt-BR" spc="47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l</a:t>
            </a:r>
            <a:r>
              <a:rPr lang="pt-BR" spc="-17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a</a:t>
            </a:r>
            <a:r>
              <a:rPr lang="pt-BR" spc="-17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w</a:t>
            </a:r>
            <a:r>
              <a:rPr lang="pt-BR" spc="375" dirty="0">
                <a:latin typeface="Times New Roman"/>
                <a:cs typeface="Times New Roman"/>
              </a:rPr>
              <a:t> </a:t>
            </a:r>
            <a:r>
              <a:rPr lang="pt-BR" spc="65" dirty="0">
                <a:latin typeface="Times New Roman"/>
                <a:cs typeface="Times New Roman"/>
              </a:rPr>
              <a:t>for </a:t>
            </a:r>
            <a:r>
              <a:rPr lang="pt-BR" spc="22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t</a:t>
            </a:r>
            <a:r>
              <a:rPr lang="pt-BR" spc="-9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h</a:t>
            </a:r>
            <a:r>
              <a:rPr lang="pt-BR" spc="-9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e</a:t>
            </a:r>
            <a:r>
              <a:rPr lang="pt-BR" spc="495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t</a:t>
            </a:r>
            <a:r>
              <a:rPr lang="pt-BR" spc="-13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i</a:t>
            </a:r>
            <a:r>
              <a:rPr lang="pt-BR" spc="-13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m</a:t>
            </a:r>
            <a:r>
              <a:rPr lang="pt-BR" spc="-160" dirty="0">
                <a:latin typeface="Times New Roman"/>
                <a:cs typeface="Times New Roman"/>
              </a:rPr>
              <a:t> </a:t>
            </a:r>
            <a:r>
              <a:rPr lang="pt-BR" dirty="0">
                <a:latin typeface="Times New Roman"/>
                <a:cs typeface="Times New Roman"/>
              </a:rPr>
              <a:t>e</a:t>
            </a:r>
            <a:r>
              <a:rPr lang="pt-BR" spc="430" dirty="0">
                <a:latin typeface="Times New Roman"/>
                <a:cs typeface="Times New Roman"/>
              </a:rPr>
              <a:t> </a:t>
            </a:r>
            <a:r>
              <a:rPr lang="pt-BR" spc="135" dirty="0">
                <a:latin typeface="Times New Roman"/>
                <a:cs typeface="Times New Roman"/>
              </a:rPr>
              <a:t>being </a:t>
            </a:r>
            <a:r>
              <a:rPr lang="pt-BR" spc="-340" dirty="0">
                <a:latin typeface="Times New Roman"/>
                <a:cs typeface="Times New Roman"/>
              </a:rPr>
              <a:t> </a:t>
            </a:r>
            <a:r>
              <a:rPr lang="pt-BR" spc="105" dirty="0">
                <a:latin typeface="Times New Roman"/>
                <a:cs typeface="Times New Roman"/>
              </a:rPr>
              <a:t>in</a:t>
            </a:r>
            <a:r>
              <a:rPr lang="pt-BR" spc="-125" dirty="0">
                <a:latin typeface="Times New Roman"/>
                <a:cs typeface="Times New Roman"/>
              </a:rPr>
              <a:t> </a:t>
            </a:r>
            <a:r>
              <a:rPr lang="pt-BR" spc="65" dirty="0">
                <a:latin typeface="Times New Roman"/>
                <a:cs typeface="Times New Roman"/>
              </a:rPr>
              <a:t>force.</a:t>
            </a:r>
            <a:endParaRPr lang="pt-BR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0432977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364692" y="113537"/>
            <a:ext cx="9556115" cy="560409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1400" b="1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C</a:t>
            </a:r>
            <a:r>
              <a:rPr sz="1400" b="1" u="heavy" spc="-13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400" b="1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H</a:t>
            </a:r>
            <a:r>
              <a:rPr sz="1400" b="1" u="heavy" spc="-12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400" b="1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A</a:t>
            </a:r>
            <a:r>
              <a:rPr sz="1400" b="1" u="heavy" spc="-13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400" b="1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P</a:t>
            </a:r>
            <a:r>
              <a:rPr sz="1400" b="1" u="heavy" spc="-13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400" b="1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T</a:t>
            </a:r>
            <a:r>
              <a:rPr sz="1400" b="1" u="heavy" spc="-12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400" b="1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E</a:t>
            </a:r>
            <a:r>
              <a:rPr sz="1400" b="1" u="heavy" spc="-12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400" b="1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R </a:t>
            </a:r>
            <a:r>
              <a:rPr sz="1400" b="1" u="heavy" spc="9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400" b="1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–  3 </a:t>
            </a:r>
            <a:r>
              <a:rPr sz="1400" b="1" u="heavy" spc="1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400" b="1" u="heavy" spc="4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(</a:t>
            </a:r>
            <a:r>
              <a:rPr sz="1400" b="1" u="heavy" spc="4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R</a:t>
            </a:r>
            <a:r>
              <a:rPr sz="1400" b="1" u="heavy" spc="4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EG</a:t>
            </a:r>
            <a:r>
              <a:rPr sz="1400" b="1" u="heavy" spc="5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I</a:t>
            </a:r>
            <a:r>
              <a:rPr sz="1400" b="1" u="heavy" spc="4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ST</a:t>
            </a:r>
            <a:r>
              <a:rPr sz="1400" b="1" u="heavy" spc="4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RA</a:t>
            </a:r>
            <a:r>
              <a:rPr sz="1400" b="1" u="heavy" spc="4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T</a:t>
            </a:r>
            <a:r>
              <a:rPr sz="1400" b="1" u="heavy" spc="5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I</a:t>
            </a:r>
            <a:r>
              <a:rPr sz="1400" b="1" u="heavy" spc="4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O</a:t>
            </a:r>
            <a:r>
              <a:rPr sz="1400" b="1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N</a:t>
            </a:r>
            <a:r>
              <a:rPr sz="1400" b="1" u="heavy" spc="12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400" b="1" u="heavy" spc="9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O</a:t>
            </a:r>
            <a:r>
              <a:rPr sz="1400" b="1" u="heavy" spc="9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F</a:t>
            </a:r>
            <a:r>
              <a:rPr sz="1400" b="1" u="heavy" spc="5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ARC</a:t>
            </a:r>
            <a:r>
              <a:rPr sz="1400" b="1" u="heavy" spc="6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H</a:t>
            </a:r>
            <a:r>
              <a:rPr sz="1400" b="1" u="heavy" spc="6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I</a:t>
            </a:r>
            <a:r>
              <a:rPr sz="1400" b="1" u="heavy" spc="6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TE</a:t>
            </a:r>
            <a:r>
              <a:rPr sz="1400" b="1" u="heavy" spc="5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C</a:t>
            </a:r>
            <a:r>
              <a:rPr sz="1400" b="1" u="heavy" spc="6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TS</a:t>
            </a:r>
            <a:r>
              <a:rPr sz="1400" b="1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)</a:t>
            </a:r>
            <a:endParaRPr sz="1400" dirty="0">
              <a:latin typeface="Times New Roman"/>
              <a:cs typeface="Times New Roman"/>
            </a:endParaRPr>
          </a:p>
          <a:p>
            <a:pPr marL="355600" marR="5080" indent="-342900">
              <a:lnSpc>
                <a:spcPct val="150000"/>
              </a:lnSpc>
              <a:spcBef>
                <a:spcPts val="700"/>
              </a:spcBef>
              <a:buAutoNum type="arabicPeriod"/>
              <a:tabLst>
                <a:tab pos="354965" algn="l"/>
                <a:tab pos="355600" algn="l"/>
                <a:tab pos="5878830" algn="l"/>
              </a:tabLst>
            </a:pPr>
            <a:r>
              <a:rPr dirty="0">
                <a:latin typeface="Times New Roman"/>
                <a:cs typeface="Times New Roman"/>
              </a:rPr>
              <a:t>T</a:t>
            </a:r>
            <a:r>
              <a:rPr spc="-16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h</a:t>
            </a:r>
            <a:r>
              <a:rPr spc="-15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e </a:t>
            </a:r>
            <a:r>
              <a:rPr spc="-8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C</a:t>
            </a:r>
            <a:r>
              <a:rPr spc="-14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e</a:t>
            </a:r>
            <a:r>
              <a:rPr spc="-14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n</a:t>
            </a:r>
            <a:r>
              <a:rPr spc="-13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t</a:t>
            </a:r>
            <a:r>
              <a:rPr spc="-13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r</a:t>
            </a:r>
            <a:r>
              <a:rPr spc="-14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a</a:t>
            </a:r>
            <a:r>
              <a:rPr spc="-14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l </a:t>
            </a:r>
            <a:r>
              <a:rPr spc="-9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G</a:t>
            </a:r>
            <a:r>
              <a:rPr spc="-15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o</a:t>
            </a:r>
            <a:r>
              <a:rPr spc="-14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v</a:t>
            </a:r>
            <a:r>
              <a:rPr spc="-14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e</a:t>
            </a:r>
            <a:r>
              <a:rPr spc="-15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r</a:t>
            </a:r>
            <a:r>
              <a:rPr spc="-15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n</a:t>
            </a:r>
            <a:r>
              <a:rPr spc="-15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m</a:t>
            </a:r>
            <a:r>
              <a:rPr spc="-17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e</a:t>
            </a:r>
            <a:r>
              <a:rPr spc="-15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n</a:t>
            </a:r>
            <a:r>
              <a:rPr spc="-14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t </a:t>
            </a:r>
            <a:r>
              <a:rPr spc="-145" dirty="0">
                <a:latin typeface="Times New Roman"/>
                <a:cs typeface="Times New Roman"/>
              </a:rPr>
              <a:t> </a:t>
            </a:r>
            <a:r>
              <a:rPr spc="170" dirty="0">
                <a:latin typeface="Times New Roman"/>
                <a:cs typeface="Times New Roman"/>
              </a:rPr>
              <a:t>sh</a:t>
            </a:r>
            <a:r>
              <a:rPr spc="165" dirty="0">
                <a:latin typeface="Times New Roman"/>
                <a:cs typeface="Times New Roman"/>
              </a:rPr>
              <a:t>a</a:t>
            </a:r>
            <a:r>
              <a:rPr spc="170" dirty="0">
                <a:latin typeface="Times New Roman"/>
                <a:cs typeface="Times New Roman"/>
              </a:rPr>
              <a:t>ll</a:t>
            </a:r>
            <a:r>
              <a:rPr dirty="0">
                <a:latin typeface="Times New Roman"/>
                <a:cs typeface="Times New Roman"/>
              </a:rPr>
              <a:t>, </a:t>
            </a:r>
            <a:r>
              <a:rPr spc="-110" dirty="0">
                <a:latin typeface="Times New Roman"/>
                <a:cs typeface="Times New Roman"/>
              </a:rPr>
              <a:t> </a:t>
            </a:r>
            <a:r>
              <a:rPr spc="240" dirty="0">
                <a:latin typeface="Times New Roman"/>
                <a:cs typeface="Times New Roman"/>
              </a:rPr>
              <a:t>a</a:t>
            </a:r>
            <a:r>
              <a:rPr dirty="0">
                <a:latin typeface="Times New Roman"/>
                <a:cs typeface="Times New Roman"/>
              </a:rPr>
              <a:t>s </a:t>
            </a:r>
            <a:r>
              <a:rPr spc="-35" dirty="0">
                <a:latin typeface="Times New Roman"/>
                <a:cs typeface="Times New Roman"/>
              </a:rPr>
              <a:t> </a:t>
            </a:r>
            <a:r>
              <a:rPr spc="125" dirty="0">
                <a:latin typeface="Times New Roman"/>
                <a:cs typeface="Times New Roman"/>
              </a:rPr>
              <a:t>soo</a:t>
            </a:r>
            <a:r>
              <a:rPr dirty="0">
                <a:latin typeface="Times New Roman"/>
                <a:cs typeface="Times New Roman"/>
              </a:rPr>
              <a:t>n</a:t>
            </a:r>
            <a:r>
              <a:rPr spc="145" dirty="0">
                <a:latin typeface="Times New Roman"/>
                <a:cs typeface="Times New Roman"/>
              </a:rPr>
              <a:t> </a:t>
            </a:r>
            <a:r>
              <a:rPr spc="240" dirty="0">
                <a:latin typeface="Times New Roman"/>
                <a:cs typeface="Times New Roman"/>
              </a:rPr>
              <a:t>a</a:t>
            </a:r>
            <a:r>
              <a:rPr dirty="0">
                <a:latin typeface="Times New Roman"/>
                <a:cs typeface="Times New Roman"/>
              </a:rPr>
              <a:t>s </a:t>
            </a:r>
            <a:r>
              <a:rPr spc="-5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m</a:t>
            </a:r>
            <a:r>
              <a:rPr spc="-15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a</a:t>
            </a:r>
            <a:r>
              <a:rPr spc="-12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y </a:t>
            </a:r>
            <a:r>
              <a:rPr spc="-35" dirty="0">
                <a:latin typeface="Times New Roman"/>
                <a:cs typeface="Times New Roman"/>
              </a:rPr>
              <a:t> </a:t>
            </a:r>
            <a:r>
              <a:rPr spc="125" dirty="0">
                <a:latin typeface="Times New Roman"/>
                <a:cs typeface="Times New Roman"/>
              </a:rPr>
              <a:t>b</a:t>
            </a:r>
            <a:r>
              <a:rPr spc="114" dirty="0">
                <a:latin typeface="Times New Roman"/>
                <a:cs typeface="Times New Roman"/>
              </a:rPr>
              <a:t>e</a:t>
            </a:r>
            <a:r>
              <a:rPr dirty="0">
                <a:latin typeface="Times New Roman"/>
                <a:cs typeface="Times New Roman"/>
              </a:rPr>
              <a:t>, </a:t>
            </a:r>
            <a:r>
              <a:rPr spc="-17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c</a:t>
            </a:r>
            <a:r>
              <a:rPr spc="-17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a</a:t>
            </a:r>
            <a:r>
              <a:rPr spc="-17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u</a:t>
            </a:r>
            <a:r>
              <a:rPr spc="-17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s</a:t>
            </a:r>
            <a:r>
              <a:rPr spc="-17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e </a:t>
            </a:r>
            <a:r>
              <a:rPr spc="-80" dirty="0">
                <a:latin typeface="Times New Roman"/>
                <a:cs typeface="Times New Roman"/>
              </a:rPr>
              <a:t> </a:t>
            </a:r>
            <a:r>
              <a:rPr spc="145" dirty="0">
                <a:latin typeface="Times New Roman"/>
                <a:cs typeface="Times New Roman"/>
              </a:rPr>
              <a:t>t</a:t>
            </a:r>
            <a:r>
              <a:rPr dirty="0">
                <a:latin typeface="Times New Roman"/>
                <a:cs typeface="Times New Roman"/>
              </a:rPr>
              <a:t>o	</a:t>
            </a:r>
            <a:r>
              <a:rPr spc="145" dirty="0">
                <a:latin typeface="Times New Roman"/>
                <a:cs typeface="Times New Roman"/>
              </a:rPr>
              <a:t>b</a:t>
            </a:r>
            <a:r>
              <a:rPr dirty="0">
                <a:latin typeface="Times New Roman"/>
                <a:cs typeface="Times New Roman"/>
              </a:rPr>
              <a:t>e </a:t>
            </a:r>
            <a:r>
              <a:rPr spc="-6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p</a:t>
            </a:r>
            <a:r>
              <a:rPr spc="-13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r</a:t>
            </a:r>
            <a:r>
              <a:rPr spc="-14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e</a:t>
            </a:r>
            <a:r>
              <a:rPr spc="-14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p</a:t>
            </a:r>
            <a:r>
              <a:rPr spc="-13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a</a:t>
            </a:r>
            <a:r>
              <a:rPr spc="-14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r</a:t>
            </a:r>
            <a:r>
              <a:rPr spc="-14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e</a:t>
            </a:r>
            <a:r>
              <a:rPr spc="-14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d </a:t>
            </a:r>
            <a:r>
              <a:rPr spc="60" dirty="0">
                <a:latin typeface="Times New Roman"/>
                <a:cs typeface="Times New Roman"/>
              </a:rPr>
              <a:t> </a:t>
            </a:r>
            <a:r>
              <a:rPr spc="200" dirty="0">
                <a:latin typeface="Times New Roman"/>
                <a:cs typeface="Times New Roman"/>
              </a:rPr>
              <a:t>i</a:t>
            </a:r>
            <a:r>
              <a:rPr dirty="0">
                <a:latin typeface="Times New Roman"/>
                <a:cs typeface="Times New Roman"/>
              </a:rPr>
              <a:t>n </a:t>
            </a:r>
            <a:r>
              <a:rPr spc="1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t</a:t>
            </a:r>
            <a:r>
              <a:rPr spc="-11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h</a:t>
            </a:r>
            <a:r>
              <a:rPr spc="-11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e </a:t>
            </a:r>
            <a:r>
              <a:rPr spc="9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m</a:t>
            </a:r>
            <a:r>
              <a:rPr spc="-114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a</a:t>
            </a:r>
            <a:r>
              <a:rPr spc="-9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n</a:t>
            </a:r>
            <a:r>
              <a:rPr spc="-8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n</a:t>
            </a:r>
            <a:r>
              <a:rPr spc="-8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e</a:t>
            </a:r>
            <a:r>
              <a:rPr spc="-9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r  </a:t>
            </a:r>
            <a:r>
              <a:rPr spc="-15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h</a:t>
            </a:r>
            <a:r>
              <a:rPr spc="-14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e</a:t>
            </a:r>
            <a:r>
              <a:rPr spc="-15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r</a:t>
            </a:r>
            <a:r>
              <a:rPr spc="-15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e</a:t>
            </a:r>
            <a:r>
              <a:rPr spc="-15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i</a:t>
            </a:r>
            <a:r>
              <a:rPr spc="-14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n</a:t>
            </a:r>
            <a:r>
              <a:rPr spc="-14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a</a:t>
            </a:r>
            <a:r>
              <a:rPr spc="-15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f</a:t>
            </a:r>
            <a:r>
              <a:rPr spc="-15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t</a:t>
            </a:r>
            <a:r>
              <a:rPr spc="-14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e</a:t>
            </a:r>
            <a:r>
              <a:rPr spc="-15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r  </a:t>
            </a:r>
            <a:r>
              <a:rPr spc="130" dirty="0">
                <a:latin typeface="Times New Roman"/>
                <a:cs typeface="Times New Roman"/>
              </a:rPr>
              <a:t>provided</a:t>
            </a:r>
            <a:r>
              <a:rPr spc="26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a</a:t>
            </a:r>
            <a:r>
              <a:rPr spc="24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r</a:t>
            </a:r>
            <a:r>
              <a:rPr spc="-16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e</a:t>
            </a:r>
            <a:r>
              <a:rPr spc="-16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g</a:t>
            </a:r>
            <a:r>
              <a:rPr spc="-15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i</a:t>
            </a:r>
            <a:r>
              <a:rPr spc="-15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s</a:t>
            </a:r>
            <a:r>
              <a:rPr spc="-15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t</a:t>
            </a:r>
            <a:r>
              <a:rPr spc="-16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e</a:t>
            </a:r>
            <a:r>
              <a:rPr spc="-16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r</a:t>
            </a:r>
            <a:r>
              <a:rPr spc="33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of</a:t>
            </a:r>
            <a:r>
              <a:rPr spc="33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a</a:t>
            </a:r>
            <a:r>
              <a:rPr spc="-17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r</a:t>
            </a:r>
            <a:r>
              <a:rPr spc="-17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c</a:t>
            </a:r>
            <a:r>
              <a:rPr spc="-17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h</a:t>
            </a:r>
            <a:r>
              <a:rPr spc="-17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i</a:t>
            </a:r>
            <a:r>
              <a:rPr spc="-17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t</a:t>
            </a:r>
            <a:r>
              <a:rPr spc="-17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e</a:t>
            </a:r>
            <a:r>
              <a:rPr spc="-17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c</a:t>
            </a:r>
            <a:r>
              <a:rPr spc="-17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t</a:t>
            </a:r>
            <a:r>
              <a:rPr spc="-17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s</a:t>
            </a:r>
            <a:r>
              <a:rPr spc="40" dirty="0">
                <a:latin typeface="Times New Roman"/>
                <a:cs typeface="Times New Roman"/>
              </a:rPr>
              <a:t> </a:t>
            </a:r>
            <a:r>
              <a:rPr spc="65" dirty="0">
                <a:latin typeface="Times New Roman"/>
                <a:cs typeface="Times New Roman"/>
              </a:rPr>
              <a:t>for</a:t>
            </a:r>
            <a:r>
              <a:rPr dirty="0">
                <a:latin typeface="Times New Roman"/>
                <a:cs typeface="Times New Roman"/>
              </a:rPr>
              <a:t> I</a:t>
            </a:r>
            <a:r>
              <a:rPr spc="-17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n</a:t>
            </a:r>
            <a:r>
              <a:rPr spc="-17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d</a:t>
            </a:r>
            <a:r>
              <a:rPr spc="-17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i</a:t>
            </a:r>
            <a:r>
              <a:rPr spc="-17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a</a:t>
            </a:r>
            <a:r>
              <a:rPr spc="-17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.</a:t>
            </a:r>
          </a:p>
          <a:p>
            <a:pPr marL="355600" marR="215265" indent="-342900">
              <a:lnSpc>
                <a:spcPct val="150100"/>
              </a:lnSpc>
              <a:spcBef>
                <a:spcPts val="695"/>
              </a:spcBef>
              <a:buAutoNum type="arabicPeriod"/>
              <a:tabLst>
                <a:tab pos="354965" algn="l"/>
                <a:tab pos="355600" algn="l"/>
              </a:tabLst>
            </a:pPr>
            <a:r>
              <a:rPr dirty="0">
                <a:latin typeface="Times New Roman"/>
                <a:cs typeface="Times New Roman"/>
              </a:rPr>
              <a:t>T</a:t>
            </a:r>
            <a:r>
              <a:rPr spc="-16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h</a:t>
            </a:r>
            <a:r>
              <a:rPr spc="-15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e</a:t>
            </a:r>
            <a:r>
              <a:rPr spc="240" dirty="0">
                <a:latin typeface="Times New Roman"/>
                <a:cs typeface="Times New Roman"/>
              </a:rPr>
              <a:t> </a:t>
            </a:r>
            <a:r>
              <a:rPr spc="114" dirty="0">
                <a:latin typeface="Times New Roman"/>
                <a:cs typeface="Times New Roman"/>
              </a:rPr>
              <a:t>Council</a:t>
            </a:r>
            <a:r>
              <a:rPr spc="15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s</a:t>
            </a:r>
            <a:r>
              <a:rPr spc="-15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h</a:t>
            </a:r>
            <a:r>
              <a:rPr spc="-15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a</a:t>
            </a:r>
            <a:r>
              <a:rPr spc="-16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l</a:t>
            </a:r>
            <a:r>
              <a:rPr spc="-15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l</a:t>
            </a:r>
            <a:r>
              <a:rPr spc="240" dirty="0">
                <a:latin typeface="Times New Roman"/>
                <a:cs typeface="Times New Roman"/>
              </a:rPr>
              <a:t> </a:t>
            </a:r>
            <a:r>
              <a:rPr spc="145" dirty="0">
                <a:latin typeface="Times New Roman"/>
                <a:cs typeface="Times New Roman"/>
              </a:rPr>
              <a:t>upon</a:t>
            </a:r>
            <a:r>
              <a:rPr spc="229" dirty="0">
                <a:latin typeface="Times New Roman"/>
                <a:cs typeface="Times New Roman"/>
              </a:rPr>
              <a:t> </a:t>
            </a:r>
            <a:r>
              <a:rPr spc="120" dirty="0">
                <a:latin typeface="Times New Roman"/>
                <a:cs typeface="Times New Roman"/>
              </a:rPr>
              <a:t>its</a:t>
            </a:r>
            <a:r>
              <a:rPr spc="26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c</a:t>
            </a:r>
            <a:r>
              <a:rPr spc="-17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o</a:t>
            </a:r>
            <a:r>
              <a:rPr spc="-17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n</a:t>
            </a:r>
            <a:r>
              <a:rPr spc="-17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s</a:t>
            </a:r>
            <a:r>
              <a:rPr spc="-16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t</a:t>
            </a:r>
            <a:r>
              <a:rPr spc="-18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i</a:t>
            </a:r>
            <a:r>
              <a:rPr spc="-18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t</a:t>
            </a:r>
            <a:r>
              <a:rPr spc="-18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u</a:t>
            </a:r>
            <a:r>
              <a:rPr spc="-18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t</a:t>
            </a:r>
            <a:r>
              <a:rPr spc="-19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i</a:t>
            </a:r>
            <a:r>
              <a:rPr spc="-175" dirty="0">
                <a:latin typeface="Times New Roman"/>
                <a:cs typeface="Times New Roman"/>
              </a:rPr>
              <a:t> </a:t>
            </a:r>
            <a:r>
              <a:rPr spc="85" dirty="0">
                <a:latin typeface="Times New Roman"/>
                <a:cs typeface="Times New Roman"/>
              </a:rPr>
              <a:t>on</a:t>
            </a:r>
            <a:r>
              <a:rPr spc="22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a</a:t>
            </a:r>
            <a:r>
              <a:rPr spc="-12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s</a:t>
            </a:r>
            <a:r>
              <a:rPr spc="-12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s</a:t>
            </a:r>
            <a:r>
              <a:rPr spc="-114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u</a:t>
            </a:r>
            <a:r>
              <a:rPr spc="-12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m</a:t>
            </a:r>
            <a:r>
              <a:rPr spc="-15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e</a:t>
            </a:r>
            <a:r>
              <a:rPr spc="305" dirty="0">
                <a:latin typeface="Times New Roman"/>
                <a:cs typeface="Times New Roman"/>
              </a:rPr>
              <a:t> </a:t>
            </a:r>
            <a:r>
              <a:rPr spc="165" dirty="0">
                <a:latin typeface="Times New Roman"/>
                <a:cs typeface="Times New Roman"/>
              </a:rPr>
              <a:t>the</a:t>
            </a:r>
            <a:r>
              <a:rPr spc="270" dirty="0">
                <a:latin typeface="Times New Roman"/>
                <a:cs typeface="Times New Roman"/>
              </a:rPr>
              <a:t> </a:t>
            </a:r>
            <a:r>
              <a:rPr spc="165" dirty="0">
                <a:latin typeface="Times New Roman"/>
                <a:cs typeface="Times New Roman"/>
              </a:rPr>
              <a:t>duty</a:t>
            </a:r>
            <a:r>
              <a:rPr spc="23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of</a:t>
            </a:r>
            <a:r>
              <a:rPr spc="33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m</a:t>
            </a:r>
            <a:r>
              <a:rPr spc="-16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a</a:t>
            </a:r>
            <a:r>
              <a:rPr spc="-13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i</a:t>
            </a:r>
            <a:r>
              <a:rPr spc="-13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n</a:t>
            </a:r>
            <a:r>
              <a:rPr spc="-13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t</a:t>
            </a:r>
            <a:r>
              <a:rPr spc="-13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a</a:t>
            </a:r>
            <a:r>
              <a:rPr spc="-14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i</a:t>
            </a:r>
            <a:r>
              <a:rPr spc="-13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n</a:t>
            </a:r>
            <a:r>
              <a:rPr spc="-12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i</a:t>
            </a:r>
            <a:r>
              <a:rPr spc="-13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n</a:t>
            </a:r>
            <a:r>
              <a:rPr spc="-14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g</a:t>
            </a:r>
            <a:r>
              <a:rPr spc="275" dirty="0">
                <a:latin typeface="Times New Roman"/>
                <a:cs typeface="Times New Roman"/>
              </a:rPr>
              <a:t> </a:t>
            </a:r>
            <a:r>
              <a:rPr spc="165" dirty="0">
                <a:latin typeface="Times New Roman"/>
                <a:cs typeface="Times New Roman"/>
              </a:rPr>
              <a:t>the</a:t>
            </a:r>
            <a:r>
              <a:rPr spc="28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r</a:t>
            </a:r>
            <a:r>
              <a:rPr spc="-16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e</a:t>
            </a:r>
            <a:r>
              <a:rPr spc="-16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g</a:t>
            </a:r>
            <a:r>
              <a:rPr spc="-15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i</a:t>
            </a:r>
            <a:r>
              <a:rPr spc="-15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s</a:t>
            </a:r>
            <a:r>
              <a:rPr spc="-15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t</a:t>
            </a:r>
            <a:r>
              <a:rPr spc="-17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e</a:t>
            </a:r>
            <a:r>
              <a:rPr spc="-16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r</a:t>
            </a:r>
            <a:r>
              <a:rPr spc="240" dirty="0">
                <a:latin typeface="Times New Roman"/>
                <a:cs typeface="Times New Roman"/>
              </a:rPr>
              <a:t> </a:t>
            </a:r>
            <a:r>
              <a:rPr spc="95" dirty="0">
                <a:latin typeface="Times New Roman"/>
                <a:cs typeface="Times New Roman"/>
              </a:rPr>
              <a:t>in</a:t>
            </a:r>
            <a:r>
              <a:rPr spc="254" dirty="0">
                <a:latin typeface="Times New Roman"/>
                <a:cs typeface="Times New Roman"/>
              </a:rPr>
              <a:t> </a:t>
            </a:r>
            <a:r>
              <a:rPr spc="125" dirty="0">
                <a:latin typeface="Times New Roman"/>
                <a:cs typeface="Times New Roman"/>
              </a:rPr>
              <a:t>accordance </a:t>
            </a:r>
            <a:r>
              <a:rPr spc="-33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w</a:t>
            </a:r>
            <a:r>
              <a:rPr spc="-16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i</a:t>
            </a:r>
            <a:r>
              <a:rPr spc="-14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t</a:t>
            </a:r>
            <a:r>
              <a:rPr spc="-14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h</a:t>
            </a:r>
            <a:r>
              <a:rPr spc="235" dirty="0">
                <a:latin typeface="Times New Roman"/>
                <a:cs typeface="Times New Roman"/>
              </a:rPr>
              <a:t> </a:t>
            </a:r>
            <a:r>
              <a:rPr spc="165" dirty="0">
                <a:latin typeface="Times New Roman"/>
                <a:cs typeface="Times New Roman"/>
              </a:rPr>
              <a:t>the</a:t>
            </a:r>
            <a:r>
              <a:rPr spc="285" dirty="0">
                <a:latin typeface="Times New Roman"/>
                <a:cs typeface="Times New Roman"/>
              </a:rPr>
              <a:t> </a:t>
            </a:r>
            <a:r>
              <a:rPr spc="125" dirty="0">
                <a:latin typeface="Times New Roman"/>
                <a:cs typeface="Times New Roman"/>
              </a:rPr>
              <a:t>provisions</a:t>
            </a:r>
            <a:r>
              <a:rPr spc="17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of</a:t>
            </a:r>
            <a:r>
              <a:rPr spc="335" dirty="0">
                <a:latin typeface="Times New Roman"/>
                <a:cs typeface="Times New Roman"/>
              </a:rPr>
              <a:t> </a:t>
            </a:r>
            <a:r>
              <a:rPr spc="165" dirty="0">
                <a:latin typeface="Times New Roman"/>
                <a:cs typeface="Times New Roman"/>
              </a:rPr>
              <a:t>this</a:t>
            </a:r>
            <a:r>
              <a:rPr spc="110" dirty="0">
                <a:latin typeface="Times New Roman"/>
                <a:cs typeface="Times New Roman"/>
              </a:rPr>
              <a:t> </a:t>
            </a:r>
            <a:r>
              <a:rPr spc="60" dirty="0">
                <a:latin typeface="Times New Roman"/>
                <a:cs typeface="Times New Roman"/>
              </a:rPr>
              <a:t>Act.</a:t>
            </a:r>
            <a:endParaRPr dirty="0">
              <a:latin typeface="Times New Roman"/>
              <a:cs typeface="Times New Roman"/>
            </a:endParaRPr>
          </a:p>
          <a:p>
            <a:pPr marL="12700">
              <a:spcBef>
                <a:spcPts val="1245"/>
              </a:spcBef>
            </a:pPr>
            <a:r>
              <a:rPr dirty="0">
                <a:latin typeface="Times New Roman"/>
                <a:cs typeface="Times New Roman"/>
              </a:rPr>
              <a:t>3</a:t>
            </a:r>
            <a:r>
              <a:rPr spc="-15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. </a:t>
            </a:r>
            <a:r>
              <a:rPr spc="2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T</a:t>
            </a:r>
            <a:r>
              <a:rPr spc="-16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h</a:t>
            </a:r>
            <a:r>
              <a:rPr spc="-15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e </a:t>
            </a:r>
            <a:r>
              <a:rPr spc="-9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r</a:t>
            </a:r>
            <a:r>
              <a:rPr spc="-16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e</a:t>
            </a:r>
            <a:r>
              <a:rPr spc="-16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g</a:t>
            </a:r>
            <a:r>
              <a:rPr spc="-15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i</a:t>
            </a:r>
            <a:r>
              <a:rPr spc="-15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s</a:t>
            </a:r>
            <a:r>
              <a:rPr spc="-15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t</a:t>
            </a:r>
            <a:r>
              <a:rPr spc="-15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e</a:t>
            </a:r>
            <a:r>
              <a:rPr spc="-17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r </a:t>
            </a:r>
            <a:r>
              <a:rPr spc="-13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s</a:t>
            </a:r>
            <a:r>
              <a:rPr spc="-15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h</a:t>
            </a:r>
            <a:r>
              <a:rPr spc="-15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a</a:t>
            </a:r>
            <a:r>
              <a:rPr spc="-16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l</a:t>
            </a:r>
            <a:r>
              <a:rPr spc="-15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l </a:t>
            </a:r>
            <a:r>
              <a:rPr spc="-110" dirty="0">
                <a:latin typeface="Times New Roman"/>
                <a:cs typeface="Times New Roman"/>
              </a:rPr>
              <a:t> </a:t>
            </a:r>
            <a:r>
              <a:rPr spc="160" dirty="0">
                <a:latin typeface="Times New Roman"/>
                <a:cs typeface="Times New Roman"/>
              </a:rPr>
              <a:t>in</a:t>
            </a:r>
            <a:r>
              <a:rPr spc="155" dirty="0">
                <a:latin typeface="Times New Roman"/>
                <a:cs typeface="Times New Roman"/>
              </a:rPr>
              <a:t>c</a:t>
            </a:r>
            <a:r>
              <a:rPr spc="160" dirty="0">
                <a:latin typeface="Times New Roman"/>
                <a:cs typeface="Times New Roman"/>
              </a:rPr>
              <a:t>lud</a:t>
            </a:r>
            <a:r>
              <a:rPr dirty="0">
                <a:latin typeface="Times New Roman"/>
                <a:cs typeface="Times New Roman"/>
              </a:rPr>
              <a:t>e </a:t>
            </a:r>
            <a:r>
              <a:rPr spc="-125" dirty="0">
                <a:latin typeface="Times New Roman"/>
                <a:cs typeface="Times New Roman"/>
              </a:rPr>
              <a:t> </a:t>
            </a:r>
            <a:r>
              <a:rPr spc="245" dirty="0">
                <a:latin typeface="Times New Roman"/>
                <a:cs typeface="Times New Roman"/>
              </a:rPr>
              <a:t>th</a:t>
            </a:r>
            <a:r>
              <a:rPr dirty="0">
                <a:latin typeface="Times New Roman"/>
                <a:cs typeface="Times New Roman"/>
              </a:rPr>
              <a:t>e </a:t>
            </a:r>
            <a:r>
              <a:rPr spc="-80" dirty="0">
                <a:latin typeface="Times New Roman"/>
                <a:cs typeface="Times New Roman"/>
              </a:rPr>
              <a:t> </a:t>
            </a:r>
            <a:r>
              <a:rPr spc="95" dirty="0">
                <a:latin typeface="Times New Roman"/>
                <a:cs typeface="Times New Roman"/>
              </a:rPr>
              <a:t>f</a:t>
            </a:r>
            <a:r>
              <a:rPr spc="100" dirty="0">
                <a:latin typeface="Times New Roman"/>
                <a:cs typeface="Times New Roman"/>
              </a:rPr>
              <a:t>o</a:t>
            </a:r>
            <a:r>
              <a:rPr spc="95" dirty="0">
                <a:latin typeface="Times New Roman"/>
                <a:cs typeface="Times New Roman"/>
              </a:rPr>
              <a:t>l</a:t>
            </a:r>
            <a:r>
              <a:rPr spc="85" dirty="0">
                <a:latin typeface="Times New Roman"/>
                <a:cs typeface="Times New Roman"/>
              </a:rPr>
              <a:t>lo</a:t>
            </a:r>
            <a:r>
              <a:rPr spc="75" dirty="0">
                <a:latin typeface="Times New Roman"/>
                <a:cs typeface="Times New Roman"/>
              </a:rPr>
              <a:t>w</a:t>
            </a:r>
            <a:r>
              <a:rPr spc="85" dirty="0">
                <a:latin typeface="Times New Roman"/>
                <a:cs typeface="Times New Roman"/>
              </a:rPr>
              <a:t>in</a:t>
            </a:r>
            <a:r>
              <a:rPr dirty="0">
                <a:latin typeface="Times New Roman"/>
                <a:cs typeface="Times New Roman"/>
              </a:rPr>
              <a:t>g</a:t>
            </a:r>
            <a:r>
              <a:rPr spc="14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p</a:t>
            </a:r>
            <a:r>
              <a:rPr spc="-15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a</a:t>
            </a:r>
            <a:r>
              <a:rPr spc="-16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r</a:t>
            </a:r>
            <a:r>
              <a:rPr spc="-16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t</a:t>
            </a:r>
            <a:r>
              <a:rPr spc="-15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i</a:t>
            </a:r>
            <a:r>
              <a:rPr spc="-15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c</a:t>
            </a:r>
            <a:r>
              <a:rPr spc="-16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u</a:t>
            </a:r>
            <a:r>
              <a:rPr spc="-15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l</a:t>
            </a:r>
            <a:r>
              <a:rPr spc="-15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a</a:t>
            </a:r>
            <a:r>
              <a:rPr spc="-16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r</a:t>
            </a:r>
            <a:r>
              <a:rPr spc="-16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s</a:t>
            </a:r>
            <a:r>
              <a:rPr spc="-15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, </a:t>
            </a:r>
            <a:r>
              <a:rPr spc="-9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n</a:t>
            </a:r>
            <a:r>
              <a:rPr spc="-14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a</a:t>
            </a:r>
            <a:r>
              <a:rPr spc="-15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m</a:t>
            </a:r>
            <a:r>
              <a:rPr spc="-17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e</a:t>
            </a:r>
            <a:r>
              <a:rPr spc="-15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l</a:t>
            </a:r>
            <a:r>
              <a:rPr spc="-14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y </a:t>
            </a:r>
            <a:r>
              <a:rPr spc="-65" dirty="0">
                <a:latin typeface="Times New Roman"/>
                <a:cs typeface="Times New Roman"/>
              </a:rPr>
              <a:t> </a:t>
            </a:r>
            <a:r>
              <a:rPr spc="5" dirty="0">
                <a:latin typeface="Times New Roman"/>
                <a:cs typeface="Times New Roman"/>
              </a:rPr>
              <a:t>:</a:t>
            </a:r>
            <a:r>
              <a:rPr dirty="0">
                <a:latin typeface="Times New Roman"/>
                <a:cs typeface="Times New Roman"/>
              </a:rPr>
              <a:t>-</a:t>
            </a:r>
          </a:p>
          <a:p>
            <a:pPr>
              <a:spcBef>
                <a:spcPts val="55"/>
              </a:spcBef>
            </a:pPr>
            <a:endParaRPr dirty="0">
              <a:latin typeface="Times New Roman"/>
              <a:cs typeface="Times New Roman"/>
            </a:endParaRPr>
          </a:p>
          <a:p>
            <a:pPr marL="299085" indent="-287020">
              <a:buFont typeface="Wingdings"/>
              <a:buChar char=""/>
              <a:tabLst>
                <a:tab pos="299085" algn="l"/>
                <a:tab pos="299720" algn="l"/>
                <a:tab pos="5937250" algn="l"/>
              </a:tabLst>
            </a:pPr>
            <a:r>
              <a:rPr lang="en-US" spc="245" dirty="0">
                <a:latin typeface="Times New Roman"/>
                <a:cs typeface="Times New Roman"/>
              </a:rPr>
              <a:t>T</a:t>
            </a:r>
            <a:r>
              <a:rPr spc="245" dirty="0" smtClean="0">
                <a:latin typeface="Times New Roman"/>
                <a:cs typeface="Times New Roman"/>
              </a:rPr>
              <a:t>h</a:t>
            </a:r>
            <a:r>
              <a:rPr dirty="0" smtClean="0">
                <a:latin typeface="Times New Roman"/>
                <a:cs typeface="Times New Roman"/>
              </a:rPr>
              <a:t>e </a:t>
            </a:r>
            <a:r>
              <a:rPr spc="-80" dirty="0" smtClean="0">
                <a:latin typeface="Times New Roman"/>
                <a:cs typeface="Times New Roman"/>
              </a:rPr>
              <a:t> </a:t>
            </a:r>
            <a:r>
              <a:rPr spc="114" dirty="0">
                <a:latin typeface="Times New Roman"/>
                <a:cs typeface="Times New Roman"/>
              </a:rPr>
              <a:t>f</a:t>
            </a:r>
            <a:r>
              <a:rPr spc="125" dirty="0">
                <a:latin typeface="Times New Roman"/>
                <a:cs typeface="Times New Roman"/>
              </a:rPr>
              <a:t>ul</a:t>
            </a:r>
            <a:r>
              <a:rPr dirty="0">
                <a:latin typeface="Times New Roman"/>
                <a:cs typeface="Times New Roman"/>
              </a:rPr>
              <a:t>l</a:t>
            </a:r>
            <a:r>
              <a:rPr spc="16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n</a:t>
            </a:r>
            <a:r>
              <a:rPr spc="-9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a</a:t>
            </a:r>
            <a:r>
              <a:rPr spc="-10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m</a:t>
            </a:r>
            <a:r>
              <a:rPr spc="-12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e  w</a:t>
            </a:r>
            <a:r>
              <a:rPr spc="-15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i</a:t>
            </a:r>
            <a:r>
              <a:rPr spc="-14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t</a:t>
            </a:r>
            <a:r>
              <a:rPr spc="-14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h </a:t>
            </a:r>
            <a:r>
              <a:rPr spc="-9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d</a:t>
            </a:r>
            <a:r>
              <a:rPr spc="-12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a</a:t>
            </a:r>
            <a:r>
              <a:rPr spc="-12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t</a:t>
            </a:r>
            <a:r>
              <a:rPr spc="-12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e </a:t>
            </a:r>
            <a:r>
              <a:rPr spc="-60" dirty="0">
                <a:latin typeface="Times New Roman"/>
                <a:cs typeface="Times New Roman"/>
              </a:rPr>
              <a:t> </a:t>
            </a:r>
            <a:r>
              <a:rPr spc="5" dirty="0">
                <a:latin typeface="Times New Roman"/>
                <a:cs typeface="Times New Roman"/>
              </a:rPr>
              <a:t>o</a:t>
            </a:r>
            <a:r>
              <a:rPr dirty="0">
                <a:latin typeface="Times New Roman"/>
                <a:cs typeface="Times New Roman"/>
              </a:rPr>
              <a:t>f</a:t>
            </a:r>
            <a:r>
              <a:rPr spc="4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b</a:t>
            </a:r>
            <a:r>
              <a:rPr spc="-15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i</a:t>
            </a:r>
            <a:r>
              <a:rPr spc="-15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r</a:t>
            </a:r>
            <a:r>
              <a:rPr spc="-16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t</a:t>
            </a:r>
            <a:r>
              <a:rPr spc="-15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h</a:t>
            </a:r>
            <a:r>
              <a:rPr spc="-17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, </a:t>
            </a:r>
            <a:r>
              <a:rPr spc="-11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n</a:t>
            </a:r>
            <a:r>
              <a:rPr spc="-15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a</a:t>
            </a:r>
            <a:r>
              <a:rPr spc="-16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t</a:t>
            </a:r>
            <a:r>
              <a:rPr spc="-15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i</a:t>
            </a:r>
            <a:r>
              <a:rPr spc="-15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o</a:t>
            </a:r>
            <a:r>
              <a:rPr spc="-15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n</a:t>
            </a:r>
            <a:r>
              <a:rPr spc="-16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a</a:t>
            </a:r>
            <a:r>
              <a:rPr spc="-16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l</a:t>
            </a:r>
            <a:r>
              <a:rPr spc="-16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i</a:t>
            </a:r>
            <a:r>
              <a:rPr spc="-16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t</a:t>
            </a:r>
            <a:r>
              <a:rPr spc="-16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y </a:t>
            </a:r>
            <a:r>
              <a:rPr spc="-13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a</a:t>
            </a:r>
            <a:r>
              <a:rPr spc="-9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n</a:t>
            </a:r>
            <a:r>
              <a:rPr spc="-8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d </a:t>
            </a:r>
            <a:r>
              <a:rPr spc="-5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r</a:t>
            </a:r>
            <a:r>
              <a:rPr spc="-16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e</a:t>
            </a:r>
            <a:r>
              <a:rPr spc="-16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s</a:t>
            </a:r>
            <a:r>
              <a:rPr spc="-15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i</a:t>
            </a:r>
            <a:r>
              <a:rPr spc="-15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d</a:t>
            </a:r>
            <a:r>
              <a:rPr spc="-15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e</a:t>
            </a:r>
            <a:r>
              <a:rPr spc="-16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n</a:t>
            </a:r>
            <a:r>
              <a:rPr spc="-15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t</a:t>
            </a:r>
            <a:r>
              <a:rPr spc="-17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i</a:t>
            </a:r>
            <a:r>
              <a:rPr spc="-17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a</a:t>
            </a:r>
            <a:r>
              <a:rPr spc="-16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l	a</a:t>
            </a:r>
            <a:r>
              <a:rPr spc="-14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d</a:t>
            </a:r>
            <a:r>
              <a:rPr spc="-13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d</a:t>
            </a:r>
            <a:r>
              <a:rPr spc="-13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r</a:t>
            </a:r>
            <a:r>
              <a:rPr spc="-14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e</a:t>
            </a:r>
            <a:r>
              <a:rPr spc="-14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s</a:t>
            </a:r>
            <a:r>
              <a:rPr spc="-13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s </a:t>
            </a:r>
            <a:r>
              <a:rPr spc="5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of</a:t>
            </a:r>
            <a:r>
              <a:rPr spc="-15" dirty="0">
                <a:latin typeface="Times New Roman"/>
                <a:cs typeface="Times New Roman"/>
              </a:rPr>
              <a:t> </a:t>
            </a:r>
            <a:r>
              <a:rPr spc="245" dirty="0">
                <a:latin typeface="Times New Roman"/>
                <a:cs typeface="Times New Roman"/>
              </a:rPr>
              <a:t>th</a:t>
            </a:r>
            <a:r>
              <a:rPr dirty="0">
                <a:latin typeface="Times New Roman"/>
                <a:cs typeface="Times New Roman"/>
              </a:rPr>
              <a:t>e</a:t>
            </a:r>
            <a:r>
              <a:rPr spc="155" dirty="0">
                <a:latin typeface="Times New Roman"/>
                <a:cs typeface="Times New Roman"/>
              </a:rPr>
              <a:t> </a:t>
            </a:r>
            <a:r>
              <a:rPr spc="165" dirty="0">
                <a:latin typeface="Times New Roman"/>
                <a:cs typeface="Times New Roman"/>
              </a:rPr>
              <a:t>arc</a:t>
            </a:r>
            <a:r>
              <a:rPr spc="170" dirty="0">
                <a:latin typeface="Times New Roman"/>
                <a:cs typeface="Times New Roman"/>
              </a:rPr>
              <a:t>hit</a:t>
            </a:r>
            <a:r>
              <a:rPr spc="165" dirty="0">
                <a:latin typeface="Times New Roman"/>
                <a:cs typeface="Times New Roman"/>
              </a:rPr>
              <a:t>ec</a:t>
            </a:r>
            <a:r>
              <a:rPr spc="170" dirty="0">
                <a:latin typeface="Times New Roman"/>
                <a:cs typeface="Times New Roman"/>
              </a:rPr>
              <a:t>t</a:t>
            </a:r>
            <a:r>
              <a:rPr dirty="0">
                <a:latin typeface="Times New Roman"/>
                <a:cs typeface="Times New Roman"/>
              </a:rPr>
              <a:t>.</a:t>
            </a:r>
          </a:p>
          <a:p>
            <a:pPr>
              <a:spcBef>
                <a:spcPts val="50"/>
              </a:spcBef>
              <a:buFont typeface="Wingdings"/>
              <a:buChar char=""/>
            </a:pPr>
            <a:endParaRPr dirty="0">
              <a:latin typeface="Times New Roman"/>
              <a:cs typeface="Times New Roman"/>
            </a:endParaRPr>
          </a:p>
          <a:p>
            <a:pPr marL="299085" indent="-287020">
              <a:spcBef>
                <a:spcPts val="5"/>
              </a:spcBef>
              <a:buFont typeface="Wingdings"/>
              <a:buChar char=""/>
              <a:tabLst>
                <a:tab pos="299085" algn="l"/>
                <a:tab pos="299720" algn="l"/>
                <a:tab pos="5923280" algn="l"/>
              </a:tabLst>
            </a:pPr>
            <a:r>
              <a:rPr lang="en-US" spc="155" dirty="0">
                <a:latin typeface="Times New Roman"/>
                <a:cs typeface="Times New Roman"/>
              </a:rPr>
              <a:t>Q</a:t>
            </a:r>
            <a:r>
              <a:rPr spc="155" dirty="0" smtClean="0">
                <a:latin typeface="Times New Roman"/>
                <a:cs typeface="Times New Roman"/>
              </a:rPr>
              <a:t>u</a:t>
            </a:r>
            <a:r>
              <a:rPr spc="150" dirty="0" smtClean="0">
                <a:latin typeface="Times New Roman"/>
                <a:cs typeface="Times New Roman"/>
              </a:rPr>
              <a:t>a</a:t>
            </a:r>
            <a:r>
              <a:rPr spc="145" dirty="0" smtClean="0">
                <a:latin typeface="Times New Roman"/>
                <a:cs typeface="Times New Roman"/>
              </a:rPr>
              <a:t>li</a:t>
            </a:r>
            <a:r>
              <a:rPr spc="140" dirty="0" smtClean="0">
                <a:latin typeface="Times New Roman"/>
                <a:cs typeface="Times New Roman"/>
              </a:rPr>
              <a:t>f</a:t>
            </a:r>
            <a:r>
              <a:rPr spc="145" dirty="0" smtClean="0">
                <a:latin typeface="Times New Roman"/>
                <a:cs typeface="Times New Roman"/>
              </a:rPr>
              <a:t>i</a:t>
            </a:r>
            <a:r>
              <a:rPr spc="140" dirty="0" smtClean="0">
                <a:latin typeface="Times New Roman"/>
                <a:cs typeface="Times New Roman"/>
              </a:rPr>
              <a:t>c</a:t>
            </a:r>
            <a:r>
              <a:rPr spc="150" dirty="0" smtClean="0">
                <a:latin typeface="Times New Roman"/>
                <a:cs typeface="Times New Roman"/>
              </a:rPr>
              <a:t>a</a:t>
            </a:r>
            <a:r>
              <a:rPr spc="145" dirty="0" smtClean="0">
                <a:latin typeface="Times New Roman"/>
                <a:cs typeface="Times New Roman"/>
              </a:rPr>
              <a:t>t</a:t>
            </a:r>
            <a:r>
              <a:rPr spc="135" dirty="0" smtClean="0">
                <a:latin typeface="Times New Roman"/>
                <a:cs typeface="Times New Roman"/>
              </a:rPr>
              <a:t>i</a:t>
            </a:r>
            <a:r>
              <a:rPr spc="145" dirty="0" smtClean="0">
                <a:latin typeface="Times New Roman"/>
                <a:cs typeface="Times New Roman"/>
              </a:rPr>
              <a:t>o</a:t>
            </a:r>
            <a:r>
              <a:rPr dirty="0" smtClean="0">
                <a:latin typeface="Times New Roman"/>
                <a:cs typeface="Times New Roman"/>
              </a:rPr>
              <a:t>n </a:t>
            </a:r>
            <a:r>
              <a:rPr spc="-65" dirty="0" smtClean="0">
                <a:latin typeface="Times New Roman"/>
                <a:cs typeface="Times New Roman"/>
              </a:rPr>
              <a:t> </a:t>
            </a:r>
            <a:r>
              <a:rPr spc="90" dirty="0">
                <a:latin typeface="Times New Roman"/>
                <a:cs typeface="Times New Roman"/>
              </a:rPr>
              <a:t>f</a:t>
            </a:r>
            <a:r>
              <a:rPr spc="95" dirty="0">
                <a:latin typeface="Times New Roman"/>
                <a:cs typeface="Times New Roman"/>
              </a:rPr>
              <a:t>o</a:t>
            </a:r>
            <a:r>
              <a:rPr dirty="0">
                <a:latin typeface="Times New Roman"/>
                <a:cs typeface="Times New Roman"/>
              </a:rPr>
              <a:t>r</a:t>
            </a:r>
            <a:r>
              <a:rPr spc="16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r</a:t>
            </a:r>
            <a:r>
              <a:rPr spc="-17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e</a:t>
            </a:r>
            <a:r>
              <a:rPr spc="-17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g</a:t>
            </a:r>
            <a:r>
              <a:rPr spc="-17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i</a:t>
            </a:r>
            <a:r>
              <a:rPr spc="-17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s</a:t>
            </a:r>
            <a:r>
              <a:rPr spc="-17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t</a:t>
            </a:r>
            <a:r>
              <a:rPr spc="-17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r</a:t>
            </a:r>
            <a:r>
              <a:rPr spc="-17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a</a:t>
            </a:r>
            <a:r>
              <a:rPr spc="-17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t</a:t>
            </a:r>
            <a:r>
              <a:rPr spc="-18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i</a:t>
            </a:r>
            <a:r>
              <a:rPr spc="-170" dirty="0">
                <a:latin typeface="Times New Roman"/>
                <a:cs typeface="Times New Roman"/>
              </a:rPr>
              <a:t> </a:t>
            </a:r>
            <a:r>
              <a:rPr spc="170" dirty="0">
                <a:latin typeface="Times New Roman"/>
                <a:cs typeface="Times New Roman"/>
              </a:rPr>
              <a:t>on</a:t>
            </a:r>
            <a:r>
              <a:rPr dirty="0">
                <a:latin typeface="Times New Roman"/>
                <a:cs typeface="Times New Roman"/>
              </a:rPr>
              <a:t>, </a:t>
            </a:r>
            <a:r>
              <a:rPr spc="-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a</a:t>
            </a:r>
            <a:r>
              <a:rPr spc="-10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n</a:t>
            </a:r>
            <a:r>
              <a:rPr spc="-9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d </a:t>
            </a:r>
            <a:r>
              <a:rPr spc="14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t</a:t>
            </a:r>
            <a:r>
              <a:rPr spc="-11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h</a:t>
            </a:r>
            <a:r>
              <a:rPr spc="-11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e </a:t>
            </a:r>
            <a:r>
              <a:rPr spc="9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d</a:t>
            </a:r>
            <a:r>
              <a:rPr spc="-12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a</a:t>
            </a:r>
            <a:r>
              <a:rPr spc="-12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t</a:t>
            </a:r>
            <a:r>
              <a:rPr spc="-12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e </a:t>
            </a:r>
            <a:r>
              <a:rPr spc="105" dirty="0">
                <a:latin typeface="Times New Roman"/>
                <a:cs typeface="Times New Roman"/>
              </a:rPr>
              <a:t> </a:t>
            </a:r>
            <a:r>
              <a:rPr spc="145" dirty="0">
                <a:latin typeface="Times New Roman"/>
                <a:cs typeface="Times New Roman"/>
              </a:rPr>
              <a:t>o</a:t>
            </a:r>
            <a:r>
              <a:rPr dirty="0">
                <a:latin typeface="Times New Roman"/>
                <a:cs typeface="Times New Roman"/>
              </a:rPr>
              <a:t>n </a:t>
            </a:r>
            <a:r>
              <a:rPr spc="-75" dirty="0">
                <a:latin typeface="Times New Roman"/>
                <a:cs typeface="Times New Roman"/>
              </a:rPr>
              <a:t> </a:t>
            </a:r>
            <a:r>
              <a:rPr spc="155" dirty="0">
                <a:latin typeface="Times New Roman"/>
                <a:cs typeface="Times New Roman"/>
              </a:rPr>
              <a:t>w</a:t>
            </a:r>
            <a:r>
              <a:rPr spc="170" dirty="0">
                <a:latin typeface="Times New Roman"/>
                <a:cs typeface="Times New Roman"/>
              </a:rPr>
              <a:t>hi</a:t>
            </a:r>
            <a:r>
              <a:rPr spc="165" dirty="0">
                <a:latin typeface="Times New Roman"/>
                <a:cs typeface="Times New Roman"/>
              </a:rPr>
              <a:t>c</a:t>
            </a:r>
            <a:r>
              <a:rPr dirty="0">
                <a:latin typeface="Times New Roman"/>
                <a:cs typeface="Times New Roman"/>
              </a:rPr>
              <a:t>h </a:t>
            </a:r>
            <a:r>
              <a:rPr spc="-4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h</a:t>
            </a:r>
            <a:r>
              <a:rPr spc="-13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e	o</a:t>
            </a:r>
            <a:r>
              <a:rPr spc="-17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b</a:t>
            </a:r>
            <a:r>
              <a:rPr spc="-17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t</a:t>
            </a:r>
            <a:r>
              <a:rPr spc="-17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a</a:t>
            </a:r>
            <a:r>
              <a:rPr spc="-17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i</a:t>
            </a:r>
            <a:r>
              <a:rPr spc="-17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n</a:t>
            </a:r>
            <a:r>
              <a:rPr spc="-17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e</a:t>
            </a:r>
            <a:r>
              <a:rPr spc="-17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d </a:t>
            </a:r>
            <a:r>
              <a:rPr spc="-16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t</a:t>
            </a:r>
            <a:r>
              <a:rPr spc="-6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h</a:t>
            </a:r>
            <a:r>
              <a:rPr spc="-6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a</a:t>
            </a:r>
            <a:r>
              <a:rPr spc="-6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t </a:t>
            </a:r>
            <a:r>
              <a:rPr spc="-15" dirty="0">
                <a:latin typeface="Times New Roman"/>
                <a:cs typeface="Times New Roman"/>
              </a:rPr>
              <a:t> </a:t>
            </a:r>
            <a:r>
              <a:rPr spc="155" dirty="0">
                <a:latin typeface="Times New Roman"/>
                <a:cs typeface="Times New Roman"/>
              </a:rPr>
              <a:t>qu</a:t>
            </a:r>
            <a:r>
              <a:rPr spc="150" dirty="0">
                <a:latin typeface="Times New Roman"/>
                <a:cs typeface="Times New Roman"/>
              </a:rPr>
              <a:t>a</a:t>
            </a:r>
            <a:r>
              <a:rPr spc="145" dirty="0">
                <a:latin typeface="Times New Roman"/>
                <a:cs typeface="Times New Roman"/>
              </a:rPr>
              <a:t>li</a:t>
            </a:r>
            <a:r>
              <a:rPr spc="140" dirty="0">
                <a:latin typeface="Times New Roman"/>
                <a:cs typeface="Times New Roman"/>
              </a:rPr>
              <a:t>f</a:t>
            </a:r>
            <a:r>
              <a:rPr spc="145" dirty="0">
                <a:latin typeface="Times New Roman"/>
                <a:cs typeface="Times New Roman"/>
              </a:rPr>
              <a:t>i</a:t>
            </a:r>
            <a:r>
              <a:rPr spc="140" dirty="0">
                <a:latin typeface="Times New Roman"/>
                <a:cs typeface="Times New Roman"/>
              </a:rPr>
              <a:t>c</a:t>
            </a:r>
            <a:r>
              <a:rPr spc="150" dirty="0">
                <a:latin typeface="Times New Roman"/>
                <a:cs typeface="Times New Roman"/>
              </a:rPr>
              <a:t>a</a:t>
            </a:r>
            <a:r>
              <a:rPr spc="145" dirty="0">
                <a:latin typeface="Times New Roman"/>
                <a:cs typeface="Times New Roman"/>
              </a:rPr>
              <a:t>t</a:t>
            </a:r>
            <a:r>
              <a:rPr spc="135" dirty="0">
                <a:latin typeface="Times New Roman"/>
                <a:cs typeface="Times New Roman"/>
              </a:rPr>
              <a:t>i</a:t>
            </a:r>
            <a:r>
              <a:rPr spc="145" dirty="0">
                <a:latin typeface="Times New Roman"/>
                <a:cs typeface="Times New Roman"/>
              </a:rPr>
              <a:t>o</a:t>
            </a:r>
            <a:r>
              <a:rPr dirty="0">
                <a:latin typeface="Times New Roman"/>
                <a:cs typeface="Times New Roman"/>
              </a:rPr>
              <a:t>n </a:t>
            </a:r>
            <a:r>
              <a:rPr spc="-15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a</a:t>
            </a:r>
            <a:r>
              <a:rPr spc="-9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n</a:t>
            </a:r>
            <a:r>
              <a:rPr spc="-8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d </a:t>
            </a:r>
            <a:r>
              <a:rPr spc="-45" dirty="0">
                <a:latin typeface="Times New Roman"/>
                <a:cs typeface="Times New Roman"/>
              </a:rPr>
              <a:t> </a:t>
            </a:r>
            <a:r>
              <a:rPr spc="245" dirty="0">
                <a:latin typeface="Times New Roman"/>
                <a:cs typeface="Times New Roman"/>
              </a:rPr>
              <a:t>th</a:t>
            </a:r>
            <a:r>
              <a:rPr dirty="0">
                <a:latin typeface="Times New Roman"/>
                <a:cs typeface="Times New Roman"/>
              </a:rPr>
              <a:t>e</a:t>
            </a:r>
            <a:r>
              <a:rPr spc="-105" dirty="0">
                <a:latin typeface="Times New Roman"/>
                <a:cs typeface="Times New Roman"/>
              </a:rPr>
              <a:t> 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dirty="0" smtClean="0">
                <a:latin typeface="Times New Roman"/>
                <a:cs typeface="Times New Roman"/>
              </a:rPr>
              <a:t>a</a:t>
            </a:r>
            <a:r>
              <a:rPr spc="-140" dirty="0" smtClean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u</a:t>
            </a:r>
            <a:r>
              <a:rPr spc="-13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t</a:t>
            </a:r>
            <a:r>
              <a:rPr spc="-12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h</a:t>
            </a:r>
            <a:r>
              <a:rPr spc="-14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o</a:t>
            </a:r>
            <a:r>
              <a:rPr spc="-14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r</a:t>
            </a:r>
            <a:r>
              <a:rPr spc="-15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i</a:t>
            </a:r>
            <a:r>
              <a:rPr spc="-14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t</a:t>
            </a:r>
            <a:r>
              <a:rPr spc="-15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y</a:t>
            </a:r>
            <a:r>
              <a:rPr spc="235" dirty="0">
                <a:latin typeface="Times New Roman"/>
                <a:cs typeface="Times New Roman"/>
              </a:rPr>
              <a:t> </a:t>
            </a:r>
            <a:r>
              <a:rPr spc="130" dirty="0">
                <a:latin typeface="Times New Roman"/>
                <a:cs typeface="Times New Roman"/>
              </a:rPr>
              <a:t>which</a:t>
            </a:r>
            <a:r>
              <a:rPr spc="220" dirty="0">
                <a:latin typeface="Times New Roman"/>
                <a:cs typeface="Times New Roman"/>
              </a:rPr>
              <a:t> </a:t>
            </a:r>
            <a:r>
              <a:rPr spc="135" dirty="0">
                <a:latin typeface="Times New Roman"/>
                <a:cs typeface="Times New Roman"/>
              </a:rPr>
              <a:t>conferred	</a:t>
            </a:r>
            <a:r>
              <a:rPr spc="100" dirty="0">
                <a:latin typeface="Times New Roman"/>
                <a:cs typeface="Times New Roman"/>
              </a:rPr>
              <a:t>it.</a:t>
            </a:r>
            <a:r>
              <a:rPr spc="-200" dirty="0">
                <a:latin typeface="Times New Roman"/>
                <a:cs typeface="Times New Roman"/>
              </a:rPr>
              <a:t> </a:t>
            </a:r>
            <a:endParaRPr dirty="0">
              <a:latin typeface="Times New Roman"/>
              <a:cs typeface="Times New Roman"/>
            </a:endParaRPr>
          </a:p>
          <a:p>
            <a:pPr>
              <a:spcBef>
                <a:spcPts val="5"/>
              </a:spcBef>
            </a:pPr>
            <a:endParaRPr dirty="0">
              <a:latin typeface="Times New Roman"/>
              <a:cs typeface="Times New Roman"/>
            </a:endParaRPr>
          </a:p>
          <a:p>
            <a:pPr marL="299085" indent="-287020">
              <a:spcBef>
                <a:spcPts val="5"/>
              </a:spcBef>
              <a:buFont typeface="Wingdings"/>
              <a:buChar char=""/>
              <a:tabLst>
                <a:tab pos="299085" algn="l"/>
                <a:tab pos="299720" algn="l"/>
              </a:tabLst>
            </a:pPr>
            <a:r>
              <a:rPr lang="en-US" spc="245" dirty="0">
                <a:latin typeface="Times New Roman"/>
                <a:cs typeface="Times New Roman"/>
              </a:rPr>
              <a:t>T</a:t>
            </a:r>
            <a:r>
              <a:rPr spc="245" dirty="0" smtClean="0">
                <a:latin typeface="Times New Roman"/>
                <a:cs typeface="Times New Roman"/>
              </a:rPr>
              <a:t>h</a:t>
            </a:r>
            <a:r>
              <a:rPr dirty="0" smtClean="0">
                <a:latin typeface="Times New Roman"/>
                <a:cs typeface="Times New Roman"/>
              </a:rPr>
              <a:t>e </a:t>
            </a:r>
            <a:r>
              <a:rPr spc="-80" dirty="0" smtClean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d</a:t>
            </a:r>
            <a:r>
              <a:rPr spc="-12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a</a:t>
            </a:r>
            <a:r>
              <a:rPr spc="-12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t</a:t>
            </a:r>
            <a:r>
              <a:rPr spc="-12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e </a:t>
            </a:r>
            <a:r>
              <a:rPr spc="-85" dirty="0">
                <a:latin typeface="Times New Roman"/>
                <a:cs typeface="Times New Roman"/>
              </a:rPr>
              <a:t> </a:t>
            </a:r>
            <a:r>
              <a:rPr spc="5" dirty="0">
                <a:latin typeface="Times New Roman"/>
                <a:cs typeface="Times New Roman"/>
              </a:rPr>
              <a:t>o</a:t>
            </a:r>
            <a:r>
              <a:rPr dirty="0">
                <a:latin typeface="Times New Roman"/>
                <a:cs typeface="Times New Roman"/>
              </a:rPr>
              <a:t>f</a:t>
            </a:r>
            <a:r>
              <a:rPr spc="55" dirty="0">
                <a:latin typeface="Times New Roman"/>
                <a:cs typeface="Times New Roman"/>
              </a:rPr>
              <a:t> </a:t>
            </a:r>
            <a:r>
              <a:rPr spc="195" dirty="0">
                <a:latin typeface="Times New Roman"/>
                <a:cs typeface="Times New Roman"/>
              </a:rPr>
              <a:t>hi</a:t>
            </a:r>
            <a:r>
              <a:rPr dirty="0">
                <a:latin typeface="Times New Roman"/>
                <a:cs typeface="Times New Roman"/>
              </a:rPr>
              <a:t>s </a:t>
            </a:r>
            <a:r>
              <a:rPr spc="-9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f</a:t>
            </a:r>
            <a:r>
              <a:rPr spc="-18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i</a:t>
            </a:r>
            <a:r>
              <a:rPr spc="-18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r</a:t>
            </a:r>
            <a:r>
              <a:rPr spc="-18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s</a:t>
            </a:r>
            <a:r>
              <a:rPr spc="-18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t </a:t>
            </a:r>
            <a:r>
              <a:rPr spc="-12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a</a:t>
            </a:r>
            <a:r>
              <a:rPr spc="-17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d</a:t>
            </a:r>
            <a:r>
              <a:rPr spc="-170" dirty="0">
                <a:latin typeface="Times New Roman"/>
                <a:cs typeface="Times New Roman"/>
              </a:rPr>
              <a:t> </a:t>
            </a:r>
            <a:r>
              <a:rPr spc="150" dirty="0">
                <a:latin typeface="Times New Roman"/>
                <a:cs typeface="Times New Roman"/>
              </a:rPr>
              <a:t>m</a:t>
            </a:r>
            <a:r>
              <a:rPr dirty="0">
                <a:latin typeface="Times New Roman"/>
                <a:cs typeface="Times New Roman"/>
              </a:rPr>
              <a:t>i</a:t>
            </a:r>
            <a:r>
              <a:rPr spc="-17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s</a:t>
            </a:r>
            <a:r>
              <a:rPr spc="-17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s</a:t>
            </a:r>
            <a:r>
              <a:rPr spc="-17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i</a:t>
            </a:r>
            <a:r>
              <a:rPr spc="-17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o</a:t>
            </a:r>
            <a:r>
              <a:rPr spc="-17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n </a:t>
            </a:r>
            <a:r>
              <a:rPr spc="-105" dirty="0">
                <a:latin typeface="Times New Roman"/>
                <a:cs typeface="Times New Roman"/>
              </a:rPr>
              <a:t> </a:t>
            </a:r>
            <a:r>
              <a:rPr spc="150" dirty="0">
                <a:latin typeface="Times New Roman"/>
                <a:cs typeface="Times New Roman"/>
              </a:rPr>
              <a:t>t</a:t>
            </a:r>
            <a:r>
              <a:rPr dirty="0">
                <a:latin typeface="Times New Roman"/>
                <a:cs typeface="Times New Roman"/>
              </a:rPr>
              <a:t>o </a:t>
            </a:r>
            <a:r>
              <a:rPr spc="-155" dirty="0">
                <a:latin typeface="Times New Roman"/>
                <a:cs typeface="Times New Roman"/>
              </a:rPr>
              <a:t> </a:t>
            </a:r>
            <a:r>
              <a:rPr spc="245" dirty="0">
                <a:latin typeface="Times New Roman"/>
                <a:cs typeface="Times New Roman"/>
              </a:rPr>
              <a:t>th</a:t>
            </a:r>
            <a:r>
              <a:rPr dirty="0">
                <a:latin typeface="Times New Roman"/>
                <a:cs typeface="Times New Roman"/>
              </a:rPr>
              <a:t>e </a:t>
            </a:r>
            <a:r>
              <a:rPr spc="-55" dirty="0">
                <a:latin typeface="Times New Roman"/>
                <a:cs typeface="Times New Roman"/>
              </a:rPr>
              <a:t> </a:t>
            </a:r>
            <a:r>
              <a:rPr spc="150" dirty="0">
                <a:latin typeface="Times New Roman"/>
                <a:cs typeface="Times New Roman"/>
              </a:rPr>
              <a:t>r</a:t>
            </a:r>
            <a:r>
              <a:rPr spc="155" dirty="0">
                <a:latin typeface="Times New Roman"/>
                <a:cs typeface="Times New Roman"/>
              </a:rPr>
              <a:t>e</a:t>
            </a:r>
            <a:r>
              <a:rPr spc="160" dirty="0">
                <a:latin typeface="Times New Roman"/>
                <a:cs typeface="Times New Roman"/>
              </a:rPr>
              <a:t>gist</a:t>
            </a:r>
            <a:r>
              <a:rPr spc="155" dirty="0">
                <a:latin typeface="Times New Roman"/>
                <a:cs typeface="Times New Roman"/>
              </a:rPr>
              <a:t>e</a:t>
            </a:r>
            <a:r>
              <a:rPr spc="140" dirty="0">
                <a:latin typeface="Times New Roman"/>
                <a:cs typeface="Times New Roman"/>
              </a:rPr>
              <a:t>r</a:t>
            </a:r>
            <a:r>
              <a:rPr dirty="0">
                <a:latin typeface="Times New Roman"/>
                <a:cs typeface="Times New Roman"/>
              </a:rPr>
              <a:t>.</a:t>
            </a:r>
          </a:p>
          <a:p>
            <a:pPr marL="299085" indent="-287020">
              <a:spcBef>
                <a:spcPts val="1235"/>
              </a:spcBef>
              <a:buFont typeface="Wingdings"/>
              <a:buChar char=""/>
              <a:tabLst>
                <a:tab pos="299085" algn="l"/>
                <a:tab pos="299720" algn="l"/>
                <a:tab pos="6064885" algn="l"/>
              </a:tabLst>
            </a:pPr>
            <a:r>
              <a:rPr lang="en-US" spc="195" dirty="0">
                <a:latin typeface="Times New Roman"/>
                <a:cs typeface="Times New Roman"/>
              </a:rPr>
              <a:t>H</a:t>
            </a:r>
            <a:r>
              <a:rPr spc="195" dirty="0" smtClean="0">
                <a:latin typeface="Times New Roman"/>
                <a:cs typeface="Times New Roman"/>
              </a:rPr>
              <a:t>i</a:t>
            </a:r>
            <a:r>
              <a:rPr dirty="0" smtClean="0">
                <a:latin typeface="Times New Roman"/>
                <a:cs typeface="Times New Roman"/>
              </a:rPr>
              <a:t>s </a:t>
            </a:r>
            <a:r>
              <a:rPr spc="-110" dirty="0" smtClean="0">
                <a:latin typeface="Times New Roman"/>
                <a:cs typeface="Times New Roman"/>
              </a:rPr>
              <a:t> </a:t>
            </a:r>
            <a:r>
              <a:rPr spc="145" dirty="0">
                <a:latin typeface="Times New Roman"/>
                <a:cs typeface="Times New Roman"/>
              </a:rPr>
              <a:t>p</a:t>
            </a:r>
            <a:r>
              <a:rPr spc="140" dirty="0">
                <a:latin typeface="Times New Roman"/>
                <a:cs typeface="Times New Roman"/>
              </a:rPr>
              <a:t>r</a:t>
            </a:r>
            <a:r>
              <a:rPr spc="145" dirty="0">
                <a:latin typeface="Times New Roman"/>
                <a:cs typeface="Times New Roman"/>
              </a:rPr>
              <a:t>o</a:t>
            </a:r>
            <a:r>
              <a:rPr spc="140" dirty="0">
                <a:latin typeface="Times New Roman"/>
                <a:cs typeface="Times New Roman"/>
              </a:rPr>
              <a:t>fe</a:t>
            </a:r>
            <a:r>
              <a:rPr spc="145" dirty="0">
                <a:latin typeface="Times New Roman"/>
                <a:cs typeface="Times New Roman"/>
              </a:rPr>
              <a:t>ssi</a:t>
            </a:r>
            <a:r>
              <a:rPr spc="135" dirty="0">
                <a:latin typeface="Times New Roman"/>
                <a:cs typeface="Times New Roman"/>
              </a:rPr>
              <a:t>o</a:t>
            </a:r>
            <a:r>
              <a:rPr spc="145" dirty="0">
                <a:latin typeface="Times New Roman"/>
                <a:cs typeface="Times New Roman"/>
              </a:rPr>
              <a:t>n</a:t>
            </a:r>
            <a:r>
              <a:rPr spc="140" dirty="0">
                <a:latin typeface="Times New Roman"/>
                <a:cs typeface="Times New Roman"/>
              </a:rPr>
              <a:t>a</a:t>
            </a:r>
            <a:r>
              <a:rPr dirty="0">
                <a:latin typeface="Times New Roman"/>
                <a:cs typeface="Times New Roman"/>
              </a:rPr>
              <a:t>l </a:t>
            </a:r>
            <a:r>
              <a:rPr spc="-15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a</a:t>
            </a:r>
            <a:r>
              <a:rPr spc="-14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d</a:t>
            </a:r>
            <a:r>
              <a:rPr spc="-14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d</a:t>
            </a:r>
            <a:r>
              <a:rPr spc="-14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r</a:t>
            </a:r>
            <a:r>
              <a:rPr spc="-15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e</a:t>
            </a:r>
            <a:r>
              <a:rPr spc="-14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s</a:t>
            </a:r>
            <a:r>
              <a:rPr spc="-14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s </a:t>
            </a:r>
            <a:r>
              <a:rPr spc="-12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a</a:t>
            </a:r>
            <a:r>
              <a:rPr spc="-9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n</a:t>
            </a:r>
            <a:r>
              <a:rPr spc="-8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d </a:t>
            </a:r>
            <a:r>
              <a:rPr spc="-4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s</a:t>
            </a:r>
            <a:r>
              <a:rPr spc="-15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u</a:t>
            </a:r>
            <a:r>
              <a:rPr spc="-15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c</a:t>
            </a:r>
            <a:r>
              <a:rPr spc="-16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h </a:t>
            </a:r>
            <a:r>
              <a:rPr spc="-10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f</a:t>
            </a:r>
            <a:r>
              <a:rPr spc="-12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u</a:t>
            </a:r>
            <a:r>
              <a:rPr spc="-12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r</a:t>
            </a:r>
            <a:r>
              <a:rPr spc="-12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t</a:t>
            </a:r>
            <a:r>
              <a:rPr spc="-12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h</a:t>
            </a:r>
            <a:r>
              <a:rPr spc="-12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e</a:t>
            </a:r>
            <a:r>
              <a:rPr spc="-12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r </a:t>
            </a:r>
            <a:r>
              <a:rPr spc="-10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p</a:t>
            </a:r>
            <a:r>
              <a:rPr spc="-13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a</a:t>
            </a:r>
            <a:r>
              <a:rPr spc="-14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r</a:t>
            </a:r>
            <a:r>
              <a:rPr spc="-14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t</a:t>
            </a:r>
            <a:r>
              <a:rPr spc="-14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i</a:t>
            </a:r>
            <a:r>
              <a:rPr spc="-14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c</a:t>
            </a:r>
            <a:r>
              <a:rPr spc="-14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u</a:t>
            </a:r>
            <a:r>
              <a:rPr spc="-14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l</a:t>
            </a:r>
            <a:r>
              <a:rPr spc="-15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a</a:t>
            </a:r>
            <a:r>
              <a:rPr spc="-14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r</a:t>
            </a:r>
            <a:r>
              <a:rPr spc="-15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s </a:t>
            </a:r>
            <a:r>
              <a:rPr spc="-55" dirty="0">
                <a:latin typeface="Times New Roman"/>
                <a:cs typeface="Times New Roman"/>
              </a:rPr>
              <a:t> </a:t>
            </a:r>
            <a:r>
              <a:rPr spc="240" dirty="0">
                <a:latin typeface="Times New Roman"/>
                <a:cs typeface="Times New Roman"/>
              </a:rPr>
              <a:t>a</a:t>
            </a:r>
            <a:r>
              <a:rPr dirty="0">
                <a:latin typeface="Times New Roman"/>
                <a:cs typeface="Times New Roman"/>
              </a:rPr>
              <a:t>s </a:t>
            </a:r>
            <a:r>
              <a:rPr spc="-6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m</a:t>
            </a:r>
            <a:r>
              <a:rPr spc="-16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a</a:t>
            </a:r>
            <a:r>
              <a:rPr spc="-140" dirty="0">
                <a:latin typeface="Times New Roman"/>
                <a:cs typeface="Times New Roman"/>
              </a:rPr>
              <a:t> </a:t>
            </a:r>
            <a:r>
              <a:rPr dirty="0" smtClean="0">
                <a:latin typeface="Times New Roman"/>
                <a:cs typeface="Times New Roman"/>
              </a:rPr>
              <a:t>y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spc="145" dirty="0" smtClean="0">
                <a:latin typeface="Times New Roman"/>
                <a:cs typeface="Times New Roman"/>
              </a:rPr>
              <a:t>b</a:t>
            </a:r>
            <a:r>
              <a:rPr dirty="0" smtClean="0">
                <a:latin typeface="Times New Roman"/>
                <a:cs typeface="Times New Roman"/>
              </a:rPr>
              <a:t>e </a:t>
            </a:r>
            <a:r>
              <a:rPr spc="-65" dirty="0" smtClean="0">
                <a:latin typeface="Times New Roman"/>
                <a:cs typeface="Times New Roman"/>
              </a:rPr>
              <a:t> </a:t>
            </a:r>
            <a:r>
              <a:rPr spc="170" dirty="0" smtClean="0">
                <a:latin typeface="Times New Roman"/>
                <a:cs typeface="Times New Roman"/>
              </a:rPr>
              <a:t>p</a:t>
            </a:r>
            <a:r>
              <a:rPr spc="165" dirty="0" smtClean="0">
                <a:latin typeface="Times New Roman"/>
                <a:cs typeface="Times New Roman"/>
              </a:rPr>
              <a:t>re</a:t>
            </a:r>
            <a:r>
              <a:rPr spc="170" dirty="0" smtClean="0">
                <a:latin typeface="Times New Roman"/>
                <a:cs typeface="Times New Roman"/>
              </a:rPr>
              <a:t>s</a:t>
            </a:r>
            <a:r>
              <a:rPr spc="165" dirty="0" smtClean="0">
                <a:latin typeface="Times New Roman"/>
                <a:cs typeface="Times New Roman"/>
              </a:rPr>
              <a:t>cr</a:t>
            </a:r>
            <a:r>
              <a:rPr spc="160" dirty="0" smtClean="0">
                <a:latin typeface="Times New Roman"/>
                <a:cs typeface="Times New Roman"/>
              </a:rPr>
              <a:t>ib</a:t>
            </a:r>
            <a:r>
              <a:rPr spc="155" dirty="0" smtClean="0">
                <a:latin typeface="Times New Roman"/>
                <a:cs typeface="Times New Roman"/>
              </a:rPr>
              <a:t>e</a:t>
            </a:r>
            <a:r>
              <a:rPr dirty="0" smtClean="0">
                <a:latin typeface="Times New Roman"/>
                <a:cs typeface="Times New Roman"/>
              </a:rPr>
              <a:t>d</a:t>
            </a:r>
            <a:endParaRPr lang="en-US" dirty="0" smtClean="0">
              <a:latin typeface="Times New Roman"/>
              <a:cs typeface="Times New Roman"/>
            </a:endParaRPr>
          </a:p>
          <a:p>
            <a:pPr marL="12065">
              <a:spcBef>
                <a:spcPts val="1235"/>
              </a:spcBef>
              <a:tabLst>
                <a:tab pos="299085" algn="l"/>
                <a:tab pos="299720" algn="l"/>
                <a:tab pos="6064885" algn="l"/>
              </a:tabLst>
            </a:pPr>
            <a:r>
              <a:rPr dirty="0" smtClean="0">
                <a:latin typeface="Times New Roman"/>
                <a:cs typeface="Times New Roman"/>
              </a:rPr>
              <a:t> </a:t>
            </a:r>
            <a:r>
              <a:rPr spc="-45" dirty="0" smtClean="0">
                <a:latin typeface="Times New Roman"/>
                <a:cs typeface="Times New Roman"/>
              </a:rPr>
              <a:t> </a:t>
            </a:r>
            <a:r>
              <a:rPr spc="125" dirty="0">
                <a:latin typeface="Times New Roman"/>
                <a:cs typeface="Times New Roman"/>
              </a:rPr>
              <a:t>b</a:t>
            </a:r>
            <a:r>
              <a:rPr dirty="0">
                <a:latin typeface="Times New Roman"/>
                <a:cs typeface="Times New Roman"/>
              </a:rPr>
              <a:t>y</a:t>
            </a:r>
            <a:r>
              <a:rPr spc="-1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r</a:t>
            </a:r>
            <a:r>
              <a:rPr spc="-17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u</a:t>
            </a:r>
            <a:r>
              <a:rPr spc="-17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l</a:t>
            </a:r>
            <a:r>
              <a:rPr spc="-17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e</a:t>
            </a:r>
            <a:r>
              <a:rPr spc="-17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s</a:t>
            </a:r>
            <a:r>
              <a:rPr spc="-170" dirty="0">
                <a:latin typeface="Times New Roman"/>
                <a:cs typeface="Times New Roman"/>
              </a:rPr>
              <a:t> </a:t>
            </a:r>
            <a:r>
              <a:rPr dirty="0" smtClean="0">
                <a:latin typeface="Times New Roman"/>
                <a:cs typeface="Times New Roman"/>
              </a:rPr>
              <a:t>.</a:t>
            </a:r>
            <a:endParaRPr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2613427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18</TotalTime>
  <Words>1693</Words>
  <Application>Microsoft Office PowerPoint</Application>
  <PresentationFormat>Widescreen</PresentationFormat>
  <Paragraphs>105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1" baseType="lpstr">
      <vt:lpstr>Arial</vt:lpstr>
      <vt:lpstr>Arial MT</vt:lpstr>
      <vt:lpstr>Calibri</vt:lpstr>
      <vt:lpstr>Times New Roman</vt:lpstr>
      <vt:lpstr>Wingdings</vt:lpstr>
      <vt:lpstr>Office Theme</vt:lpstr>
      <vt:lpstr>PowerPoint Presentation</vt:lpstr>
      <vt:lpstr>PowerPoint Presentation</vt:lpstr>
      <vt:lpstr>CH AP T E R  –  2  ( COUNCIL O F ARCHITECTURE)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USER</cp:lastModifiedBy>
  <cp:revision>289</cp:revision>
  <dcterms:created xsi:type="dcterms:W3CDTF">2021-09-22T05:20:14Z</dcterms:created>
  <dcterms:modified xsi:type="dcterms:W3CDTF">2022-09-07T07:22:44Z</dcterms:modified>
</cp:coreProperties>
</file>