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3" r:id="rId3"/>
    <p:sldId id="275" r:id="rId4"/>
    <p:sldId id="288" r:id="rId5"/>
    <p:sldId id="274" r:id="rId6"/>
    <p:sldId id="289" r:id="rId7"/>
    <p:sldId id="273" r:id="rId8"/>
    <p:sldId id="290" r:id="rId9"/>
    <p:sldId id="272" r:id="rId10"/>
    <p:sldId id="291" r:id="rId11"/>
    <p:sldId id="271" r:id="rId12"/>
    <p:sldId id="292" r:id="rId13"/>
    <p:sldId id="270" r:id="rId14"/>
    <p:sldId id="269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D47FE-E477-4749-B260-9889F0399CD3}" v="454" dt="2021-09-24T06:45:51.629"/>
    <p1510:client id="{87B51B55-2427-449F-AA9E-3016342F69DC}" v="126" dt="2021-11-30T05:13:46.455"/>
    <p1510:client id="{E23A4C11-8147-45E9-9A36-90FFE4B40EBE}" v="65" dt="2021-09-22T06:33:05.664"/>
    <p1510:client id="{EFC58AA7-102F-4B5E-85D8-7D7BE2023F7C}" v="349" dt="2021-09-22T06:26:2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5389"/>
            <a:ext cx="597095" cy="2792730"/>
          </a:xfrm>
          <a:custGeom>
            <a:avLst/>
            <a:gdLst/>
            <a:ahLst/>
            <a:cxnLst/>
            <a:rect l="l" t="t" r="r" b="b"/>
            <a:pathLst>
              <a:path w="485140" h="2792729">
                <a:moveTo>
                  <a:pt x="0" y="0"/>
                </a:moveTo>
                <a:lnTo>
                  <a:pt x="0" y="2792608"/>
                </a:lnTo>
                <a:lnTo>
                  <a:pt x="484569" y="2792608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40963" y="4181702"/>
            <a:ext cx="5351194" cy="2676525"/>
          </a:xfrm>
          <a:custGeom>
            <a:avLst/>
            <a:gdLst/>
            <a:ahLst/>
            <a:cxnLst/>
            <a:rect l="l" t="t" r="r" b="b"/>
            <a:pathLst>
              <a:path w="4347845" h="2676525">
                <a:moveTo>
                  <a:pt x="0" y="2676297"/>
                </a:moveTo>
                <a:lnTo>
                  <a:pt x="4347717" y="0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89714" y="0"/>
            <a:ext cx="1625600" cy="6858000"/>
          </a:xfrm>
          <a:custGeom>
            <a:avLst/>
            <a:gdLst/>
            <a:ahLst/>
            <a:cxnLst/>
            <a:rect l="l" t="t" r="r" b="b"/>
            <a:pathLst>
              <a:path w="1320800" h="6858000">
                <a:moveTo>
                  <a:pt x="0" y="0"/>
                </a:moveTo>
                <a:lnTo>
                  <a:pt x="13208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89283" y="0"/>
            <a:ext cx="3003452" cy="6858000"/>
          </a:xfrm>
          <a:custGeom>
            <a:avLst/>
            <a:gdLst/>
            <a:ahLst/>
            <a:cxnLst/>
            <a:rect l="l" t="t" r="r" b="b"/>
            <a:pathLst>
              <a:path w="2440304" h="6858000">
                <a:moveTo>
                  <a:pt x="2191676" y="0"/>
                </a:moveTo>
                <a:lnTo>
                  <a:pt x="0" y="6857998"/>
                </a:lnTo>
                <a:lnTo>
                  <a:pt x="2439707" y="6857998"/>
                </a:lnTo>
                <a:lnTo>
                  <a:pt x="2439707" y="8218"/>
                </a:lnTo>
                <a:lnTo>
                  <a:pt x="2191676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609431" y="0"/>
            <a:ext cx="2582985" cy="6858000"/>
          </a:xfrm>
          <a:custGeom>
            <a:avLst/>
            <a:gdLst/>
            <a:ahLst/>
            <a:cxnLst/>
            <a:rect l="l" t="t" r="r" b="b"/>
            <a:pathLst>
              <a:path w="2098675" h="6858000">
                <a:moveTo>
                  <a:pt x="2098337" y="0"/>
                </a:moveTo>
                <a:lnTo>
                  <a:pt x="0" y="0"/>
                </a:lnTo>
                <a:lnTo>
                  <a:pt x="1300903" y="6857996"/>
                </a:lnTo>
                <a:lnTo>
                  <a:pt x="2098337" y="6857996"/>
                </a:lnTo>
                <a:lnTo>
                  <a:pt x="2098337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51394" y="3920278"/>
            <a:ext cx="3341077" cy="2938145"/>
          </a:xfrm>
          <a:custGeom>
            <a:avLst/>
            <a:gdLst/>
            <a:ahLst/>
            <a:cxnLst/>
            <a:rect l="l" t="t" r="r" b="b"/>
            <a:pathLst>
              <a:path w="2714625" h="2938145">
                <a:moveTo>
                  <a:pt x="2714242" y="0"/>
                </a:moveTo>
                <a:lnTo>
                  <a:pt x="0" y="2937720"/>
                </a:lnTo>
                <a:lnTo>
                  <a:pt x="2714242" y="2937720"/>
                </a:lnTo>
                <a:lnTo>
                  <a:pt x="2714242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349873" y="0"/>
            <a:ext cx="2842455" cy="6858000"/>
          </a:xfrm>
          <a:custGeom>
            <a:avLst/>
            <a:gdLst/>
            <a:ahLst/>
            <a:cxnLst/>
            <a:rect l="l" t="t" r="r" b="b"/>
            <a:pathLst>
              <a:path w="2309495" h="6858000">
                <a:moveTo>
                  <a:pt x="2309228" y="0"/>
                </a:moveTo>
                <a:lnTo>
                  <a:pt x="0" y="0"/>
                </a:lnTo>
                <a:lnTo>
                  <a:pt x="2009761" y="6857996"/>
                </a:lnTo>
                <a:lnTo>
                  <a:pt x="2309228" y="6849822"/>
                </a:lnTo>
                <a:lnTo>
                  <a:pt x="2309228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060957" y="0"/>
            <a:ext cx="1131668" cy="6858000"/>
          </a:xfrm>
          <a:custGeom>
            <a:avLst/>
            <a:gdLst/>
            <a:ahLst/>
            <a:cxnLst/>
            <a:rect l="l" t="t" r="r" b="b"/>
            <a:pathLst>
              <a:path w="919479" h="6858000">
                <a:moveTo>
                  <a:pt x="918971" y="0"/>
                </a:moveTo>
                <a:lnTo>
                  <a:pt x="732955" y="0"/>
                </a:lnTo>
                <a:lnTo>
                  <a:pt x="0" y="6857996"/>
                </a:lnTo>
                <a:lnTo>
                  <a:pt x="918971" y="6857996"/>
                </a:lnTo>
                <a:lnTo>
                  <a:pt x="918971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794400" y="0"/>
            <a:ext cx="1398172" cy="6858000"/>
          </a:xfrm>
          <a:custGeom>
            <a:avLst/>
            <a:gdLst/>
            <a:ahLst/>
            <a:cxnLst/>
            <a:rect l="l" t="t" r="r" b="b"/>
            <a:pathLst>
              <a:path w="1136015" h="6858000">
                <a:moveTo>
                  <a:pt x="1135550" y="0"/>
                </a:moveTo>
                <a:lnTo>
                  <a:pt x="0" y="0"/>
                </a:lnTo>
                <a:lnTo>
                  <a:pt x="1015027" y="6857996"/>
                </a:lnTo>
                <a:lnTo>
                  <a:pt x="1135550" y="6857996"/>
                </a:lnTo>
                <a:lnTo>
                  <a:pt x="1135550" y="0"/>
                </a:lnTo>
                <a:close/>
              </a:path>
            </a:pathLst>
          </a:custGeom>
          <a:solidFill>
            <a:srgbClr val="226192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758971" y="4917482"/>
            <a:ext cx="1433342" cy="1940560"/>
          </a:xfrm>
          <a:custGeom>
            <a:avLst/>
            <a:gdLst/>
            <a:ahLst/>
            <a:cxnLst/>
            <a:rect l="l" t="t" r="r" b="b"/>
            <a:pathLst>
              <a:path w="1164590" h="1940559">
                <a:moveTo>
                  <a:pt x="1164334" y="0"/>
                </a:moveTo>
                <a:lnTo>
                  <a:pt x="0" y="1940515"/>
                </a:lnTo>
                <a:lnTo>
                  <a:pt x="1164334" y="1935512"/>
                </a:lnTo>
                <a:lnTo>
                  <a:pt x="1164334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851" y="131826"/>
            <a:ext cx="72628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3912" y="102389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" algn="just">
              <a:spcBef>
                <a:spcPts val="505"/>
              </a:spcBef>
              <a:tabLst>
                <a:tab pos="299720" algn="l"/>
              </a:tabLst>
            </a:pPr>
            <a:r>
              <a:rPr lang="en-US" sz="3200" b="1" smtClean="0"/>
              <a:t>PROFESSIONAL PRACTICE -I</a:t>
            </a:r>
            <a:endParaRPr lang="en-IN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288740" y="6062690"/>
            <a:ext cx="4086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Topic – Council of Architecture</a:t>
            </a:r>
          </a:p>
          <a:p>
            <a:r>
              <a:rPr lang="en-US" dirty="0" smtClean="0"/>
              <a:t>Presented by:- </a:t>
            </a:r>
            <a:r>
              <a:rPr lang="en-US" dirty="0" err="1" smtClean="0"/>
              <a:t>Kavita</a:t>
            </a:r>
            <a:r>
              <a:rPr lang="en-US" dirty="0" smtClean="0"/>
              <a:t> </a:t>
            </a:r>
            <a:r>
              <a:rPr lang="en-US" dirty="0" err="1" smtClean="0"/>
              <a:t>Nagpal</a:t>
            </a:r>
            <a:endParaRPr lang="en-IN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9557" y="278203"/>
            <a:ext cx="10191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60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671" y="260621"/>
            <a:ext cx="8693063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52095" algn="just">
              <a:spcBef>
                <a:spcPts val="90"/>
              </a:spcBef>
              <a:buAutoNum type="arabicPeriod" startAt="4"/>
              <a:tabLst>
                <a:tab pos="191135" algn="l"/>
                <a:tab pos="2720975" algn="l"/>
                <a:tab pos="5972175" algn="l"/>
              </a:tabLst>
            </a:pPr>
            <a:r>
              <a:rPr lang="pt-BR" dirty="0" smtClean="0">
                <a:latin typeface="Times New Roman"/>
                <a:cs typeface="Times New Roman"/>
              </a:rPr>
              <a:t> A</a:t>
            </a:r>
            <a:r>
              <a:rPr lang="pt-BR" spc="-1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 </a:t>
            </a:r>
            <a:r>
              <a:rPr lang="pt-BR" spc="15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fee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e	</a:t>
            </a:r>
            <a:r>
              <a:rPr lang="pt-BR" spc="170" dirty="0">
                <a:latin typeface="Times New Roman"/>
                <a:cs typeface="Times New Roman"/>
              </a:rPr>
              <a:t>p</a:t>
            </a:r>
            <a:r>
              <a:rPr lang="pt-BR" spc="165" dirty="0">
                <a:latin typeface="Times New Roman"/>
                <a:cs typeface="Times New Roman"/>
              </a:rPr>
              <a:t>re</a:t>
            </a:r>
            <a:r>
              <a:rPr lang="pt-BR" spc="170" dirty="0">
                <a:latin typeface="Times New Roman"/>
                <a:cs typeface="Times New Roman"/>
              </a:rPr>
              <a:t>s</a:t>
            </a:r>
            <a:r>
              <a:rPr lang="pt-BR" spc="165" dirty="0">
                <a:latin typeface="Times New Roman"/>
                <a:cs typeface="Times New Roman"/>
              </a:rPr>
              <a:t>cr</a:t>
            </a:r>
            <a:r>
              <a:rPr lang="pt-BR" spc="160" dirty="0">
                <a:latin typeface="Times New Roman"/>
                <a:cs typeface="Times New Roman"/>
              </a:rPr>
              <a:t>ib</a:t>
            </a:r>
            <a:r>
              <a:rPr lang="pt-BR" spc="165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hi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 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22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in</a:t>
            </a:r>
            <a:r>
              <a:rPr lang="pt-BR" spc="2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the</a:t>
            </a:r>
            <a:r>
              <a:rPr lang="pt-BR" spc="27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register,</a:t>
            </a:r>
            <a:r>
              <a:rPr lang="pt-BR" spc="185" dirty="0">
                <a:latin typeface="Times New Roman"/>
                <a:cs typeface="Times New Roman"/>
              </a:rPr>
              <a:t> </a:t>
            </a:r>
            <a:r>
              <a:rPr lang="pt-BR" spc="25" dirty="0">
                <a:latin typeface="Times New Roman"/>
                <a:cs typeface="Times New Roman"/>
              </a:rPr>
              <a:t>if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	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de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or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on</a:t>
            </a:r>
            <a:r>
              <a:rPr lang="pt-BR" spc="21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the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spc="120" dirty="0">
                <a:latin typeface="Times New Roman"/>
                <a:cs typeface="Times New Roman"/>
              </a:rPr>
              <a:t>profession</a:t>
            </a:r>
            <a:r>
              <a:rPr lang="pt-BR" spc="1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27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in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2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340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holds</a:t>
            </a:r>
            <a:r>
              <a:rPr lang="pt-BR" spc="2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</a:p>
          <a:p>
            <a:pPr marL="12700" algn="just">
              <a:spcBef>
                <a:spcPts val="840"/>
              </a:spcBef>
              <a:tabLst>
                <a:tab pos="8227695" algn="l"/>
              </a:tabLst>
            </a:pPr>
            <a:r>
              <a:rPr lang="pt-BR" spc="140" dirty="0">
                <a:latin typeface="Times New Roman"/>
                <a:cs typeface="Times New Roman"/>
              </a:rPr>
              <a:t>rec</a:t>
            </a:r>
            <a:r>
              <a:rPr lang="pt-BR" spc="145" dirty="0">
                <a:latin typeface="Times New Roman"/>
                <a:cs typeface="Times New Roman"/>
              </a:rPr>
              <a:t>ogni</a:t>
            </a:r>
            <a:r>
              <a:rPr lang="pt-BR" spc="140" dirty="0">
                <a:latin typeface="Times New Roman"/>
                <a:cs typeface="Times New Roman"/>
              </a:rPr>
              <a:t>ze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qu</a:t>
            </a:r>
            <a:r>
              <a:rPr lang="pt-BR" spc="140" dirty="0">
                <a:latin typeface="Times New Roman"/>
                <a:cs typeface="Times New Roman"/>
              </a:rPr>
              <a:t>a</a:t>
            </a:r>
            <a:r>
              <a:rPr lang="pt-BR" spc="135" dirty="0">
                <a:latin typeface="Times New Roman"/>
                <a:cs typeface="Times New Roman"/>
              </a:rPr>
              <a:t>li</a:t>
            </a:r>
            <a:r>
              <a:rPr lang="pt-BR" spc="130" dirty="0">
                <a:latin typeface="Times New Roman"/>
                <a:cs typeface="Times New Roman"/>
              </a:rPr>
              <a:t>f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spc="140" dirty="0">
                <a:latin typeface="Times New Roman"/>
                <a:cs typeface="Times New Roman"/>
              </a:rPr>
              <a:t>ca</a:t>
            </a:r>
            <a:r>
              <a:rPr lang="pt-BR" spc="135" dirty="0">
                <a:latin typeface="Times New Roman"/>
                <a:cs typeface="Times New Roman"/>
              </a:rPr>
              <a:t>tion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-190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do</a:t>
            </a:r>
            <a:r>
              <a:rPr lang="pt-BR" spc="130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no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hol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qu</a:t>
            </a:r>
            <a:r>
              <a:rPr lang="pt-BR" spc="155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li</a:t>
            </a:r>
            <a:r>
              <a:rPr lang="pt-BR" spc="140" dirty="0">
                <a:latin typeface="Times New Roman"/>
                <a:cs typeface="Times New Roman"/>
              </a:rPr>
              <a:t>f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spc="140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tio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but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b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in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c</a:t>
            </a:r>
            <a:r>
              <a:rPr lang="pt-BR" spc="145" dirty="0">
                <a:latin typeface="Times New Roman"/>
                <a:cs typeface="Times New Roman"/>
              </a:rPr>
              <a:t>it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spc="140" dirty="0">
                <a:latin typeface="Times New Roman"/>
                <a:cs typeface="Times New Roman"/>
              </a:rPr>
              <a:t>ze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, h</a:t>
            </a:r>
            <a:r>
              <a:rPr lang="pt-BR" spc="-85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n e</a:t>
            </a:r>
            <a:r>
              <a:rPr lang="pt-BR" spc="-175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p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155" dirty="0">
                <a:latin typeface="Times New Roman"/>
                <a:cs typeface="Times New Roman"/>
              </a:rPr>
              <a:t>ac</a:t>
            </a:r>
            <a:r>
              <a:rPr lang="pt-BR" spc="160" dirty="0">
                <a:latin typeface="Times New Roman"/>
                <a:cs typeface="Times New Roman"/>
              </a:rPr>
              <a:t>ti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240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35" dirty="0">
                <a:latin typeface="Times New Roman"/>
                <a:cs typeface="Times New Roman"/>
              </a:rPr>
              <a:t> </a:t>
            </a:r>
            <a:r>
              <a:rPr lang="pt-BR" spc="285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n  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f</a:t>
            </a:r>
            <a:r>
              <a:rPr lang="pt-BR" spc="10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p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145" dirty="0">
                <a:latin typeface="Times New Roman"/>
                <a:cs typeface="Times New Roman"/>
              </a:rPr>
              <a:t>io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l</a:t>
            </a:r>
            <a:r>
              <a:rPr lang="pt-BR" spc="155" dirty="0" smtClean="0">
                <a:latin typeface="Times New Roman"/>
                <a:cs typeface="Times New Roman"/>
              </a:rPr>
              <a:t>e</a:t>
            </a:r>
            <a:r>
              <a:rPr lang="pt-BR" spc="160" dirty="0" smtClean="0">
                <a:latin typeface="Times New Roman"/>
                <a:cs typeface="Times New Roman"/>
              </a:rPr>
              <a:t>s</a:t>
            </a:r>
            <a:r>
              <a:rPr lang="pt-BR" dirty="0" smtClean="0">
                <a:latin typeface="Times New Roman"/>
                <a:cs typeface="Times New Roman"/>
              </a:rPr>
              <a:t>s </a:t>
            </a:r>
            <a:r>
              <a:rPr lang="pt-BR" spc="-4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 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f</a:t>
            </a:r>
            <a:r>
              <a:rPr lang="pt-BR" spc="85" dirty="0">
                <a:latin typeface="Times New Roman"/>
                <a:cs typeface="Times New Roman"/>
              </a:rPr>
              <a:t>iv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p</a:t>
            </a:r>
            <a:r>
              <a:rPr lang="pt-BR" spc="165" dirty="0">
                <a:latin typeface="Times New Roman"/>
                <a:cs typeface="Times New Roman"/>
              </a:rPr>
              <a:t>r</a:t>
            </a:r>
            <a:r>
              <a:rPr lang="pt-BR" spc="170" dirty="0">
                <a:latin typeface="Times New Roman"/>
                <a:cs typeface="Times New Roman"/>
              </a:rPr>
              <a:t>io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-35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 u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465" dirty="0">
                <a:latin typeface="Times New Roman"/>
                <a:cs typeface="Times New Roman"/>
              </a:rPr>
              <a:t> </a:t>
            </a:r>
            <a:r>
              <a:rPr lang="pt-BR" spc="120" dirty="0" smtClean="0">
                <a:latin typeface="Times New Roman"/>
                <a:cs typeface="Times New Roman"/>
              </a:rPr>
              <a:t>sub-</a:t>
            </a:r>
            <a:r>
              <a:rPr lang="pt-BR" spc="125" dirty="0" smtClean="0">
                <a:latin typeface="Times New Roman"/>
                <a:cs typeface="Times New Roman"/>
              </a:rPr>
              <a:t>section.</a:t>
            </a:r>
          </a:p>
          <a:p>
            <a:pPr marL="12700" marR="150495" algn="just">
              <a:tabLst>
                <a:tab pos="1161415" algn="l"/>
                <a:tab pos="4988560" algn="l"/>
              </a:tabLst>
            </a:pPr>
            <a:endParaRPr lang="pt-BR" spc="125" dirty="0">
              <a:latin typeface="Times New Roman"/>
              <a:cs typeface="Times New Roman"/>
            </a:endParaRPr>
          </a:p>
          <a:p>
            <a:pPr marL="12700" marR="150495" algn="just">
              <a:tabLst>
                <a:tab pos="1161415" algn="l"/>
                <a:tab pos="4988560" algn="l"/>
              </a:tabLst>
            </a:pPr>
            <a:endParaRPr lang="pt-BR" dirty="0">
              <a:latin typeface="Times New Roman"/>
              <a:cs typeface="Times New Roman"/>
            </a:endParaRPr>
          </a:p>
          <a:p>
            <a:pPr marL="12700" marR="410209" algn="just">
              <a:spcBef>
                <a:spcPts val="110"/>
              </a:spcBef>
              <a:buAutoNum type="arabicPeriod" startAt="5"/>
              <a:tabLst>
                <a:tab pos="246379" algn="l"/>
                <a:tab pos="5350510" algn="l"/>
                <a:tab pos="7927340" algn="l"/>
              </a:tabLst>
            </a:pPr>
            <a:r>
              <a:rPr lang="pt-BR" dirty="0">
                <a:latin typeface="Times New Roman"/>
                <a:cs typeface="Times New Roman"/>
              </a:rPr>
              <a:t>.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sh</a:t>
            </a:r>
            <a:r>
              <a:rPr lang="pt-BR" spc="165" dirty="0">
                <a:latin typeface="Times New Roman"/>
                <a:cs typeface="Times New Roman"/>
              </a:rPr>
              <a:t>a</a:t>
            </a:r>
            <a:r>
              <a:rPr lang="pt-BR" spc="170" dirty="0">
                <a:latin typeface="Times New Roman"/>
                <a:cs typeface="Times New Roman"/>
              </a:rPr>
              <a:t>ll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 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204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ik</a:t>
            </a:r>
            <a:r>
              <a:rPr lang="pt-BR" dirty="0">
                <a:latin typeface="Times New Roman"/>
                <a:cs typeface="Times New Roman"/>
              </a:rPr>
              <a:t>e	</a:t>
            </a:r>
            <a:r>
              <a:rPr lang="pt-BR" spc="135" dirty="0">
                <a:latin typeface="Times New Roman"/>
                <a:cs typeface="Times New Roman"/>
              </a:rPr>
              <a:t>noti</a:t>
            </a:r>
            <a:r>
              <a:rPr lang="pt-BR" spc="130" dirty="0">
                <a:latin typeface="Times New Roman"/>
                <a:cs typeface="Times New Roman"/>
              </a:rPr>
              <a:t>f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spc="130" dirty="0">
                <a:latin typeface="Times New Roman"/>
                <a:cs typeface="Times New Roman"/>
              </a:rPr>
              <a:t>ca</a:t>
            </a:r>
            <a:r>
              <a:rPr lang="pt-BR" spc="135" dirty="0">
                <a:latin typeface="Times New Roman"/>
                <a:cs typeface="Times New Roman"/>
              </a:rPr>
              <a:t>tion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 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spc="114" dirty="0">
                <a:latin typeface="Times New Roman"/>
                <a:cs typeface="Times New Roman"/>
              </a:rPr>
              <a:t>ef</a:t>
            </a:r>
            <a:r>
              <a:rPr lang="pt-BR" spc="125" dirty="0">
                <a:latin typeface="Times New Roman"/>
                <a:cs typeface="Times New Roman"/>
              </a:rPr>
              <a:t>o</a:t>
            </a:r>
            <a:r>
              <a:rPr lang="pt-BR" spc="114" dirty="0">
                <a:latin typeface="Times New Roman"/>
                <a:cs typeface="Times New Roman"/>
              </a:rPr>
              <a:t>r</a:t>
            </a:r>
            <a:r>
              <a:rPr lang="pt-BR" dirty="0">
                <a:latin typeface="Times New Roman"/>
                <a:cs typeface="Times New Roman"/>
              </a:rPr>
              <a:t>e  </a:t>
            </a:r>
            <a:r>
              <a:rPr lang="pt-BR" spc="125" dirty="0">
                <a:latin typeface="Times New Roman"/>
                <a:cs typeface="Times New Roman"/>
              </a:rPr>
              <a:t>which</a:t>
            </a:r>
            <a:r>
              <a:rPr lang="pt-BR" spc="335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application</a:t>
            </a:r>
            <a:r>
              <a:rPr lang="pt-BR" spc="3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 </a:t>
            </a:r>
            <a:r>
              <a:rPr lang="pt-BR" spc="2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254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wh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ch</a:t>
            </a:r>
            <a:r>
              <a:rPr lang="pt-BR" spc="2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be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accompanied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by</a:t>
            </a:r>
            <a:r>
              <a:rPr lang="pt-BR" spc="1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25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fee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spc="120" dirty="0">
                <a:latin typeface="Times New Roman"/>
                <a:cs typeface="Times New Roman"/>
              </a:rPr>
              <a:t>as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be	</a:t>
            </a:r>
            <a:r>
              <a:rPr lang="pt-BR" spc="150" dirty="0">
                <a:latin typeface="Times New Roman"/>
                <a:cs typeface="Times New Roman"/>
              </a:rPr>
              <a:t>prescribed </a:t>
            </a:r>
            <a:r>
              <a:rPr lang="pt-BR" spc="60" dirty="0">
                <a:latin typeface="Times New Roman"/>
                <a:cs typeface="Times New Roman"/>
              </a:rPr>
              <a:t>by </a:t>
            </a:r>
            <a:r>
              <a:rPr lang="pt-BR" spc="-3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23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be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29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to</a:t>
            </a:r>
            <a:r>
              <a:rPr lang="pt-BR" spc="195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the</a:t>
            </a:r>
            <a:r>
              <a:rPr lang="pt-BR" spc="2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on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Tribunal.</a:t>
            </a:r>
            <a:endParaRPr lang="pt-B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111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692" y="113537"/>
            <a:ext cx="3331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  4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1400" b="1" u="heavy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ELL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EO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691" y="483871"/>
            <a:ext cx="57315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4691" y="697840"/>
            <a:ext cx="9516110" cy="5675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1445">
              <a:lnSpc>
                <a:spcPct val="150000"/>
              </a:lnSpc>
              <a:spcBef>
                <a:spcPts val="100"/>
              </a:spcBef>
              <a:tabLst>
                <a:tab pos="2360930" algn="l"/>
                <a:tab pos="4891405" algn="l"/>
                <a:tab pos="8459470" algn="l"/>
              </a:tabLst>
            </a:pPr>
            <a:endParaRPr lang="en-US" spc="150" dirty="0">
              <a:latin typeface="Times New Roman"/>
              <a:cs typeface="Times New Roman"/>
            </a:endParaRPr>
          </a:p>
          <a:p>
            <a:pPr marL="12700" marR="131445">
              <a:lnSpc>
                <a:spcPct val="150000"/>
              </a:lnSpc>
              <a:spcBef>
                <a:spcPts val="100"/>
              </a:spcBef>
              <a:tabLst>
                <a:tab pos="2360930" algn="l"/>
                <a:tab pos="4891405" algn="l"/>
                <a:tab pos="8459470" algn="l"/>
              </a:tabLst>
            </a:pPr>
            <a:r>
              <a:rPr lang="pt-BR" spc="-165" dirty="0" smtClean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w</a:t>
            </a:r>
            <a:r>
              <a:rPr lang="pt-BR" spc="160" dirty="0">
                <a:latin typeface="Times New Roman"/>
                <a:cs typeface="Times New Roman"/>
              </a:rPr>
              <a:t>hos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35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no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f</a:t>
            </a:r>
            <a:r>
              <a:rPr lang="pt-BR" spc="10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spc="245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b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i</a:t>
            </a:r>
            <a:r>
              <a:rPr lang="pt-BR" spc="145" dirty="0">
                <a:latin typeface="Times New Roman"/>
                <a:cs typeface="Times New Roman"/>
              </a:rPr>
              <a:t>n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n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fa</a:t>
            </a:r>
            <a:r>
              <a:rPr lang="pt-BR" spc="135" dirty="0">
                <a:latin typeface="Times New Roman"/>
                <a:cs typeface="Times New Roman"/>
              </a:rPr>
              <a:t>ls</a:t>
            </a:r>
            <a:r>
              <a:rPr lang="pt-BR" spc="130" dirty="0">
                <a:latin typeface="Times New Roman"/>
                <a:cs typeface="Times New Roman"/>
              </a:rPr>
              <a:t>e</a:t>
            </a:r>
            <a:r>
              <a:rPr lang="pt-BR" spc="135" dirty="0">
                <a:latin typeface="Times New Roman"/>
                <a:cs typeface="Times New Roman"/>
              </a:rPr>
              <a:t>l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s </a:t>
            </a:r>
            <a:r>
              <a:rPr spc="-60" dirty="0" smtClean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s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40" dirty="0" smtClean="0">
                <a:latin typeface="Times New Roman"/>
                <a:cs typeface="Times New Roman"/>
              </a:rPr>
              <a:t>c</a:t>
            </a:r>
            <a:r>
              <a:rPr spc="145" dirty="0" smtClean="0">
                <a:latin typeface="Times New Roman"/>
                <a:cs typeface="Times New Roman"/>
              </a:rPr>
              <a:t>onn</a:t>
            </a:r>
            <a:r>
              <a:rPr spc="140" dirty="0" smtClean="0">
                <a:latin typeface="Times New Roman"/>
                <a:cs typeface="Times New Roman"/>
              </a:rPr>
              <a:t>ec</a:t>
            </a:r>
            <a:r>
              <a:rPr spc="135" dirty="0" smtClean="0">
                <a:latin typeface="Times New Roman"/>
                <a:cs typeface="Times New Roman"/>
              </a:rPr>
              <a:t>tio</a:t>
            </a:r>
            <a:r>
              <a:rPr dirty="0" smtClean="0">
                <a:latin typeface="Times New Roman"/>
                <a:cs typeface="Times New Roman"/>
              </a:rPr>
              <a:t>n</a:t>
            </a:r>
            <a:r>
              <a:rPr spc="14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195" dirty="0">
                <a:latin typeface="Times New Roman"/>
                <a:cs typeface="Times New Roman"/>
              </a:rPr>
              <a:t>hi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 </a:t>
            </a:r>
            <a:r>
              <a:rPr spc="15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w</a:t>
            </a:r>
            <a:r>
              <a:rPr spc="170" dirty="0">
                <a:latin typeface="Times New Roman"/>
                <a:cs typeface="Times New Roman"/>
              </a:rPr>
              <a:t>o</a:t>
            </a:r>
            <a:r>
              <a:rPr spc="165" dirty="0">
                <a:latin typeface="Times New Roman"/>
                <a:cs typeface="Times New Roman"/>
              </a:rPr>
              <a:t>r</a:t>
            </a:r>
            <a:r>
              <a:rPr spc="170" dirty="0">
                <a:latin typeface="Times New Roman"/>
                <a:cs typeface="Times New Roman"/>
              </a:rPr>
              <a:t>d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65" dirty="0" smtClean="0">
                <a:latin typeface="Times New Roman"/>
                <a:cs typeface="Times New Roman"/>
              </a:rPr>
              <a:t>ca</a:t>
            </a:r>
            <a:r>
              <a:rPr spc="170" dirty="0" smtClean="0">
                <a:latin typeface="Times New Roman"/>
                <a:cs typeface="Times New Roman"/>
              </a:rPr>
              <a:t>l</a:t>
            </a:r>
            <a:r>
              <a:rPr spc="165" dirty="0" smtClean="0">
                <a:latin typeface="Times New Roman"/>
                <a:cs typeface="Times New Roman"/>
              </a:rPr>
              <a:t>c</a:t>
            </a:r>
            <a:r>
              <a:rPr spc="170" dirty="0" smtClean="0">
                <a:latin typeface="Times New Roman"/>
                <a:cs typeface="Times New Roman"/>
              </a:rPr>
              <a:t>ul</a:t>
            </a:r>
            <a:r>
              <a:rPr spc="165" dirty="0" smtClean="0">
                <a:latin typeface="Times New Roman"/>
                <a:cs typeface="Times New Roman"/>
              </a:rPr>
              <a:t>a</a:t>
            </a:r>
            <a:r>
              <a:rPr spc="170" dirty="0" smtClean="0">
                <a:latin typeface="Times New Roman"/>
                <a:cs typeface="Times New Roman"/>
              </a:rPr>
              <a:t>t</a:t>
            </a:r>
            <a:r>
              <a:rPr spc="165" dirty="0" smtClean="0">
                <a:latin typeface="Times New Roman"/>
                <a:cs typeface="Times New Roman"/>
              </a:rPr>
              <a:t>e</a:t>
            </a:r>
            <a:r>
              <a:rPr dirty="0" smtClean="0">
                <a:latin typeface="Times New Roman"/>
                <a:cs typeface="Times New Roman"/>
              </a:rPr>
              <a:t>d 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spc="195" dirty="0">
                <a:latin typeface="Times New Roman"/>
                <a:cs typeface="Times New Roman"/>
              </a:rPr>
              <a:t>hi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s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e	p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f</a:t>
            </a:r>
            <a:r>
              <a:rPr spc="135" dirty="0">
                <a:latin typeface="Times New Roman"/>
                <a:cs typeface="Times New Roman"/>
              </a:rPr>
              <a:t>in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w</a:t>
            </a:r>
            <a:r>
              <a:rPr spc="170" dirty="0">
                <a:latin typeface="Times New Roman"/>
                <a:cs typeface="Times New Roman"/>
              </a:rPr>
              <a:t>hi</a:t>
            </a:r>
            <a:r>
              <a:rPr spc="165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x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20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pc="95" dirty="0" smtClean="0">
                <a:latin typeface="Times New Roman"/>
                <a:cs typeface="Times New Roman"/>
              </a:rPr>
              <a:t>Rs.1000</a:t>
            </a:r>
            <a:r>
              <a:rPr spc="95" dirty="0">
                <a:latin typeface="Times New Roman"/>
                <a:cs typeface="Times New Roman"/>
              </a:rPr>
              <a:t>/-</a:t>
            </a: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250"/>
              </a:spcBef>
              <a:buFont typeface="Arial MT"/>
              <a:buChar char="•"/>
              <a:tabLst>
                <a:tab pos="299085" algn="l"/>
                <a:tab pos="299720" algn="l"/>
                <a:tab pos="5787390" algn="l"/>
              </a:tabLst>
            </a:pPr>
            <a:r>
              <a:rPr spc="135" dirty="0">
                <a:latin typeface="Times New Roman"/>
                <a:cs typeface="Times New Roman"/>
              </a:rPr>
              <a:t>A</a:t>
            </a:r>
            <a:r>
              <a:rPr spc="140" dirty="0">
                <a:latin typeface="Times New Roman"/>
                <a:cs typeface="Times New Roman"/>
              </a:rPr>
              <a:t>f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spc="140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60" dirty="0">
                <a:latin typeface="Times New Roman"/>
                <a:cs typeface="Times New Roman"/>
              </a:rPr>
              <a:t>xp</a:t>
            </a:r>
            <a:r>
              <a:rPr spc="145" dirty="0">
                <a:latin typeface="Times New Roman"/>
                <a:cs typeface="Times New Roman"/>
              </a:rPr>
              <a:t>i</a:t>
            </a:r>
            <a:r>
              <a:rPr spc="140" dirty="0">
                <a:latin typeface="Times New Roman"/>
                <a:cs typeface="Times New Roman"/>
              </a:rPr>
              <a:t>r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on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Times New Roman"/>
                <a:cs typeface="Times New Roman"/>
              </a:rPr>
              <a:t>fr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m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	</a:t>
            </a:r>
            <a:r>
              <a:rPr spc="150" dirty="0">
                <a:latin typeface="Times New Roman"/>
                <a:cs typeface="Times New Roman"/>
              </a:rPr>
              <a:t>su</a:t>
            </a:r>
            <a:r>
              <a:rPr spc="14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spc="-21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s</a:t>
            </a:r>
            <a:r>
              <a:rPr spc="140" dirty="0">
                <a:latin typeface="Times New Roman"/>
                <a:cs typeface="Times New Roman"/>
              </a:rPr>
              <a:t>ec</a:t>
            </a:r>
            <a:r>
              <a:rPr spc="145" dirty="0">
                <a:latin typeface="Times New Roman"/>
                <a:cs typeface="Times New Roman"/>
              </a:rPr>
              <a:t>tio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45" dirty="0">
                <a:latin typeface="Times New Roman"/>
                <a:cs typeface="Times New Roman"/>
              </a:rPr>
              <a:t>(</a:t>
            </a:r>
            <a:r>
              <a:rPr spc="50" dirty="0">
                <a:latin typeface="Times New Roman"/>
                <a:cs typeface="Times New Roman"/>
              </a:rPr>
              <a:t>2</a:t>
            </a:r>
            <a:r>
              <a:rPr dirty="0">
                <a:latin typeface="Times New Roman"/>
                <a:cs typeface="Times New Roman"/>
              </a:rPr>
              <a:t>)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s</a:t>
            </a:r>
            <a:r>
              <a:rPr spc="140" dirty="0">
                <a:latin typeface="Times New Roman"/>
                <a:cs typeface="Times New Roman"/>
              </a:rPr>
              <a:t>ec</a:t>
            </a:r>
            <a:r>
              <a:rPr spc="145" dirty="0">
                <a:latin typeface="Times New Roman"/>
                <a:cs typeface="Times New Roman"/>
              </a:rPr>
              <a:t>ti</a:t>
            </a:r>
            <a:r>
              <a:rPr spc="13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24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</a:p>
          <a:p>
            <a:pPr marL="299085">
              <a:spcBef>
                <a:spcPts val="840"/>
              </a:spcBef>
              <a:tabLst>
                <a:tab pos="2673350" algn="l"/>
              </a:tabLst>
            </a:pP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3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5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5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	</a:t>
            </a:r>
            <a:r>
              <a:rPr spc="150" dirty="0">
                <a:latin typeface="Times New Roman"/>
                <a:cs typeface="Times New Roman"/>
              </a:rPr>
              <a:t>architect,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spc="70" dirty="0">
                <a:latin typeface="Times New Roman"/>
                <a:cs typeface="Times New Roman"/>
              </a:rPr>
              <a:t>or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2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rm</a:t>
            </a:r>
            <a:r>
              <a:rPr spc="3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 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4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3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3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4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5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9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tyle</a:t>
            </a:r>
            <a:r>
              <a:rPr spc="3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architect.</a:t>
            </a: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23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45" dirty="0">
                <a:latin typeface="Times New Roman"/>
                <a:cs typeface="Times New Roman"/>
              </a:rPr>
              <a:t>If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2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2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provisions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sub-</a:t>
            </a:r>
            <a:r>
              <a:rPr spc="-21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section</a:t>
            </a:r>
            <a:r>
              <a:rPr spc="185" dirty="0">
                <a:latin typeface="Times New Roman"/>
                <a:cs typeface="Times New Roman"/>
              </a:rPr>
              <a:t> </a:t>
            </a:r>
            <a:r>
              <a:rPr spc="40" dirty="0">
                <a:latin typeface="Times New Roman"/>
                <a:cs typeface="Times New Roman"/>
              </a:rPr>
              <a:t>(1), 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4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355" dirty="0">
                <a:latin typeface="Times New Roman"/>
                <a:cs typeface="Times New Roman"/>
              </a:rPr>
              <a:t> </a:t>
            </a:r>
            <a:r>
              <a:rPr spc="70" dirty="0">
                <a:latin typeface="Times New Roman"/>
                <a:cs typeface="Times New Roman"/>
              </a:rPr>
              <a:t>be</a:t>
            </a:r>
            <a:r>
              <a:rPr spc="2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37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on</a:t>
            </a:r>
            <a:r>
              <a:rPr spc="2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conviction</a:t>
            </a:r>
            <a:endParaRPr dirty="0">
              <a:latin typeface="Times New Roman"/>
              <a:cs typeface="Times New Roman"/>
            </a:endParaRPr>
          </a:p>
          <a:p>
            <a:pPr marL="299085">
              <a:spcBef>
                <a:spcPts val="840"/>
              </a:spcBef>
              <a:tabLst>
                <a:tab pos="2332355" algn="l"/>
                <a:tab pos="8314690" algn="l"/>
              </a:tabLst>
            </a:pP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f</a:t>
            </a:r>
            <a:r>
              <a:rPr spc="135" dirty="0">
                <a:latin typeface="Times New Roman"/>
                <a:cs typeface="Times New Roman"/>
              </a:rPr>
              <a:t>in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w</a:t>
            </a:r>
            <a:r>
              <a:rPr spc="170" dirty="0">
                <a:latin typeface="Times New Roman"/>
                <a:cs typeface="Times New Roman"/>
              </a:rPr>
              <a:t>hi</a:t>
            </a:r>
            <a:r>
              <a:rPr spc="165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m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	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x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f</a:t>
            </a:r>
            <a:r>
              <a:rPr spc="85" dirty="0">
                <a:latin typeface="Times New Roman"/>
                <a:cs typeface="Times New Roman"/>
              </a:rPr>
              <a:t>iv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q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20" dirty="0">
                <a:latin typeface="Times New Roman"/>
                <a:cs typeface="Times New Roman"/>
              </a:rPr>
              <a:t>on</a:t>
            </a:r>
            <a:r>
              <a:rPr spc="110" dirty="0">
                <a:latin typeface="Times New Roman"/>
                <a:cs typeface="Times New Roman"/>
              </a:rPr>
              <a:t>vi</a:t>
            </a:r>
            <a:r>
              <a:rPr spc="105" dirty="0">
                <a:latin typeface="Times New Roman"/>
                <a:cs typeface="Times New Roman"/>
              </a:rPr>
              <a:t>c</a:t>
            </a:r>
            <a:r>
              <a:rPr spc="110" dirty="0">
                <a:latin typeface="Times New Roman"/>
                <a:cs typeface="Times New Roman"/>
              </a:rPr>
              <a:t>tio</a:t>
            </a:r>
            <a:r>
              <a:rPr dirty="0">
                <a:latin typeface="Times New Roman"/>
                <a:cs typeface="Times New Roman"/>
              </a:rPr>
              <a:t>n	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</a:p>
          <a:p>
            <a:pPr marL="299085" marR="273685">
              <a:lnSpc>
                <a:spcPct val="150000"/>
              </a:lnSpc>
              <a:tabLst>
                <a:tab pos="5812155" algn="l"/>
              </a:tabLst>
            </a:pP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w</a:t>
            </a:r>
            <a:r>
              <a:rPr spc="170" dirty="0">
                <a:latin typeface="Times New Roman"/>
                <a:cs typeface="Times New Roman"/>
              </a:rPr>
              <a:t>hi</a:t>
            </a:r>
            <a:r>
              <a:rPr spc="165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x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si</a:t>
            </a:r>
            <a:r>
              <a:rPr dirty="0">
                <a:latin typeface="Times New Roman"/>
                <a:cs typeface="Times New Roman"/>
              </a:rPr>
              <a:t>x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f</a:t>
            </a:r>
            <a:r>
              <a:rPr spc="135" dirty="0">
                <a:latin typeface="Times New Roman"/>
                <a:cs typeface="Times New Roman"/>
              </a:rPr>
              <a:t>in</a:t>
            </a:r>
            <a:r>
              <a:rPr dirty="0">
                <a:latin typeface="Times New Roman"/>
                <a:cs typeface="Times New Roman"/>
              </a:rPr>
              <a:t>e	</a:t>
            </a:r>
            <a:r>
              <a:rPr spc="195" dirty="0">
                <a:latin typeface="Times New Roman"/>
                <a:cs typeface="Times New Roman"/>
              </a:rPr>
              <a:t>no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e</a:t>
            </a:r>
            <a:r>
              <a:rPr spc="135" dirty="0">
                <a:latin typeface="Times New Roman"/>
                <a:cs typeface="Times New Roman"/>
              </a:rPr>
              <a:t>x</a:t>
            </a:r>
            <a:r>
              <a:rPr spc="130" dirty="0">
                <a:latin typeface="Times New Roman"/>
                <a:cs typeface="Times New Roman"/>
              </a:rPr>
              <a:t>cee</a:t>
            </a:r>
            <a:r>
              <a:rPr spc="135" dirty="0">
                <a:latin typeface="Times New Roman"/>
                <a:cs typeface="Times New Roman"/>
              </a:rPr>
              <a:t>din</a:t>
            </a:r>
            <a:r>
              <a:rPr dirty="0">
                <a:latin typeface="Times New Roman"/>
                <a:cs typeface="Times New Roman"/>
              </a:rPr>
              <a:t>g 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on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2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both.</a:t>
            </a:r>
            <a:r>
              <a:rPr spc="-190" dirty="0">
                <a:latin typeface="Times New Roman"/>
                <a:cs typeface="Times New Roman"/>
              </a:rPr>
              <a:t> 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058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616" y="490075"/>
            <a:ext cx="8425841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085" marR="77470" indent="-287020">
              <a:lnSpc>
                <a:spcPct val="150000"/>
              </a:lnSpc>
              <a:spcBef>
                <a:spcPts val="400"/>
              </a:spcBef>
              <a:buFont typeface="Arial MT"/>
              <a:buChar char="•"/>
              <a:tabLst>
                <a:tab pos="299085" algn="l"/>
                <a:tab pos="299720" algn="l"/>
                <a:tab pos="1905635" algn="l"/>
                <a:tab pos="5325745" algn="l"/>
              </a:tabLst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m</a:t>
            </a:r>
            <a:r>
              <a:rPr lang="pt-BR" spc="114" dirty="0">
                <a:latin typeface="Times New Roman"/>
                <a:cs typeface="Times New Roman"/>
              </a:rPr>
              <a:t>a</a:t>
            </a:r>
            <a:r>
              <a:rPr lang="pt-BR" spc="100" dirty="0">
                <a:latin typeface="Times New Roman"/>
                <a:cs typeface="Times New Roman"/>
              </a:rPr>
              <a:t>y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no</a:t>
            </a:r>
            <a:r>
              <a:rPr lang="pt-BR" spc="145" dirty="0">
                <a:latin typeface="Times New Roman"/>
                <a:cs typeface="Times New Roman"/>
              </a:rPr>
              <a:t>ti</a:t>
            </a:r>
            <a:r>
              <a:rPr lang="pt-BR" spc="140" dirty="0">
                <a:latin typeface="Times New Roman"/>
                <a:cs typeface="Times New Roman"/>
              </a:rPr>
              <a:t>f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spc="140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tio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210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	</a:t>
            </a:r>
            <a:r>
              <a:rPr lang="pt-BR" spc="85" dirty="0">
                <a:latin typeface="Times New Roman"/>
                <a:cs typeface="Times New Roman"/>
              </a:rPr>
              <a:t>O</a:t>
            </a:r>
            <a:r>
              <a:rPr lang="pt-BR" spc="95" dirty="0">
                <a:latin typeface="Times New Roman"/>
                <a:cs typeface="Times New Roman"/>
              </a:rPr>
              <a:t>ffi</a:t>
            </a:r>
            <a:r>
              <a:rPr lang="pt-BR" spc="80" dirty="0">
                <a:latin typeface="Times New Roman"/>
                <a:cs typeface="Times New Roman"/>
              </a:rPr>
              <a:t>c</a:t>
            </a:r>
            <a:r>
              <a:rPr lang="pt-BR" spc="85" dirty="0">
                <a:latin typeface="Times New Roman"/>
                <a:cs typeface="Times New Roman"/>
              </a:rPr>
              <a:t>i</a:t>
            </a:r>
            <a:r>
              <a:rPr lang="pt-BR" spc="95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z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k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3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204" dirty="0">
                <a:latin typeface="Times New Roman"/>
                <a:cs typeface="Times New Roman"/>
              </a:rPr>
              <a:t>carr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210" dirty="0">
                <a:latin typeface="Times New Roman"/>
                <a:cs typeface="Times New Roman"/>
              </a:rPr>
              <a:t>ou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254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	</a:t>
            </a:r>
            <a:r>
              <a:rPr lang="pt-BR" spc="70" dirty="0">
                <a:latin typeface="Times New Roman"/>
                <a:cs typeface="Times New Roman"/>
              </a:rPr>
              <a:t>Act</a:t>
            </a:r>
            <a:r>
              <a:rPr lang="pt-BR" spc="70" dirty="0" smtClean="0">
                <a:latin typeface="Times New Roman"/>
                <a:cs typeface="Times New Roman"/>
              </a:rPr>
              <a:t>.</a:t>
            </a:r>
          </a:p>
          <a:p>
            <a:pPr marL="12065" marR="77470">
              <a:lnSpc>
                <a:spcPct val="150000"/>
              </a:lnSpc>
              <a:spcBef>
                <a:spcPts val="400"/>
              </a:spcBef>
              <a:tabLst>
                <a:tab pos="299085" algn="l"/>
                <a:tab pos="299720" algn="l"/>
                <a:tab pos="1905635" algn="l"/>
                <a:tab pos="5325745" algn="l"/>
              </a:tabLst>
            </a:pPr>
            <a:endParaRPr lang="pt-BR" dirty="0">
              <a:latin typeface="Times New Roman"/>
              <a:cs typeface="Times New Roman"/>
            </a:endParaRPr>
          </a:p>
          <a:p>
            <a:pPr marL="299085" marR="330835" indent="-287020">
              <a:lnSpc>
                <a:spcPct val="150000"/>
              </a:lnSpc>
              <a:spcBef>
                <a:spcPts val="409"/>
              </a:spcBef>
              <a:buFont typeface="Arial MT"/>
              <a:buChar char="•"/>
              <a:tabLst>
                <a:tab pos="299085" algn="l"/>
                <a:tab pos="299720" algn="l"/>
                <a:tab pos="1762125" algn="l"/>
                <a:tab pos="5092065" algn="l"/>
              </a:tabLst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oun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m</a:t>
            </a:r>
            <a:r>
              <a:rPr lang="pt-BR" spc="120" dirty="0">
                <a:latin typeface="Times New Roman"/>
                <a:cs typeface="Times New Roman"/>
              </a:rPr>
              <a:t>a</a:t>
            </a:r>
            <a:r>
              <a:rPr lang="pt-BR" spc="100" dirty="0">
                <a:latin typeface="Times New Roman"/>
                <a:cs typeface="Times New Roman"/>
              </a:rPr>
              <a:t>y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w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 of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	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*</a:t>
            </a:r>
            <a:r>
              <a:rPr lang="pt-BR" spc="55" dirty="0">
                <a:latin typeface="Times New Roman"/>
                <a:cs typeface="Times New Roman"/>
              </a:rPr>
              <a:t>[</a:t>
            </a:r>
            <a:r>
              <a:rPr lang="pt-BR" spc="60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no</a:t>
            </a:r>
            <a:r>
              <a:rPr lang="pt-BR" spc="145" dirty="0">
                <a:latin typeface="Times New Roman"/>
                <a:cs typeface="Times New Roman"/>
              </a:rPr>
              <a:t>ti</a:t>
            </a:r>
            <a:r>
              <a:rPr lang="pt-BR" spc="140" dirty="0">
                <a:latin typeface="Times New Roman"/>
                <a:cs typeface="Times New Roman"/>
              </a:rPr>
              <a:t>f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40" dirty="0">
                <a:latin typeface="Times New Roman"/>
                <a:cs typeface="Times New Roman"/>
              </a:rPr>
              <a:t>c</a:t>
            </a:r>
            <a:r>
              <a:rPr lang="pt-BR" spc="155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ti</a:t>
            </a:r>
            <a:r>
              <a:rPr lang="pt-BR" spc="13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210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4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O</a:t>
            </a:r>
            <a:r>
              <a:rPr lang="pt-BR" spc="95" dirty="0">
                <a:latin typeface="Times New Roman"/>
                <a:cs typeface="Times New Roman"/>
              </a:rPr>
              <a:t>fficia</a:t>
            </a:r>
            <a:r>
              <a:rPr lang="pt-BR" dirty="0">
                <a:latin typeface="Times New Roman"/>
                <a:cs typeface="Times New Roman"/>
              </a:rPr>
              <a:t>l  </a:t>
            </a:r>
            <a:r>
              <a:rPr lang="pt-BR" spc="85" dirty="0">
                <a:latin typeface="Times New Roman"/>
                <a:cs typeface="Times New Roman"/>
              </a:rPr>
              <a:t>Ga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z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]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k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	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30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not</a:t>
            </a:r>
            <a:r>
              <a:rPr lang="pt-BR" spc="25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2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w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280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the</a:t>
            </a:r>
            <a:r>
              <a:rPr lang="pt-BR" spc="330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provisions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this</a:t>
            </a:r>
            <a:r>
              <a:rPr lang="pt-BR" spc="140" dirty="0">
                <a:latin typeface="Times New Roman"/>
                <a:cs typeface="Times New Roman"/>
              </a:rPr>
              <a:t> </a:t>
            </a:r>
            <a:r>
              <a:rPr lang="pt-BR" spc="70" dirty="0">
                <a:latin typeface="Times New Roman"/>
                <a:cs typeface="Times New Roman"/>
              </a:rPr>
              <a:t>Act,</a:t>
            </a:r>
            <a:r>
              <a:rPr lang="pt-BR" spc="19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or</a:t>
            </a:r>
            <a:r>
              <a:rPr lang="pt-BR" spc="2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</a:p>
          <a:p>
            <a:pPr marL="299085">
              <a:spcBef>
                <a:spcPts val="840"/>
              </a:spcBef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210" dirty="0">
                <a:latin typeface="Times New Roman"/>
                <a:cs typeface="Times New Roman"/>
              </a:rPr>
              <a:t>ou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 </a:t>
            </a:r>
            <a:r>
              <a:rPr lang="pt-BR" spc="-30" dirty="0">
                <a:latin typeface="Times New Roman"/>
                <a:cs typeface="Times New Roman"/>
              </a:rPr>
              <a:t> </a:t>
            </a:r>
            <a:r>
              <a:rPr lang="pt-BR" spc="229" dirty="0">
                <a:latin typeface="Times New Roman"/>
                <a:cs typeface="Times New Roman"/>
              </a:rPr>
              <a:t>thi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11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A</a:t>
            </a:r>
            <a:r>
              <a:rPr lang="pt-BR" spc="95" dirty="0">
                <a:latin typeface="Times New Roman"/>
                <a:cs typeface="Times New Roman"/>
              </a:rPr>
              <a:t>ct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674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557" y="0"/>
            <a:ext cx="9560560" cy="65934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6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6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600" b="1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1600" b="1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6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600" b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</a:t>
            </a:r>
            <a:r>
              <a:rPr sz="16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16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16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6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</a:t>
            </a:r>
            <a:r>
              <a:rPr sz="1600" b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6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NS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1600" b="1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198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600" b="1" u="heavy" spc="-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50000"/>
              </a:lnSpc>
              <a:spcBef>
                <a:spcPts val="450"/>
              </a:spcBef>
              <a:buFont typeface="Wingdings"/>
              <a:buChar char=""/>
              <a:tabLst>
                <a:tab pos="299085" algn="l"/>
                <a:tab pos="299720" algn="l"/>
                <a:tab pos="6002655" algn="l"/>
                <a:tab pos="8753475" algn="l"/>
              </a:tabLst>
            </a:pPr>
            <a:r>
              <a:rPr dirty="0">
                <a:latin typeface="Times New Roman"/>
                <a:cs typeface="Times New Roman"/>
              </a:rPr>
              <a:t>I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e</a:t>
            </a:r>
            <a:r>
              <a:rPr spc="125" dirty="0">
                <a:latin typeface="Times New Roman"/>
                <a:cs typeface="Times New Roman"/>
              </a:rPr>
              <a:t>x</a:t>
            </a:r>
            <a:r>
              <a:rPr spc="114" dirty="0">
                <a:latin typeface="Times New Roman"/>
                <a:cs typeface="Times New Roman"/>
              </a:rPr>
              <a:t>erc</a:t>
            </a:r>
            <a:r>
              <a:rPr spc="125" dirty="0">
                <a:latin typeface="Times New Roman"/>
                <a:cs typeface="Times New Roman"/>
              </a:rPr>
              <a:t>is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po</a:t>
            </a:r>
            <a:r>
              <a:rPr spc="135" dirty="0">
                <a:latin typeface="Times New Roman"/>
                <a:cs typeface="Times New Roman"/>
              </a:rPr>
              <a:t>w</a:t>
            </a:r>
            <a:r>
              <a:rPr spc="140" dirty="0">
                <a:latin typeface="Times New Roman"/>
                <a:cs typeface="Times New Roman"/>
              </a:rPr>
              <a:t>er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c</a:t>
            </a:r>
            <a:r>
              <a:rPr spc="135" dirty="0">
                <a:latin typeface="Times New Roman"/>
                <a:cs typeface="Times New Roman"/>
              </a:rPr>
              <a:t>on</a:t>
            </a:r>
            <a:r>
              <a:rPr spc="130" dirty="0">
                <a:latin typeface="Times New Roman"/>
                <a:cs typeface="Times New Roman"/>
              </a:rPr>
              <a:t>ferre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sub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s</a:t>
            </a:r>
            <a:r>
              <a:rPr spc="130" dirty="0">
                <a:latin typeface="Times New Roman"/>
                <a:cs typeface="Times New Roman"/>
              </a:rPr>
              <a:t>ec</a:t>
            </a:r>
            <a:r>
              <a:rPr spc="135" dirty="0">
                <a:latin typeface="Times New Roman"/>
                <a:cs typeface="Times New Roman"/>
              </a:rPr>
              <a:t>tio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Times New Roman"/>
                <a:cs typeface="Times New Roman"/>
              </a:rPr>
              <a:t>(</a:t>
            </a:r>
            <a:r>
              <a:rPr spc="40" dirty="0">
                <a:latin typeface="Times New Roman"/>
                <a:cs typeface="Times New Roman"/>
              </a:rPr>
              <a:t>1</a:t>
            </a:r>
            <a:r>
              <a:rPr dirty="0">
                <a:latin typeface="Times New Roman"/>
                <a:cs typeface="Times New Roman"/>
              </a:rPr>
              <a:t>)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150" dirty="0" smtClean="0">
                <a:latin typeface="Times New Roman"/>
                <a:cs typeface="Times New Roman"/>
              </a:rPr>
              <a:t>su</a:t>
            </a:r>
            <a:r>
              <a:rPr spc="145" dirty="0" smtClean="0">
                <a:latin typeface="Times New Roman"/>
                <a:cs typeface="Times New Roman"/>
              </a:rPr>
              <a:t>b</a:t>
            </a:r>
            <a:r>
              <a:rPr dirty="0" smtClean="0">
                <a:latin typeface="Times New Roman"/>
                <a:cs typeface="Times New Roman"/>
              </a:rPr>
              <a:t>-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35" dirty="0" smtClean="0">
                <a:latin typeface="Times New Roman"/>
                <a:cs typeface="Times New Roman"/>
              </a:rPr>
              <a:t>s</a:t>
            </a:r>
            <a:r>
              <a:rPr spc="130" dirty="0" smtClean="0">
                <a:latin typeface="Times New Roman"/>
                <a:cs typeface="Times New Roman"/>
              </a:rPr>
              <a:t>ec</a:t>
            </a:r>
            <a:r>
              <a:rPr spc="135" dirty="0" smtClean="0">
                <a:latin typeface="Times New Roman"/>
                <a:cs typeface="Times New Roman"/>
              </a:rPr>
              <a:t>tio</a:t>
            </a:r>
            <a:r>
              <a:rPr dirty="0" smtClean="0">
                <a:latin typeface="Times New Roman"/>
                <a:cs typeface="Times New Roman"/>
              </a:rPr>
              <a:t>n </a:t>
            </a:r>
            <a:r>
              <a:rPr spc="-120" dirty="0" smtClean="0">
                <a:latin typeface="Times New Roman"/>
                <a:cs typeface="Times New Roman"/>
              </a:rPr>
              <a:t> </a:t>
            </a:r>
            <a:r>
              <a:rPr spc="35" dirty="0">
                <a:latin typeface="Times New Roman"/>
                <a:cs typeface="Times New Roman"/>
              </a:rPr>
              <a:t>(</a:t>
            </a:r>
            <a:r>
              <a:rPr spc="40" dirty="0">
                <a:latin typeface="Times New Roman"/>
                <a:cs typeface="Times New Roman"/>
              </a:rPr>
              <a:t>2</a:t>
            </a:r>
            <a:r>
              <a:rPr dirty="0">
                <a:latin typeface="Times New Roman"/>
                <a:cs typeface="Times New Roman"/>
              </a:rPr>
              <a:t>)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s</a:t>
            </a:r>
            <a:r>
              <a:rPr spc="130" dirty="0">
                <a:latin typeface="Times New Roman"/>
                <a:cs typeface="Times New Roman"/>
              </a:rPr>
              <a:t>ec</a:t>
            </a:r>
            <a:r>
              <a:rPr spc="135" dirty="0">
                <a:latin typeface="Times New Roman"/>
                <a:cs typeface="Times New Roman"/>
              </a:rPr>
              <a:t>ti</a:t>
            </a:r>
            <a:r>
              <a:rPr spc="12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4</a:t>
            </a:r>
            <a:r>
              <a:rPr dirty="0">
                <a:latin typeface="Times New Roman"/>
                <a:cs typeface="Times New Roman"/>
              </a:rPr>
              <a:t>5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A</a:t>
            </a:r>
            <a:r>
              <a:rPr spc="140" dirty="0">
                <a:latin typeface="Times New Roman"/>
                <a:cs typeface="Times New Roman"/>
              </a:rPr>
              <a:t>rc</a:t>
            </a:r>
            <a:r>
              <a:rPr spc="145" dirty="0">
                <a:latin typeface="Times New Roman"/>
                <a:cs typeface="Times New Roman"/>
              </a:rPr>
              <a:t>hi</a:t>
            </a:r>
            <a:r>
              <a:rPr spc="135" dirty="0">
                <a:latin typeface="Times New Roman"/>
                <a:cs typeface="Times New Roman"/>
              </a:rPr>
              <a:t>t</a:t>
            </a:r>
            <a:r>
              <a:rPr spc="140" dirty="0">
                <a:latin typeface="Times New Roman"/>
                <a:cs typeface="Times New Roman"/>
              </a:rPr>
              <a:t>ec</a:t>
            </a:r>
            <a:r>
              <a:rPr spc="135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s  </a:t>
            </a:r>
            <a:r>
              <a:rPr spc="60" dirty="0">
                <a:latin typeface="Times New Roman"/>
                <a:cs typeface="Times New Roman"/>
              </a:rPr>
              <a:t>A</a:t>
            </a:r>
            <a:r>
              <a:rPr spc="70" dirty="0">
                <a:latin typeface="Times New Roman"/>
                <a:cs typeface="Times New Roman"/>
              </a:rPr>
              <a:t>c</a:t>
            </a:r>
            <a:r>
              <a:rPr spc="75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1972</a:t>
            </a:r>
            <a:r>
              <a:rPr spc="95" dirty="0">
                <a:latin typeface="Times New Roman"/>
                <a:cs typeface="Times New Roman"/>
              </a:rPr>
              <a:t>)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25" dirty="0">
                <a:latin typeface="Times New Roman"/>
                <a:cs typeface="Times New Roman"/>
              </a:rPr>
              <a:t>oun</a:t>
            </a:r>
            <a:r>
              <a:rPr spc="105" dirty="0">
                <a:latin typeface="Times New Roman"/>
                <a:cs typeface="Times New Roman"/>
              </a:rPr>
              <a:t>c</a:t>
            </a:r>
            <a:r>
              <a:rPr spc="110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A</a:t>
            </a:r>
            <a:r>
              <a:rPr spc="150" dirty="0">
                <a:latin typeface="Times New Roman"/>
                <a:cs typeface="Times New Roman"/>
              </a:rPr>
              <a:t>r</a:t>
            </a:r>
            <a:r>
              <a:rPr spc="155" dirty="0">
                <a:latin typeface="Times New Roman"/>
                <a:cs typeface="Times New Roman"/>
              </a:rPr>
              <a:t>c</a:t>
            </a:r>
            <a:r>
              <a:rPr spc="160" dirty="0">
                <a:latin typeface="Times New Roman"/>
                <a:cs typeface="Times New Roman"/>
              </a:rPr>
              <a:t>h</a:t>
            </a:r>
            <a:r>
              <a:rPr spc="145" dirty="0">
                <a:latin typeface="Times New Roman"/>
                <a:cs typeface="Times New Roman"/>
              </a:rPr>
              <a:t>it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40" dirty="0">
                <a:latin typeface="Times New Roman"/>
                <a:cs typeface="Times New Roman"/>
              </a:rPr>
              <a:t>c</a:t>
            </a:r>
            <a:r>
              <a:rPr spc="145" dirty="0">
                <a:latin typeface="Times New Roman"/>
                <a:cs typeface="Times New Roman"/>
              </a:rPr>
              <a:t>tu</a:t>
            </a:r>
            <a:r>
              <a:rPr spc="140" dirty="0">
                <a:latin typeface="Times New Roman"/>
                <a:cs typeface="Times New Roman"/>
              </a:rPr>
              <a:t>r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a</a:t>
            </a:r>
            <a:r>
              <a:rPr spc="160" dirty="0">
                <a:latin typeface="Times New Roman"/>
                <a:cs typeface="Times New Roman"/>
              </a:rPr>
              <a:t>pp</a:t>
            </a:r>
            <a:r>
              <a:rPr spc="150" dirty="0">
                <a:latin typeface="Times New Roman"/>
                <a:cs typeface="Times New Roman"/>
              </a:rPr>
              <a:t>r</a:t>
            </a:r>
            <a:r>
              <a:rPr spc="160" dirty="0">
                <a:latin typeface="Times New Roman"/>
                <a:cs typeface="Times New Roman"/>
              </a:rPr>
              <a:t>ov</a:t>
            </a:r>
            <a:r>
              <a:rPr spc="15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20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G</a:t>
            </a:r>
            <a:r>
              <a:rPr spc="170" dirty="0">
                <a:latin typeface="Times New Roman"/>
                <a:cs typeface="Times New Roman"/>
              </a:rPr>
              <a:t>ov</a:t>
            </a:r>
            <a:r>
              <a:rPr spc="165" dirty="0">
                <a:latin typeface="Times New Roman"/>
                <a:cs typeface="Times New Roman"/>
              </a:rPr>
              <a:t>er</a:t>
            </a:r>
            <a:r>
              <a:rPr spc="170" dirty="0">
                <a:latin typeface="Times New Roman"/>
                <a:cs typeface="Times New Roman"/>
              </a:rPr>
              <a:t>n</a:t>
            </a:r>
            <a:r>
              <a:rPr spc="140" dirty="0">
                <a:latin typeface="Times New Roman"/>
                <a:cs typeface="Times New Roman"/>
              </a:rPr>
              <a:t>m</a:t>
            </a:r>
            <a:r>
              <a:rPr spc="165" dirty="0">
                <a:latin typeface="Times New Roman"/>
                <a:cs typeface="Times New Roman"/>
              </a:rPr>
              <a:t>e</a:t>
            </a:r>
            <a:r>
              <a:rPr spc="170" dirty="0">
                <a:latin typeface="Times New Roman"/>
                <a:cs typeface="Times New Roman"/>
              </a:rPr>
              <a:t>nt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70" dirty="0" smtClean="0">
                <a:latin typeface="Times New Roman"/>
                <a:cs typeface="Times New Roman"/>
              </a:rPr>
              <a:t>h</a:t>
            </a:r>
            <a:r>
              <a:rPr spc="165" dirty="0" smtClean="0">
                <a:latin typeface="Times New Roman"/>
                <a:cs typeface="Times New Roman"/>
              </a:rPr>
              <a:t>ere</a:t>
            </a:r>
            <a:r>
              <a:rPr spc="170" dirty="0" smtClean="0">
                <a:latin typeface="Times New Roman"/>
                <a:cs typeface="Times New Roman"/>
              </a:rPr>
              <a:t>b</a:t>
            </a:r>
            <a:r>
              <a:rPr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m</a:t>
            </a:r>
            <a:r>
              <a:rPr spc="-16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k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t</a:t>
            </a:r>
            <a:r>
              <a:rPr spc="-13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followingregulations,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pc="150" dirty="0">
                <a:latin typeface="Times New Roman"/>
                <a:cs typeface="Times New Roman"/>
              </a:rPr>
              <a:t>R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60" dirty="0">
                <a:latin typeface="Times New Roman"/>
                <a:cs typeface="Times New Roman"/>
              </a:rPr>
              <a:t>gul</a:t>
            </a:r>
            <a:r>
              <a:rPr spc="155" dirty="0">
                <a:latin typeface="Times New Roman"/>
                <a:cs typeface="Times New Roman"/>
              </a:rPr>
              <a:t>a</a:t>
            </a:r>
            <a:r>
              <a:rPr spc="160" dirty="0">
                <a:latin typeface="Times New Roman"/>
                <a:cs typeface="Times New Roman"/>
              </a:rPr>
              <a:t>tion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215" dirty="0">
                <a:latin typeface="Times New Roman"/>
                <a:cs typeface="Times New Roman"/>
              </a:rPr>
              <a:t>ar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divi</a:t>
            </a:r>
            <a:r>
              <a:rPr spc="125" dirty="0">
                <a:latin typeface="Times New Roman"/>
                <a:cs typeface="Times New Roman"/>
              </a:rPr>
              <a:t>d</a:t>
            </a:r>
            <a:r>
              <a:rPr spc="130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int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8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3</a:t>
            </a:r>
            <a:r>
              <a:rPr dirty="0">
                <a:latin typeface="Times New Roman"/>
                <a:cs typeface="Times New Roman"/>
              </a:rPr>
              <a:t>0 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s</a:t>
            </a:r>
            <a:r>
              <a:rPr spc="114" dirty="0">
                <a:latin typeface="Times New Roman"/>
                <a:cs typeface="Times New Roman"/>
              </a:rPr>
              <a:t>ec</a:t>
            </a:r>
            <a:r>
              <a:rPr spc="125" dirty="0">
                <a:latin typeface="Times New Roman"/>
                <a:cs typeface="Times New Roman"/>
              </a:rPr>
              <a:t>tions</a:t>
            </a:r>
            <a:r>
              <a:rPr dirty="0">
                <a:latin typeface="Times New Roman"/>
                <a:cs typeface="Times New Roman"/>
              </a:rPr>
              <a:t>.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16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b</a:t>
            </a:r>
            <a:r>
              <a:rPr spc="95" dirty="0">
                <a:latin typeface="Times New Roman"/>
                <a:cs typeface="Times New Roman"/>
              </a:rPr>
              <a:t>el</a:t>
            </a:r>
            <a:r>
              <a:rPr spc="8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15" dirty="0">
                <a:latin typeface="Times New Roman"/>
                <a:cs typeface="Times New Roman"/>
              </a:rPr>
              <a:t>:</a:t>
            </a:r>
            <a:r>
              <a:rPr dirty="0">
                <a:latin typeface="Times New Roman"/>
                <a:cs typeface="Times New Roman"/>
              </a:rPr>
              <a:t>-</a:t>
            </a:r>
          </a:p>
          <a:p>
            <a:pPr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0" dirty="0">
                <a:latin typeface="Times New Roman"/>
                <a:cs typeface="Times New Roman"/>
              </a:rPr>
              <a:t>P</a:t>
            </a:r>
            <a:r>
              <a:rPr spc="7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Pre</a:t>
            </a:r>
            <a:r>
              <a:rPr spc="170" dirty="0">
                <a:latin typeface="Times New Roman"/>
                <a:cs typeface="Times New Roman"/>
              </a:rPr>
              <a:t>li</a:t>
            </a:r>
            <a:r>
              <a:rPr spc="140" dirty="0">
                <a:latin typeface="Times New Roman"/>
                <a:cs typeface="Times New Roman"/>
              </a:rPr>
              <a:t>m</a:t>
            </a:r>
            <a:r>
              <a:rPr spc="170" dirty="0">
                <a:latin typeface="Times New Roman"/>
                <a:cs typeface="Times New Roman"/>
              </a:rPr>
              <a:t>in</a:t>
            </a:r>
            <a:r>
              <a:rPr spc="165" dirty="0">
                <a:latin typeface="Times New Roman"/>
                <a:cs typeface="Times New Roman"/>
              </a:rPr>
              <a:t>ar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D</a:t>
            </a:r>
            <a:r>
              <a:rPr spc="114" dirty="0">
                <a:latin typeface="Times New Roman"/>
                <a:cs typeface="Times New Roman"/>
              </a:rPr>
              <a:t>ef</a:t>
            </a:r>
            <a:r>
              <a:rPr spc="125" dirty="0">
                <a:latin typeface="Times New Roman"/>
                <a:cs typeface="Times New Roman"/>
              </a:rPr>
              <a:t>initions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4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5" dirty="0">
                <a:latin typeface="Times New Roman"/>
                <a:cs typeface="Times New Roman"/>
              </a:rPr>
              <a:t>PART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2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2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spc="45" dirty="0">
                <a:latin typeface="Times New Roman"/>
                <a:cs typeface="Times New Roman"/>
              </a:rPr>
              <a:t>(C.O.A.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Meetings)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0" dirty="0">
                <a:latin typeface="Times New Roman"/>
                <a:cs typeface="Times New Roman"/>
              </a:rPr>
              <a:t>P</a:t>
            </a:r>
            <a:r>
              <a:rPr spc="7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3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P</a:t>
            </a:r>
            <a:r>
              <a:rPr spc="135" dirty="0">
                <a:latin typeface="Times New Roman"/>
                <a:cs typeface="Times New Roman"/>
              </a:rPr>
              <a:t>o</a:t>
            </a:r>
            <a:r>
              <a:rPr spc="125" dirty="0">
                <a:latin typeface="Times New Roman"/>
                <a:cs typeface="Times New Roman"/>
              </a:rPr>
              <a:t>w</a:t>
            </a:r>
            <a:r>
              <a:rPr spc="130" dirty="0">
                <a:latin typeface="Times New Roman"/>
                <a:cs typeface="Times New Roman"/>
              </a:rPr>
              <a:t>er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&amp;</a:t>
            </a:r>
            <a:r>
              <a:rPr spc="165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D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&amp;</a:t>
            </a:r>
            <a:r>
              <a:rPr spc="16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vi</a:t>
            </a:r>
            <a:r>
              <a:rPr spc="70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p</a:t>
            </a:r>
            <a:r>
              <a:rPr spc="165" dirty="0">
                <a:latin typeface="Times New Roman"/>
                <a:cs typeface="Times New Roman"/>
              </a:rPr>
              <a:t>re</a:t>
            </a:r>
            <a:r>
              <a:rPr spc="170" dirty="0">
                <a:latin typeface="Times New Roman"/>
                <a:cs typeface="Times New Roman"/>
              </a:rPr>
              <a:t>si</a:t>
            </a:r>
            <a:r>
              <a:rPr spc="160" dirty="0">
                <a:latin typeface="Times New Roman"/>
                <a:cs typeface="Times New Roman"/>
              </a:rPr>
              <a:t>d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70" dirty="0">
                <a:latin typeface="Times New Roman"/>
                <a:cs typeface="Times New Roman"/>
              </a:rPr>
              <a:t>n</a:t>
            </a:r>
            <a:r>
              <a:rPr spc="16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55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0" dirty="0">
                <a:latin typeface="Times New Roman"/>
                <a:cs typeface="Times New Roman"/>
              </a:rPr>
              <a:t>P</a:t>
            </a:r>
            <a:r>
              <a:rPr spc="7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4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E</a:t>
            </a:r>
            <a:r>
              <a:rPr spc="135" dirty="0">
                <a:latin typeface="Times New Roman"/>
                <a:cs typeface="Times New Roman"/>
              </a:rPr>
              <a:t>x</a:t>
            </a:r>
            <a:r>
              <a:rPr spc="130" dirty="0">
                <a:latin typeface="Times New Roman"/>
                <a:cs typeface="Times New Roman"/>
              </a:rPr>
              <a:t>ec</a:t>
            </a:r>
            <a:r>
              <a:rPr spc="135" dirty="0">
                <a:latin typeface="Times New Roman"/>
                <a:cs typeface="Times New Roman"/>
              </a:rPr>
              <a:t>u</a:t>
            </a:r>
            <a:r>
              <a:rPr spc="125" dirty="0">
                <a:latin typeface="Times New Roman"/>
                <a:cs typeface="Times New Roman"/>
              </a:rPr>
              <a:t>ti</a:t>
            </a:r>
            <a:r>
              <a:rPr spc="135" dirty="0">
                <a:latin typeface="Times New Roman"/>
                <a:cs typeface="Times New Roman"/>
              </a:rPr>
              <a:t>v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C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spc="130" dirty="0">
                <a:latin typeface="Times New Roman"/>
                <a:cs typeface="Times New Roman"/>
              </a:rPr>
              <a:t>mm</a:t>
            </a:r>
            <a:r>
              <a:rPr spc="160" dirty="0">
                <a:latin typeface="Times New Roman"/>
                <a:cs typeface="Times New Roman"/>
              </a:rPr>
              <a:t>it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40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4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0" dirty="0">
                <a:latin typeface="Times New Roman"/>
                <a:cs typeface="Times New Roman"/>
              </a:rPr>
              <a:t>P</a:t>
            </a:r>
            <a:r>
              <a:rPr spc="7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5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0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C</a:t>
            </a:r>
            <a:r>
              <a:rPr spc="160" dirty="0">
                <a:latin typeface="Times New Roman"/>
                <a:cs typeface="Times New Roman"/>
              </a:rPr>
              <a:t>o</a:t>
            </a:r>
            <a:r>
              <a:rPr spc="130" dirty="0">
                <a:latin typeface="Times New Roman"/>
                <a:cs typeface="Times New Roman"/>
              </a:rPr>
              <a:t>mm</a:t>
            </a:r>
            <a:r>
              <a:rPr spc="160" dirty="0">
                <a:latin typeface="Times New Roman"/>
                <a:cs typeface="Times New Roman"/>
              </a:rPr>
              <a:t>it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40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90" dirty="0">
                <a:latin typeface="Times New Roman"/>
                <a:cs typeface="Times New Roman"/>
              </a:rPr>
              <a:t>C</a:t>
            </a:r>
            <a:r>
              <a:rPr spc="100" dirty="0">
                <a:latin typeface="Times New Roman"/>
                <a:cs typeface="Times New Roman"/>
              </a:rPr>
              <a:t>oun</a:t>
            </a:r>
            <a:r>
              <a:rPr spc="95" dirty="0">
                <a:latin typeface="Times New Roman"/>
                <a:cs typeface="Times New Roman"/>
              </a:rPr>
              <a:t>cil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4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5" dirty="0">
                <a:latin typeface="Times New Roman"/>
                <a:cs typeface="Times New Roman"/>
              </a:rPr>
              <a:t>PART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Registrar</a:t>
            </a:r>
            <a:r>
              <a:rPr spc="3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Employees</a:t>
            </a:r>
            <a:r>
              <a:rPr spc="2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the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Council)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5" dirty="0">
                <a:latin typeface="Times New Roman"/>
                <a:cs typeface="Times New Roman"/>
              </a:rPr>
              <a:t>PART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7</a:t>
            </a:r>
            <a:r>
              <a:rPr spc="1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0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Finances,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Accounts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Audit)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5" dirty="0">
                <a:latin typeface="Times New Roman"/>
                <a:cs typeface="Times New Roman"/>
              </a:rPr>
              <a:t>PART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8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1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Inspection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Educational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Architecture)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0928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2219" y="468631"/>
            <a:ext cx="30111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spc="160" dirty="0">
                <a:latin typeface="Times New Roman"/>
                <a:cs typeface="Times New Roman"/>
              </a:rPr>
              <a:t>A</a:t>
            </a:r>
            <a:r>
              <a:rPr sz="1400" spc="165" dirty="0">
                <a:latin typeface="Times New Roman"/>
                <a:cs typeface="Times New Roman"/>
              </a:rPr>
              <a:t>rc</a:t>
            </a:r>
            <a:r>
              <a:rPr sz="1400" spc="170" dirty="0">
                <a:latin typeface="Times New Roman"/>
                <a:cs typeface="Times New Roman"/>
              </a:rPr>
              <a:t>hi</a:t>
            </a:r>
            <a:r>
              <a:rPr sz="1400" spc="160" dirty="0">
                <a:latin typeface="Times New Roman"/>
                <a:cs typeface="Times New Roman"/>
              </a:rPr>
              <a:t>t</a:t>
            </a:r>
            <a:r>
              <a:rPr sz="1400" spc="165" dirty="0">
                <a:latin typeface="Times New Roman"/>
                <a:cs typeface="Times New Roman"/>
              </a:rPr>
              <a:t>ec</a:t>
            </a:r>
            <a:r>
              <a:rPr sz="1400" spc="16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s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A</a:t>
            </a:r>
            <a:r>
              <a:rPr sz="1400" spc="95" dirty="0">
                <a:latin typeface="Times New Roman"/>
                <a:cs typeface="Times New Roman"/>
              </a:rPr>
              <a:t>ct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19</a:t>
            </a:r>
            <a:r>
              <a:rPr sz="1400" spc="145" dirty="0">
                <a:latin typeface="Times New Roman"/>
                <a:cs typeface="Times New Roman"/>
              </a:rPr>
              <a:t>7</a:t>
            </a:r>
            <a:r>
              <a:rPr sz="1400" dirty="0">
                <a:latin typeface="Times New Roman"/>
                <a:cs typeface="Times New Roman"/>
              </a:rPr>
              <a:t>2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 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692" y="0"/>
            <a:ext cx="5338445" cy="1634422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spcBef>
                <a:spcPts val="1125"/>
              </a:spcBef>
            </a:pPr>
            <a:r>
              <a:rPr sz="1500" b="1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5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500" b="1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UNC</a:t>
            </a:r>
            <a:r>
              <a:rPr sz="15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 </a:t>
            </a:r>
            <a:r>
              <a:rPr sz="1500" b="1" u="heavy" spc="-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</a:t>
            </a:r>
            <a:r>
              <a:rPr sz="1500" b="1" u="heavy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ARC</a:t>
            </a:r>
            <a:r>
              <a:rPr sz="1500" b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</a:t>
            </a:r>
            <a:r>
              <a:rPr sz="15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</a:t>
            </a:r>
            <a:r>
              <a:rPr sz="15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5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5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</a:t>
            </a:r>
            <a:r>
              <a:rPr sz="15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500" b="1" u="heavy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1500" b="1" u="heavy" spc="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RU</a:t>
            </a:r>
            <a:r>
              <a:rPr sz="1500" b="1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</a:t>
            </a:r>
            <a:r>
              <a:rPr sz="1500" b="1" u="heavy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1500" b="1" u="heavy" spc="-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197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500" b="1" u="heavy" spc="-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500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50000"/>
              </a:lnSpc>
              <a:spcBef>
                <a:spcPts val="125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2289175" algn="l"/>
              </a:tabLst>
            </a:pPr>
            <a:r>
              <a:rPr dirty="0">
                <a:latin typeface="Times New Roman"/>
                <a:cs typeface="Times New Roman"/>
              </a:rPr>
              <a:t>I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exercise</a:t>
            </a:r>
            <a:r>
              <a:rPr spc="2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Times New Roman"/>
                <a:cs typeface="Times New Roman"/>
              </a:rPr>
              <a:t>powers</a:t>
            </a:r>
            <a:r>
              <a:rPr spc="315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conferred</a:t>
            </a:r>
            <a:r>
              <a:rPr spc="315" dirty="0">
                <a:latin typeface="Times New Roman"/>
                <a:cs typeface="Times New Roman"/>
              </a:rPr>
              <a:t> </a:t>
            </a:r>
            <a:r>
              <a:rPr spc="60" dirty="0">
                <a:latin typeface="Times New Roman"/>
                <a:cs typeface="Times New Roman"/>
              </a:rPr>
              <a:t>by</a:t>
            </a:r>
            <a:r>
              <a:rPr spc="22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Section</a:t>
            </a:r>
            <a:r>
              <a:rPr spc="26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44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	m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k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95" dirty="0">
                <a:latin typeface="Times New Roman"/>
                <a:cs typeface="Times New Roman"/>
              </a:rPr>
              <a:t>f</a:t>
            </a:r>
            <a:r>
              <a:rPr spc="100" dirty="0">
                <a:latin typeface="Times New Roman"/>
                <a:cs typeface="Times New Roman"/>
              </a:rPr>
              <a:t>oll</a:t>
            </a:r>
            <a:r>
              <a:rPr spc="90" dirty="0">
                <a:latin typeface="Times New Roman"/>
                <a:cs typeface="Times New Roman"/>
              </a:rPr>
              <a:t>ow</a:t>
            </a:r>
            <a:r>
              <a:rPr spc="100" dirty="0">
                <a:latin typeface="Times New Roman"/>
                <a:cs typeface="Times New Roman"/>
              </a:rPr>
              <a:t>i</a:t>
            </a:r>
            <a:r>
              <a:rPr spc="90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3892" y="1235201"/>
            <a:ext cx="7610475" cy="4014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9885" indent="-287020">
              <a:spcBef>
                <a:spcPts val="105"/>
              </a:spcBef>
              <a:buSzPct val="96428"/>
              <a:buFont typeface="Wingdings"/>
              <a:buChar char=""/>
              <a:tabLst>
                <a:tab pos="349885" algn="l"/>
                <a:tab pos="350520" algn="l"/>
              </a:tabLst>
            </a:pP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are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divisions</a:t>
            </a:r>
            <a:r>
              <a:rPr spc="250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in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this</a:t>
            </a:r>
            <a:r>
              <a:rPr spc="28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Rule,</a:t>
            </a:r>
            <a:r>
              <a:rPr spc="-21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1973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in</a:t>
            </a:r>
            <a:r>
              <a:rPr spc="2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5</a:t>
            </a:r>
            <a:r>
              <a:rPr spc="22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>
              <a:spcBef>
                <a:spcPts val="5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349885" indent="-287020">
              <a:spcBef>
                <a:spcPts val="5"/>
              </a:spcBef>
              <a:buSzPct val="96428"/>
              <a:buFont typeface="Wingdings"/>
              <a:buChar char=""/>
              <a:tabLst>
                <a:tab pos="349885" algn="l"/>
                <a:tab pos="350520" algn="l"/>
              </a:tabLst>
            </a:pPr>
            <a:r>
              <a:rPr dirty="0">
                <a:latin typeface="Times New Roman"/>
                <a:cs typeface="Times New Roman"/>
              </a:rPr>
              <a:t>C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1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m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y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5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349885" indent="-287020">
              <a:buSzPct val="96428"/>
              <a:buFont typeface="Wingdings"/>
              <a:buChar char=""/>
              <a:tabLst>
                <a:tab pos="349885" algn="l"/>
                <a:tab pos="350520" algn="l"/>
              </a:tabLst>
            </a:pPr>
            <a:r>
              <a:rPr dirty="0">
                <a:latin typeface="Times New Roman"/>
                <a:cs typeface="Times New Roman"/>
              </a:rPr>
              <a:t>C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 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4 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2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E</a:t>
            </a:r>
            <a:r>
              <a:rPr spc="135" dirty="0">
                <a:latin typeface="Times New Roman"/>
                <a:cs typeface="Times New Roman"/>
              </a:rPr>
              <a:t>l</a:t>
            </a:r>
            <a:r>
              <a:rPr spc="130" dirty="0">
                <a:latin typeface="Times New Roman"/>
                <a:cs typeface="Times New Roman"/>
              </a:rPr>
              <a:t>ec</a:t>
            </a:r>
            <a:r>
              <a:rPr spc="135" dirty="0">
                <a:latin typeface="Times New Roman"/>
                <a:cs typeface="Times New Roman"/>
              </a:rPr>
              <a:t>tio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&amp;</a:t>
            </a:r>
            <a:r>
              <a:rPr spc="165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V</a:t>
            </a:r>
            <a:r>
              <a:rPr dirty="0">
                <a:latin typeface="Times New Roman"/>
                <a:cs typeface="Times New Roman"/>
              </a:rPr>
              <a:t>P 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254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10" dirty="0">
                <a:latin typeface="Times New Roman"/>
                <a:cs typeface="Times New Roman"/>
              </a:rPr>
              <a:t>oun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10" dirty="0">
                <a:latin typeface="Times New Roman"/>
                <a:cs typeface="Times New Roman"/>
              </a:rPr>
              <a:t>i</a:t>
            </a:r>
            <a:r>
              <a:rPr spc="95" dirty="0">
                <a:latin typeface="Times New Roman"/>
                <a:cs typeface="Times New Roman"/>
              </a:rPr>
              <a:t>l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55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349885" indent="-287020">
              <a:buSzPct val="96428"/>
              <a:buFont typeface="Wingdings"/>
              <a:buChar char=""/>
              <a:tabLst>
                <a:tab pos="349885" algn="l"/>
                <a:tab pos="350520" algn="l"/>
                <a:tab pos="5078730" algn="l"/>
              </a:tabLst>
            </a:pPr>
            <a:r>
              <a:rPr dirty="0">
                <a:latin typeface="Times New Roman"/>
                <a:cs typeface="Times New Roman"/>
              </a:rPr>
              <a:t>C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50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3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5</a:t>
            </a:r>
            <a:r>
              <a:rPr spc="3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215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Election</a:t>
            </a:r>
            <a:r>
              <a:rPr spc="2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4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the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Executive	committee)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349885" indent="-287020">
              <a:buSzPct val="96428"/>
              <a:buFont typeface="Wingdings"/>
              <a:buChar char=""/>
              <a:tabLst>
                <a:tab pos="349885" algn="l"/>
                <a:tab pos="350520" algn="l"/>
              </a:tabLst>
            </a:pPr>
            <a:r>
              <a:rPr dirty="0">
                <a:latin typeface="Times New Roman"/>
                <a:cs typeface="Times New Roman"/>
              </a:rPr>
              <a:t>C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6</a:t>
            </a:r>
          </a:p>
          <a:p>
            <a:pPr marL="349885" marR="17780" indent="-287020">
              <a:lnSpc>
                <a:spcPct val="150000"/>
              </a:lnSpc>
              <a:spcBef>
                <a:spcPts val="994"/>
              </a:spcBef>
              <a:buSzPct val="96428"/>
              <a:buFont typeface="Wingdings"/>
              <a:buChar char=""/>
              <a:tabLst>
                <a:tab pos="349885" algn="l"/>
                <a:tab pos="350520" algn="l"/>
                <a:tab pos="4876165" algn="l"/>
              </a:tabLst>
            </a:pPr>
            <a:r>
              <a:rPr dirty="0">
                <a:latin typeface="Times New Roman"/>
                <a:cs typeface="Times New Roman"/>
              </a:rPr>
              <a:t>C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5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3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7</a:t>
            </a:r>
            <a:r>
              <a:rPr spc="3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mp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&amp;</a:t>
            </a:r>
            <a:r>
              <a:rPr spc="20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q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3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70" dirty="0">
                <a:latin typeface="Times New Roman"/>
                <a:cs typeface="Times New Roman"/>
              </a:rPr>
              <a:t>to	</a:t>
            </a:r>
            <a:r>
              <a:rPr spc="140" dirty="0">
                <a:latin typeface="Times New Roman"/>
                <a:cs typeface="Times New Roman"/>
              </a:rPr>
              <a:t>professional </a:t>
            </a:r>
            <a:r>
              <a:rPr spc="150" dirty="0">
                <a:latin typeface="Times New Roman"/>
                <a:cs typeface="Times New Roman"/>
              </a:rPr>
              <a:t>misconduct 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150" dirty="0">
                <a:latin typeface="Times New Roman"/>
                <a:cs typeface="Times New Roman"/>
              </a:rPr>
              <a:t>an 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7098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8992" y="556047"/>
            <a:ext cx="7148186" cy="37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/>
            <a:r>
              <a:rPr lang="en-IN" sz="20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CHAPTER</a:t>
            </a:r>
            <a:r>
              <a:rPr lang="en-IN" sz="2000" b="1" u="heavy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IN"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</a:t>
            </a:r>
            <a:r>
              <a:rPr lang="en-IN" sz="20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IN"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endParaRPr lang="en-IN" sz="2000" dirty="0">
              <a:latin typeface="Times New Roman"/>
              <a:cs typeface="Times New Roman"/>
            </a:endParaRPr>
          </a:p>
          <a:p>
            <a:pPr marL="349885" indent="-287020">
              <a:spcBef>
                <a:spcPts val="1435"/>
              </a:spcBef>
              <a:buFont typeface="Wingdings"/>
              <a:buChar char=""/>
              <a:tabLst>
                <a:tab pos="349885" algn="l"/>
                <a:tab pos="350520" algn="l"/>
              </a:tabLst>
            </a:pPr>
            <a:r>
              <a:rPr lang="en-IN" b="1" spc="135" dirty="0">
                <a:latin typeface="Times New Roman"/>
                <a:cs typeface="Times New Roman"/>
              </a:rPr>
              <a:t>2</a:t>
            </a:r>
            <a:r>
              <a:rPr lang="en-IN" b="1" dirty="0">
                <a:latin typeface="Times New Roman"/>
                <a:cs typeface="Times New Roman"/>
              </a:rPr>
              <a:t>9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 </a:t>
            </a:r>
            <a:r>
              <a:rPr lang="en-IN" b="1" spc="-160" dirty="0">
                <a:latin typeface="Times New Roman"/>
                <a:cs typeface="Times New Roman"/>
              </a:rPr>
              <a:t> </a:t>
            </a:r>
            <a:r>
              <a:rPr lang="en-IN" b="1" spc="75" dirty="0">
                <a:latin typeface="Times New Roman"/>
                <a:cs typeface="Times New Roman"/>
              </a:rPr>
              <a:t>A</a:t>
            </a:r>
            <a:r>
              <a:rPr lang="en-IN" b="1" spc="80" dirty="0">
                <a:latin typeface="Times New Roman"/>
                <a:cs typeface="Times New Roman"/>
              </a:rPr>
              <a:t>pp</a:t>
            </a:r>
            <a:r>
              <a:rPr lang="en-IN" b="1" spc="85" dirty="0">
                <a:latin typeface="Times New Roman"/>
                <a:cs typeface="Times New Roman"/>
              </a:rPr>
              <a:t>l</a:t>
            </a:r>
            <a:r>
              <a:rPr lang="en-IN" b="1" spc="75" dirty="0">
                <a:latin typeface="Times New Roman"/>
                <a:cs typeface="Times New Roman"/>
              </a:rPr>
              <a:t>i</a:t>
            </a:r>
            <a:r>
              <a:rPr lang="en-IN" b="1" spc="80" dirty="0">
                <a:latin typeface="Times New Roman"/>
                <a:cs typeface="Times New Roman"/>
              </a:rPr>
              <a:t>c</a:t>
            </a:r>
            <a:r>
              <a:rPr lang="en-IN" b="1" spc="75" dirty="0">
                <a:latin typeface="Times New Roman"/>
                <a:cs typeface="Times New Roman"/>
              </a:rPr>
              <a:t>a</a:t>
            </a:r>
            <a:r>
              <a:rPr lang="en-IN" b="1" spc="70" dirty="0">
                <a:latin typeface="Times New Roman"/>
                <a:cs typeface="Times New Roman"/>
              </a:rPr>
              <a:t>t</a:t>
            </a:r>
            <a:r>
              <a:rPr lang="en-IN" b="1" spc="75" dirty="0">
                <a:latin typeface="Times New Roman"/>
                <a:cs typeface="Times New Roman"/>
              </a:rPr>
              <a:t>io</a:t>
            </a:r>
            <a:r>
              <a:rPr lang="en-IN" b="1" dirty="0">
                <a:latin typeface="Times New Roman"/>
                <a:cs typeface="Times New Roman"/>
              </a:rPr>
              <a:t>n</a:t>
            </a:r>
            <a:r>
              <a:rPr lang="en-IN" b="1" spc="130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f</a:t>
            </a:r>
            <a:r>
              <a:rPr lang="en-IN" b="1" spc="5" dirty="0">
                <a:latin typeface="Times New Roman"/>
                <a:cs typeface="Times New Roman"/>
              </a:rPr>
              <a:t>o</a:t>
            </a:r>
            <a:r>
              <a:rPr lang="en-IN" b="1" dirty="0">
                <a:latin typeface="Times New Roman"/>
                <a:cs typeface="Times New Roman"/>
              </a:rPr>
              <a:t>r</a:t>
            </a:r>
            <a:r>
              <a:rPr lang="en-IN" b="1" spc="-15" dirty="0">
                <a:latin typeface="Times New Roman"/>
                <a:cs typeface="Times New Roman"/>
              </a:rPr>
              <a:t> </a:t>
            </a:r>
            <a:r>
              <a:rPr lang="en-IN" b="1" spc="100" dirty="0">
                <a:latin typeface="Times New Roman"/>
                <a:cs typeface="Times New Roman"/>
              </a:rPr>
              <a:t>R</a:t>
            </a:r>
            <a:r>
              <a:rPr lang="en-IN" b="1" spc="105" dirty="0">
                <a:latin typeface="Times New Roman"/>
                <a:cs typeface="Times New Roman"/>
              </a:rPr>
              <a:t>e</a:t>
            </a:r>
            <a:r>
              <a:rPr lang="en-IN" b="1" spc="110" dirty="0">
                <a:latin typeface="Times New Roman"/>
                <a:cs typeface="Times New Roman"/>
              </a:rPr>
              <a:t>gis</a:t>
            </a:r>
            <a:r>
              <a:rPr lang="en-IN" b="1" spc="105" dirty="0">
                <a:latin typeface="Times New Roman"/>
                <a:cs typeface="Times New Roman"/>
              </a:rPr>
              <a:t>tr</a:t>
            </a:r>
            <a:r>
              <a:rPr lang="en-IN" b="1" spc="100" dirty="0">
                <a:latin typeface="Times New Roman"/>
                <a:cs typeface="Times New Roman"/>
              </a:rPr>
              <a:t>a</a:t>
            </a:r>
            <a:r>
              <a:rPr lang="en-IN" b="1" spc="95" dirty="0">
                <a:latin typeface="Times New Roman"/>
                <a:cs typeface="Times New Roman"/>
              </a:rPr>
              <a:t>ti</a:t>
            </a:r>
            <a:r>
              <a:rPr lang="en-IN" b="1" spc="100" dirty="0">
                <a:latin typeface="Times New Roman"/>
                <a:cs typeface="Times New Roman"/>
              </a:rPr>
              <a:t>o</a:t>
            </a:r>
            <a:r>
              <a:rPr lang="en-IN" b="1" dirty="0">
                <a:latin typeface="Times New Roman"/>
                <a:cs typeface="Times New Roman"/>
              </a:rPr>
              <a:t>n </a:t>
            </a:r>
            <a:r>
              <a:rPr lang="en-IN" b="1" spc="-17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-</a:t>
            </a:r>
            <a:r>
              <a:rPr lang="en-IN" spc="-15" dirty="0">
                <a:latin typeface="Times New Roman"/>
                <a:cs typeface="Times New Roman"/>
              </a:rPr>
              <a:t> </a:t>
            </a:r>
            <a:r>
              <a:rPr lang="en-IN" spc="130" dirty="0">
                <a:latin typeface="Times New Roman"/>
                <a:cs typeface="Times New Roman"/>
              </a:rPr>
              <a:t>F</a:t>
            </a:r>
            <a:r>
              <a:rPr lang="en-IN" spc="135" dirty="0">
                <a:latin typeface="Times New Roman"/>
                <a:cs typeface="Times New Roman"/>
              </a:rPr>
              <a:t>o</a:t>
            </a:r>
            <a:r>
              <a:rPr lang="en-IN" spc="130" dirty="0">
                <a:latin typeface="Times New Roman"/>
                <a:cs typeface="Times New Roman"/>
              </a:rPr>
              <a:t>r</a:t>
            </a:r>
            <a:r>
              <a:rPr lang="en-IN" spc="105" dirty="0">
                <a:latin typeface="Times New Roman"/>
                <a:cs typeface="Times New Roman"/>
              </a:rPr>
              <a:t>m</a:t>
            </a:r>
            <a:r>
              <a:rPr lang="en-IN" dirty="0">
                <a:latin typeface="Times New Roman"/>
                <a:cs typeface="Times New Roman"/>
              </a:rPr>
              <a:t>(</a:t>
            </a:r>
            <a:r>
              <a:rPr lang="en-IN" spc="-220" dirty="0">
                <a:latin typeface="Times New Roman"/>
                <a:cs typeface="Times New Roman"/>
              </a:rPr>
              <a:t> </a:t>
            </a:r>
            <a:r>
              <a:rPr lang="en-IN" spc="85" dirty="0">
                <a:latin typeface="Times New Roman"/>
                <a:cs typeface="Times New Roman"/>
              </a:rPr>
              <a:t>1</a:t>
            </a:r>
            <a:r>
              <a:rPr lang="en-IN" dirty="0">
                <a:latin typeface="Times New Roman"/>
                <a:cs typeface="Times New Roman"/>
              </a:rPr>
              <a:t>1</a:t>
            </a:r>
            <a:r>
              <a:rPr lang="en-IN" spc="-2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) 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+ 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spc="140" dirty="0" err="1">
                <a:latin typeface="Times New Roman"/>
                <a:cs typeface="Times New Roman"/>
              </a:rPr>
              <a:t>R</a:t>
            </a:r>
            <a:r>
              <a:rPr lang="en-IN" spc="145" dirty="0" err="1">
                <a:latin typeface="Times New Roman"/>
                <a:cs typeface="Times New Roman"/>
              </a:rPr>
              <a:t>s</a:t>
            </a:r>
            <a:r>
              <a:rPr lang="en-IN" dirty="0">
                <a:latin typeface="Times New Roman"/>
                <a:cs typeface="Times New Roman"/>
              </a:rPr>
              <a:t>.</a:t>
            </a:r>
            <a:r>
              <a:rPr lang="en-IN" spc="30" dirty="0">
                <a:latin typeface="Times New Roman"/>
                <a:cs typeface="Times New Roman"/>
              </a:rPr>
              <a:t> </a:t>
            </a:r>
            <a:r>
              <a:rPr lang="en-IN" spc="100" dirty="0">
                <a:latin typeface="Times New Roman"/>
                <a:cs typeface="Times New Roman"/>
              </a:rPr>
              <a:t>50</a:t>
            </a:r>
            <a:r>
              <a:rPr lang="en-IN" spc="85" dirty="0">
                <a:latin typeface="Times New Roman"/>
                <a:cs typeface="Times New Roman"/>
              </a:rPr>
              <a:t>0</a:t>
            </a:r>
            <a:r>
              <a:rPr lang="en-IN" spc="90" dirty="0">
                <a:latin typeface="Times New Roman"/>
                <a:cs typeface="Times New Roman"/>
              </a:rPr>
              <a:t>/</a:t>
            </a:r>
            <a:r>
              <a:rPr lang="en-IN" dirty="0">
                <a:latin typeface="Times New Roman"/>
                <a:cs typeface="Times New Roman"/>
              </a:rPr>
              <a:t>-</a:t>
            </a:r>
          </a:p>
          <a:p>
            <a:pPr marL="349885" indent="-287020">
              <a:spcBef>
                <a:spcPts val="994"/>
              </a:spcBef>
              <a:buFont typeface="Wingdings"/>
              <a:buChar char=""/>
              <a:tabLst>
                <a:tab pos="349885" algn="l"/>
                <a:tab pos="350520" algn="l"/>
              </a:tabLst>
            </a:pPr>
            <a:r>
              <a:rPr lang="en-IN" b="1" spc="135" dirty="0">
                <a:latin typeface="Times New Roman"/>
                <a:cs typeface="Times New Roman"/>
              </a:rPr>
              <a:t>3</a:t>
            </a:r>
            <a:r>
              <a:rPr lang="en-IN" b="1" dirty="0">
                <a:latin typeface="Times New Roman"/>
                <a:cs typeface="Times New Roman"/>
              </a:rPr>
              <a:t>0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 </a:t>
            </a:r>
            <a:r>
              <a:rPr lang="en-IN" b="1" spc="-90" dirty="0">
                <a:latin typeface="Times New Roman"/>
                <a:cs typeface="Times New Roman"/>
              </a:rPr>
              <a:t> </a:t>
            </a:r>
            <a:r>
              <a:rPr lang="en-IN" b="1" spc="110" dirty="0">
                <a:latin typeface="Times New Roman"/>
                <a:cs typeface="Times New Roman"/>
              </a:rPr>
              <a:t>R</a:t>
            </a:r>
            <a:r>
              <a:rPr lang="en-IN" b="1" spc="114" dirty="0">
                <a:latin typeface="Times New Roman"/>
                <a:cs typeface="Times New Roman"/>
              </a:rPr>
              <a:t>ene</a:t>
            </a:r>
            <a:r>
              <a:rPr lang="en-IN" b="1" spc="135" dirty="0">
                <a:latin typeface="Times New Roman"/>
                <a:cs typeface="Times New Roman"/>
              </a:rPr>
              <a:t>w</a:t>
            </a:r>
            <a:r>
              <a:rPr lang="en-IN" b="1" spc="125" dirty="0">
                <a:latin typeface="Times New Roman"/>
                <a:cs typeface="Times New Roman"/>
              </a:rPr>
              <a:t>a</a:t>
            </a:r>
            <a:r>
              <a:rPr lang="en-IN" b="1" dirty="0">
                <a:latin typeface="Times New Roman"/>
                <a:cs typeface="Times New Roman"/>
              </a:rPr>
              <a:t>l </a:t>
            </a:r>
            <a:r>
              <a:rPr lang="en-IN" b="1" spc="-90" dirty="0">
                <a:latin typeface="Times New Roman"/>
                <a:cs typeface="Times New Roman"/>
              </a:rPr>
              <a:t> </a:t>
            </a:r>
            <a:r>
              <a:rPr lang="en-IN" b="1" spc="150" dirty="0">
                <a:latin typeface="Times New Roman"/>
                <a:cs typeface="Times New Roman"/>
              </a:rPr>
              <a:t>F</a:t>
            </a:r>
            <a:r>
              <a:rPr lang="en-IN" b="1" spc="155" dirty="0">
                <a:latin typeface="Times New Roman"/>
                <a:cs typeface="Times New Roman"/>
              </a:rPr>
              <a:t>e</a:t>
            </a:r>
            <a:r>
              <a:rPr lang="en-IN" b="1" dirty="0">
                <a:latin typeface="Times New Roman"/>
                <a:cs typeface="Times New Roman"/>
              </a:rPr>
              <a:t>e </a:t>
            </a:r>
            <a:r>
              <a:rPr lang="en-IN" b="1" spc="-3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– </a:t>
            </a:r>
            <a:r>
              <a:rPr lang="en-IN" spc="-50" dirty="0">
                <a:latin typeface="Times New Roman"/>
                <a:cs typeface="Times New Roman"/>
              </a:rPr>
              <a:t> </a:t>
            </a:r>
            <a:r>
              <a:rPr lang="en-IN" spc="100" dirty="0">
                <a:latin typeface="Times New Roman"/>
                <a:cs typeface="Times New Roman"/>
              </a:rPr>
              <a:t>500</a:t>
            </a:r>
            <a:r>
              <a:rPr lang="en-IN" spc="85" dirty="0">
                <a:latin typeface="Times New Roman"/>
                <a:cs typeface="Times New Roman"/>
              </a:rPr>
              <a:t>/</a:t>
            </a:r>
            <a:r>
              <a:rPr lang="en-IN" dirty="0">
                <a:latin typeface="Times New Roman"/>
                <a:cs typeface="Times New Roman"/>
              </a:rPr>
              <a:t>-</a:t>
            </a:r>
            <a:r>
              <a:rPr lang="en-IN" spc="130" dirty="0">
                <a:latin typeface="Times New Roman"/>
                <a:cs typeface="Times New Roman"/>
              </a:rPr>
              <a:t> </a:t>
            </a:r>
            <a:r>
              <a:rPr lang="en-IN" spc="160" dirty="0">
                <a:latin typeface="Times New Roman"/>
                <a:cs typeface="Times New Roman"/>
              </a:rPr>
              <a:t>o</a:t>
            </a:r>
            <a:r>
              <a:rPr lang="en-IN" dirty="0">
                <a:latin typeface="Times New Roman"/>
                <a:cs typeface="Times New Roman"/>
              </a:rPr>
              <a:t>r </a:t>
            </a:r>
            <a:r>
              <a:rPr lang="en-IN" spc="-65" dirty="0">
                <a:latin typeface="Times New Roman"/>
                <a:cs typeface="Times New Roman"/>
              </a:rPr>
              <a:t> </a:t>
            </a:r>
            <a:r>
              <a:rPr lang="en-IN" spc="100" dirty="0">
                <a:latin typeface="Times New Roman"/>
                <a:cs typeface="Times New Roman"/>
              </a:rPr>
              <a:t>5000/</a:t>
            </a:r>
            <a:r>
              <a:rPr lang="en-IN" dirty="0">
                <a:latin typeface="Times New Roman"/>
                <a:cs typeface="Times New Roman"/>
              </a:rPr>
              <a:t>- </a:t>
            </a:r>
            <a:r>
              <a:rPr lang="en-IN" spc="-175" dirty="0">
                <a:latin typeface="Times New Roman"/>
                <a:cs typeface="Times New Roman"/>
              </a:rPr>
              <a:t> </a:t>
            </a:r>
            <a:r>
              <a:rPr lang="en-IN" spc="160" dirty="0" err="1">
                <a:latin typeface="Times New Roman"/>
                <a:cs typeface="Times New Roman"/>
              </a:rPr>
              <a:t>on</a:t>
            </a:r>
            <a:r>
              <a:rPr lang="en-IN" spc="150" dirty="0" err="1">
                <a:latin typeface="Times New Roman"/>
                <a:cs typeface="Times New Roman"/>
              </a:rPr>
              <a:t>e</a:t>
            </a:r>
            <a:r>
              <a:rPr lang="en-IN" dirty="0" err="1">
                <a:latin typeface="Times New Roman"/>
                <a:cs typeface="Times New Roman"/>
              </a:rPr>
              <a:t>t</a:t>
            </a:r>
            <a:r>
              <a:rPr lang="en-IN" spc="-170" dirty="0">
                <a:latin typeface="Times New Roman"/>
                <a:cs typeface="Times New Roman"/>
              </a:rPr>
              <a:t> </a:t>
            </a:r>
            <a:r>
              <a:rPr lang="en-IN" dirty="0" err="1">
                <a:latin typeface="Times New Roman"/>
                <a:cs typeface="Times New Roman"/>
              </a:rPr>
              <a:t>i</a:t>
            </a:r>
            <a:r>
              <a:rPr lang="en-IN" spc="-170" dirty="0">
                <a:latin typeface="Times New Roman"/>
                <a:cs typeface="Times New Roman"/>
              </a:rPr>
              <a:t> </a:t>
            </a:r>
            <a:r>
              <a:rPr lang="en-IN" spc="150" dirty="0">
                <a:latin typeface="Times New Roman"/>
                <a:cs typeface="Times New Roman"/>
              </a:rPr>
              <a:t>m</a:t>
            </a:r>
            <a:r>
              <a:rPr lang="en-IN" dirty="0">
                <a:latin typeface="Times New Roman"/>
                <a:cs typeface="Times New Roman"/>
              </a:rPr>
              <a:t>e</a:t>
            </a:r>
            <a:r>
              <a:rPr lang="en-IN" spc="-17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.</a:t>
            </a:r>
          </a:p>
          <a:p>
            <a:pPr marL="349885" indent="-287020">
              <a:spcBef>
                <a:spcPts val="1010"/>
              </a:spcBef>
              <a:buFont typeface="Wingdings"/>
              <a:buChar char=""/>
              <a:tabLst>
                <a:tab pos="349885" algn="l"/>
                <a:tab pos="350520" algn="l"/>
              </a:tabLst>
            </a:pPr>
            <a:r>
              <a:rPr lang="en-IN" b="1" spc="65" dirty="0">
                <a:latin typeface="Times New Roman"/>
                <a:cs typeface="Times New Roman"/>
              </a:rPr>
              <a:t>31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</a:t>
            </a:r>
            <a:r>
              <a:rPr lang="en-IN" b="1" spc="270" dirty="0">
                <a:latin typeface="Times New Roman"/>
                <a:cs typeface="Times New Roman"/>
              </a:rPr>
              <a:t> </a:t>
            </a:r>
            <a:r>
              <a:rPr lang="en-IN" b="1" spc="85" dirty="0">
                <a:latin typeface="Times New Roman"/>
                <a:cs typeface="Times New Roman"/>
              </a:rPr>
              <a:t>Manner</a:t>
            </a:r>
            <a:r>
              <a:rPr lang="en-IN" b="1" spc="170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of</a:t>
            </a:r>
            <a:r>
              <a:rPr lang="en-IN" b="1" spc="-10" dirty="0">
                <a:latin typeface="Times New Roman"/>
                <a:cs typeface="Times New Roman"/>
              </a:rPr>
              <a:t> </a:t>
            </a:r>
            <a:r>
              <a:rPr lang="en-IN" b="1" spc="105" dirty="0">
                <a:latin typeface="Times New Roman"/>
                <a:cs typeface="Times New Roman"/>
              </a:rPr>
              <a:t>Endorsement</a:t>
            </a:r>
            <a:r>
              <a:rPr lang="en-IN" b="1" spc="305" dirty="0">
                <a:latin typeface="Times New Roman"/>
                <a:cs typeface="Times New Roman"/>
              </a:rPr>
              <a:t> </a:t>
            </a:r>
            <a:r>
              <a:rPr lang="en-IN" b="1" spc="35" dirty="0">
                <a:latin typeface="Times New Roman"/>
                <a:cs typeface="Times New Roman"/>
              </a:rPr>
              <a:t>on</a:t>
            </a:r>
            <a:r>
              <a:rPr lang="en-IN" b="1" spc="150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a</a:t>
            </a:r>
            <a:r>
              <a:rPr lang="en-IN" b="1" spc="310" dirty="0">
                <a:latin typeface="Times New Roman"/>
                <a:cs typeface="Times New Roman"/>
              </a:rPr>
              <a:t> </a:t>
            </a:r>
            <a:r>
              <a:rPr lang="en-IN" b="1" spc="80" dirty="0" err="1">
                <a:latin typeface="Times New Roman"/>
                <a:cs typeface="Times New Roman"/>
              </a:rPr>
              <a:t>certificateof</a:t>
            </a:r>
            <a:r>
              <a:rPr lang="en-IN" b="1" spc="345" dirty="0">
                <a:latin typeface="Times New Roman"/>
                <a:cs typeface="Times New Roman"/>
              </a:rPr>
              <a:t> </a:t>
            </a:r>
            <a:r>
              <a:rPr lang="en-IN" b="1" spc="90" dirty="0">
                <a:latin typeface="Times New Roman"/>
                <a:cs typeface="Times New Roman"/>
              </a:rPr>
              <a:t>registration</a:t>
            </a:r>
            <a:r>
              <a:rPr lang="en-IN" b="1" spc="204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Arial"/>
                <a:cs typeface="Arial"/>
              </a:rPr>
              <a:t>–</a:t>
            </a:r>
            <a:r>
              <a:rPr lang="en-IN" b="1" spc="-10" dirty="0">
                <a:latin typeface="Arial"/>
                <a:cs typeface="Arial"/>
              </a:rPr>
              <a:t> </a:t>
            </a:r>
            <a:r>
              <a:rPr lang="en-IN" spc="125" dirty="0">
                <a:latin typeface="Times New Roman"/>
                <a:cs typeface="Times New Roman"/>
              </a:rPr>
              <a:t>valid</a:t>
            </a:r>
            <a:r>
              <a:rPr lang="en-IN" spc="320" dirty="0">
                <a:latin typeface="Times New Roman"/>
                <a:cs typeface="Times New Roman"/>
              </a:rPr>
              <a:t> </a:t>
            </a:r>
            <a:r>
              <a:rPr lang="en-IN" spc="155" dirty="0" err="1">
                <a:latin typeface="Times New Roman"/>
                <a:cs typeface="Times New Roman"/>
              </a:rPr>
              <a:t>upto</a:t>
            </a:r>
            <a:r>
              <a:rPr lang="en-IN" spc="395" dirty="0">
                <a:latin typeface="Times New Roman"/>
                <a:cs typeface="Times New Roman"/>
              </a:rPr>
              <a:t> </a:t>
            </a:r>
            <a:r>
              <a:rPr lang="en-IN" spc="85" dirty="0">
                <a:latin typeface="Times New Roman"/>
                <a:cs typeface="Times New Roman"/>
              </a:rPr>
              <a:t>31</a:t>
            </a:r>
            <a:r>
              <a:rPr lang="en-IN" spc="-175" dirty="0">
                <a:latin typeface="Times New Roman"/>
                <a:cs typeface="Times New Roman"/>
              </a:rPr>
              <a:t> </a:t>
            </a:r>
            <a:r>
              <a:rPr lang="en-IN" spc="135" baseline="21604" dirty="0" err="1">
                <a:latin typeface="Times New Roman"/>
                <a:cs typeface="Times New Roman"/>
              </a:rPr>
              <a:t>st</a:t>
            </a:r>
            <a:r>
              <a:rPr lang="en-IN" spc="-97" baseline="21604" dirty="0">
                <a:latin typeface="Times New Roman"/>
                <a:cs typeface="Times New Roman"/>
              </a:rPr>
              <a:t> </a:t>
            </a:r>
            <a:endParaRPr lang="en-IN" baseline="21604" dirty="0">
              <a:latin typeface="Times New Roman"/>
              <a:cs typeface="Times New Roman"/>
            </a:endParaRPr>
          </a:p>
          <a:p>
            <a:pPr marL="349885"/>
            <a:r>
              <a:rPr lang="en-IN" spc="114" dirty="0">
                <a:latin typeface="Times New Roman"/>
                <a:cs typeface="Times New Roman"/>
              </a:rPr>
              <a:t>December.</a:t>
            </a:r>
            <a:endParaRPr lang="en-IN" dirty="0">
              <a:latin typeface="Times New Roman"/>
              <a:cs typeface="Times New Roman"/>
            </a:endParaRPr>
          </a:p>
          <a:p>
            <a:pPr marL="349885" indent="-287020">
              <a:spcBef>
                <a:spcPts val="994"/>
              </a:spcBef>
              <a:buFont typeface="Wingdings"/>
              <a:buChar char=""/>
              <a:tabLst>
                <a:tab pos="349885" algn="l"/>
                <a:tab pos="350520" algn="l"/>
              </a:tabLst>
            </a:pPr>
            <a:r>
              <a:rPr lang="en-IN" b="1" spc="135" dirty="0">
                <a:latin typeface="Times New Roman"/>
                <a:cs typeface="Times New Roman"/>
              </a:rPr>
              <a:t>3</a:t>
            </a:r>
            <a:r>
              <a:rPr lang="en-IN" b="1" dirty="0">
                <a:latin typeface="Times New Roman"/>
                <a:cs typeface="Times New Roman"/>
              </a:rPr>
              <a:t>2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 </a:t>
            </a:r>
            <a:r>
              <a:rPr lang="en-IN" b="1" spc="-90" dirty="0">
                <a:latin typeface="Times New Roman"/>
                <a:cs typeface="Times New Roman"/>
              </a:rPr>
              <a:t> </a:t>
            </a:r>
            <a:r>
              <a:rPr lang="en-IN" b="1" spc="85" dirty="0">
                <a:latin typeface="Times New Roman"/>
                <a:cs typeface="Times New Roman"/>
              </a:rPr>
              <a:t>R</a:t>
            </a:r>
            <a:r>
              <a:rPr lang="en-IN" b="1" spc="95" dirty="0">
                <a:latin typeface="Times New Roman"/>
                <a:cs typeface="Times New Roman"/>
              </a:rPr>
              <a:t>e</a:t>
            </a:r>
            <a:r>
              <a:rPr lang="en-IN" b="1" spc="100" dirty="0">
                <a:latin typeface="Times New Roman"/>
                <a:cs typeface="Times New Roman"/>
              </a:rPr>
              <a:t>s</a:t>
            </a:r>
            <a:r>
              <a:rPr lang="en-IN" b="1" spc="95" dirty="0">
                <a:latin typeface="Times New Roman"/>
                <a:cs typeface="Times New Roman"/>
              </a:rPr>
              <a:t>t</a:t>
            </a:r>
            <a:r>
              <a:rPr lang="en-IN" b="1" spc="100" dirty="0">
                <a:latin typeface="Times New Roman"/>
                <a:cs typeface="Times New Roman"/>
              </a:rPr>
              <a:t>o</a:t>
            </a:r>
            <a:r>
              <a:rPr lang="en-IN" b="1" spc="95" dirty="0">
                <a:latin typeface="Times New Roman"/>
                <a:cs typeface="Times New Roman"/>
              </a:rPr>
              <a:t>r</a:t>
            </a:r>
            <a:r>
              <a:rPr lang="en-IN" b="1" spc="100" dirty="0">
                <a:latin typeface="Times New Roman"/>
                <a:cs typeface="Times New Roman"/>
              </a:rPr>
              <a:t>a</a:t>
            </a:r>
            <a:r>
              <a:rPr lang="en-IN" b="1" spc="95" dirty="0">
                <a:latin typeface="Times New Roman"/>
                <a:cs typeface="Times New Roman"/>
              </a:rPr>
              <a:t>ti</a:t>
            </a:r>
            <a:r>
              <a:rPr lang="en-IN" b="1" spc="85" dirty="0">
                <a:latin typeface="Times New Roman"/>
                <a:cs typeface="Times New Roman"/>
              </a:rPr>
              <a:t>o</a:t>
            </a:r>
            <a:r>
              <a:rPr lang="en-IN" b="1" dirty="0">
                <a:latin typeface="Times New Roman"/>
                <a:cs typeface="Times New Roman"/>
              </a:rPr>
              <a:t>n</a:t>
            </a:r>
            <a:r>
              <a:rPr lang="en-IN" b="1" spc="155" dirty="0">
                <a:latin typeface="Times New Roman"/>
                <a:cs typeface="Times New Roman"/>
              </a:rPr>
              <a:t> </a:t>
            </a:r>
            <a:r>
              <a:rPr lang="en-IN" b="1" spc="80" dirty="0">
                <a:latin typeface="Times New Roman"/>
                <a:cs typeface="Times New Roman"/>
              </a:rPr>
              <a:t>t</a:t>
            </a:r>
            <a:r>
              <a:rPr lang="en-IN" b="1" dirty="0">
                <a:latin typeface="Times New Roman"/>
                <a:cs typeface="Times New Roman"/>
              </a:rPr>
              <a:t>o</a:t>
            </a:r>
            <a:r>
              <a:rPr lang="en-IN" b="1" spc="160" dirty="0">
                <a:latin typeface="Times New Roman"/>
                <a:cs typeface="Times New Roman"/>
              </a:rPr>
              <a:t> </a:t>
            </a:r>
            <a:r>
              <a:rPr lang="en-IN" b="1" spc="150" dirty="0">
                <a:latin typeface="Times New Roman"/>
                <a:cs typeface="Times New Roman"/>
              </a:rPr>
              <a:t>th</a:t>
            </a:r>
            <a:r>
              <a:rPr lang="en-IN" b="1" dirty="0">
                <a:latin typeface="Times New Roman"/>
                <a:cs typeface="Times New Roman"/>
              </a:rPr>
              <a:t>e </a:t>
            </a:r>
            <a:r>
              <a:rPr lang="en-IN" b="1" spc="-50" dirty="0">
                <a:latin typeface="Times New Roman"/>
                <a:cs typeface="Times New Roman"/>
              </a:rPr>
              <a:t> </a:t>
            </a:r>
            <a:r>
              <a:rPr lang="en-IN" b="1" spc="80" dirty="0">
                <a:latin typeface="Times New Roman"/>
                <a:cs typeface="Times New Roman"/>
              </a:rPr>
              <a:t>r</a:t>
            </a:r>
            <a:r>
              <a:rPr lang="en-IN" b="1" spc="105" dirty="0">
                <a:latin typeface="Times New Roman"/>
                <a:cs typeface="Times New Roman"/>
              </a:rPr>
              <a:t>e</a:t>
            </a:r>
            <a:r>
              <a:rPr lang="en-IN" b="1" spc="110" dirty="0">
                <a:latin typeface="Times New Roman"/>
                <a:cs typeface="Times New Roman"/>
              </a:rPr>
              <a:t>gis</a:t>
            </a:r>
            <a:r>
              <a:rPr lang="en-IN" b="1" spc="105" dirty="0">
                <a:latin typeface="Times New Roman"/>
                <a:cs typeface="Times New Roman"/>
              </a:rPr>
              <a:t>te</a:t>
            </a:r>
            <a:r>
              <a:rPr lang="en-IN" b="1" dirty="0">
                <a:latin typeface="Times New Roman"/>
                <a:cs typeface="Times New Roman"/>
              </a:rPr>
              <a:t>r </a:t>
            </a:r>
            <a:r>
              <a:rPr lang="en-IN" b="1" spc="-160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Arial"/>
                <a:cs typeface="Arial"/>
              </a:rPr>
              <a:t>–</a:t>
            </a:r>
            <a:r>
              <a:rPr lang="en-IN" b="1" spc="-20" dirty="0">
                <a:latin typeface="Arial"/>
                <a:cs typeface="Arial"/>
              </a:rPr>
              <a:t> </a:t>
            </a:r>
            <a:r>
              <a:rPr lang="en-IN" spc="105" dirty="0">
                <a:latin typeface="Times New Roman"/>
                <a:cs typeface="Times New Roman"/>
              </a:rPr>
              <a:t>fe</a:t>
            </a:r>
            <a:r>
              <a:rPr lang="en-IN" dirty="0">
                <a:latin typeface="Times New Roman"/>
                <a:cs typeface="Times New Roman"/>
              </a:rPr>
              <a:t>e </a:t>
            </a:r>
            <a:r>
              <a:rPr lang="en-IN" spc="-14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of</a:t>
            </a:r>
            <a:r>
              <a:rPr lang="en-IN" spc="-25" dirty="0">
                <a:latin typeface="Times New Roman"/>
                <a:cs typeface="Times New Roman"/>
              </a:rPr>
              <a:t> </a:t>
            </a:r>
            <a:r>
              <a:rPr lang="en-IN" spc="140" dirty="0" err="1">
                <a:latin typeface="Times New Roman"/>
                <a:cs typeface="Times New Roman"/>
              </a:rPr>
              <a:t>R</a:t>
            </a:r>
            <a:r>
              <a:rPr lang="en-IN" spc="145" dirty="0" err="1">
                <a:latin typeface="Times New Roman"/>
                <a:cs typeface="Times New Roman"/>
              </a:rPr>
              <a:t>s</a:t>
            </a:r>
            <a:r>
              <a:rPr lang="en-IN" dirty="0">
                <a:latin typeface="Times New Roman"/>
                <a:cs typeface="Times New Roman"/>
              </a:rPr>
              <a:t>.</a:t>
            </a:r>
            <a:r>
              <a:rPr lang="en-IN" spc="20" dirty="0">
                <a:latin typeface="Times New Roman"/>
                <a:cs typeface="Times New Roman"/>
              </a:rPr>
              <a:t> </a:t>
            </a:r>
            <a:r>
              <a:rPr lang="en-IN" spc="100" dirty="0">
                <a:latin typeface="Times New Roman"/>
                <a:cs typeface="Times New Roman"/>
              </a:rPr>
              <a:t>1000/</a:t>
            </a:r>
            <a:r>
              <a:rPr lang="en-IN" dirty="0">
                <a:latin typeface="Times New Roman"/>
                <a:cs typeface="Times New Roman"/>
              </a:rPr>
              <a:t>-</a:t>
            </a:r>
          </a:p>
          <a:p>
            <a:pPr marL="349885" indent="-287020">
              <a:spcBef>
                <a:spcPts val="994"/>
              </a:spcBef>
              <a:buFont typeface="Wingdings"/>
              <a:buChar char=""/>
              <a:tabLst>
                <a:tab pos="349885" algn="l"/>
                <a:tab pos="350520" algn="l"/>
                <a:tab pos="5492750" algn="l"/>
              </a:tabLst>
            </a:pPr>
            <a:r>
              <a:rPr lang="en-IN" b="1" spc="65" dirty="0">
                <a:latin typeface="Times New Roman"/>
                <a:cs typeface="Times New Roman"/>
              </a:rPr>
              <a:t>33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</a:t>
            </a:r>
            <a:r>
              <a:rPr lang="en-IN" b="1" spc="275" dirty="0">
                <a:latin typeface="Times New Roman"/>
                <a:cs typeface="Times New Roman"/>
              </a:rPr>
              <a:t> </a:t>
            </a:r>
            <a:r>
              <a:rPr lang="en-IN" b="1" spc="90" dirty="0">
                <a:latin typeface="Times New Roman"/>
                <a:cs typeface="Times New Roman"/>
              </a:rPr>
              <a:t>Entry</a:t>
            </a:r>
            <a:r>
              <a:rPr lang="en-IN" b="1" spc="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of</a:t>
            </a:r>
            <a:r>
              <a:rPr lang="en-IN" b="1" spc="-5" dirty="0">
                <a:latin typeface="Times New Roman"/>
                <a:cs typeface="Times New Roman"/>
              </a:rPr>
              <a:t> </a:t>
            </a:r>
            <a:r>
              <a:rPr lang="en-IN" b="1" spc="95" dirty="0">
                <a:latin typeface="Times New Roman"/>
                <a:cs typeface="Times New Roman"/>
              </a:rPr>
              <a:t>additional</a:t>
            </a:r>
            <a:r>
              <a:rPr lang="en-IN" b="1" spc="160" dirty="0">
                <a:latin typeface="Times New Roman"/>
                <a:cs typeface="Times New Roman"/>
              </a:rPr>
              <a:t> </a:t>
            </a:r>
            <a:r>
              <a:rPr lang="en-IN" b="1" spc="85" dirty="0">
                <a:latin typeface="Times New Roman"/>
                <a:cs typeface="Times New Roman"/>
              </a:rPr>
              <a:t>qualifications</a:t>
            </a:r>
            <a:r>
              <a:rPr lang="en-IN" b="1" spc="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Arial"/>
                <a:cs typeface="Arial"/>
              </a:rPr>
              <a:t>–</a:t>
            </a:r>
            <a:r>
              <a:rPr lang="en-IN" b="1" spc="-10" dirty="0">
                <a:latin typeface="Arial"/>
                <a:cs typeface="Arial"/>
              </a:rPr>
              <a:t> </a:t>
            </a:r>
            <a:r>
              <a:rPr lang="en-IN" spc="95" dirty="0" err="1">
                <a:latin typeface="Times New Roman"/>
                <a:cs typeface="Times New Roman"/>
              </a:rPr>
              <a:t>Rs</a:t>
            </a:r>
            <a:r>
              <a:rPr lang="en-IN" spc="95" dirty="0">
                <a:latin typeface="Times New Roman"/>
                <a:cs typeface="Times New Roman"/>
              </a:rPr>
              <a:t>.</a:t>
            </a:r>
            <a:r>
              <a:rPr lang="en-IN" spc="285" dirty="0">
                <a:latin typeface="Times New Roman"/>
                <a:cs typeface="Times New Roman"/>
              </a:rPr>
              <a:t> </a:t>
            </a:r>
            <a:r>
              <a:rPr lang="en-IN" spc="75" dirty="0">
                <a:latin typeface="Times New Roman"/>
                <a:cs typeface="Times New Roman"/>
              </a:rPr>
              <a:t>100/-</a:t>
            </a:r>
            <a:r>
              <a:rPr lang="en-IN" spc="150" dirty="0">
                <a:latin typeface="Times New Roman"/>
                <a:cs typeface="Times New Roman"/>
              </a:rPr>
              <a:t> </a:t>
            </a:r>
            <a:r>
              <a:rPr lang="en-IN" spc="65" dirty="0">
                <a:latin typeface="Times New Roman"/>
                <a:cs typeface="Times New Roman"/>
              </a:rPr>
              <a:t>for</a:t>
            </a:r>
            <a:r>
              <a:rPr lang="en-IN" spc="-1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e</a:t>
            </a:r>
            <a:r>
              <a:rPr lang="en-IN" spc="-15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a</a:t>
            </a:r>
            <a:r>
              <a:rPr lang="en-IN" spc="-15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c</a:t>
            </a:r>
            <a:r>
              <a:rPr lang="en-IN" spc="-16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h	</a:t>
            </a:r>
            <a:r>
              <a:rPr lang="en-IN" spc="110" dirty="0">
                <a:latin typeface="Times New Roman"/>
                <a:cs typeface="Times New Roman"/>
              </a:rPr>
              <a:t>entry.</a:t>
            </a:r>
            <a:endParaRPr lang="en-IN" dirty="0">
              <a:latin typeface="Times New Roman"/>
              <a:cs typeface="Times New Roman"/>
            </a:endParaRPr>
          </a:p>
          <a:p>
            <a:pPr marL="349885" indent="-287020">
              <a:spcBef>
                <a:spcPts val="1010"/>
              </a:spcBef>
              <a:buFont typeface="Wingdings"/>
              <a:buChar char=""/>
              <a:tabLst>
                <a:tab pos="349885" algn="l"/>
                <a:tab pos="350520" algn="l"/>
              </a:tabLst>
            </a:pPr>
            <a:r>
              <a:rPr lang="en-IN" b="1" spc="135" dirty="0">
                <a:latin typeface="Times New Roman"/>
                <a:cs typeface="Times New Roman"/>
              </a:rPr>
              <a:t>3</a:t>
            </a:r>
            <a:r>
              <a:rPr lang="en-IN" b="1" dirty="0">
                <a:latin typeface="Times New Roman"/>
                <a:cs typeface="Times New Roman"/>
              </a:rPr>
              <a:t>4</a:t>
            </a:r>
            <a:r>
              <a:rPr lang="en-IN" b="1" spc="-21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Times New Roman"/>
                <a:cs typeface="Times New Roman"/>
              </a:rPr>
              <a:t>. </a:t>
            </a:r>
            <a:r>
              <a:rPr lang="en-IN" b="1" spc="-90" dirty="0">
                <a:latin typeface="Times New Roman"/>
                <a:cs typeface="Times New Roman"/>
              </a:rPr>
              <a:t> </a:t>
            </a:r>
            <a:r>
              <a:rPr lang="en-IN" b="1" spc="110" dirty="0">
                <a:latin typeface="Times New Roman"/>
                <a:cs typeface="Times New Roman"/>
              </a:rPr>
              <a:t>D</a:t>
            </a:r>
            <a:r>
              <a:rPr lang="en-IN" b="1" spc="114" dirty="0">
                <a:latin typeface="Times New Roman"/>
                <a:cs typeface="Times New Roman"/>
              </a:rPr>
              <a:t>up</a:t>
            </a:r>
            <a:r>
              <a:rPr lang="en-IN" b="1" spc="125" dirty="0">
                <a:latin typeface="Times New Roman"/>
                <a:cs typeface="Times New Roman"/>
              </a:rPr>
              <a:t>l</a:t>
            </a:r>
            <a:r>
              <a:rPr lang="en-IN" b="1" spc="110" dirty="0">
                <a:latin typeface="Times New Roman"/>
                <a:cs typeface="Times New Roman"/>
              </a:rPr>
              <a:t>i</a:t>
            </a:r>
            <a:r>
              <a:rPr lang="en-IN" b="1" spc="105" dirty="0">
                <a:latin typeface="Times New Roman"/>
                <a:cs typeface="Times New Roman"/>
              </a:rPr>
              <a:t>c</a:t>
            </a:r>
            <a:r>
              <a:rPr lang="en-IN" b="1" spc="110" dirty="0">
                <a:latin typeface="Times New Roman"/>
                <a:cs typeface="Times New Roman"/>
              </a:rPr>
              <a:t>a</a:t>
            </a:r>
            <a:r>
              <a:rPr lang="en-IN" b="1" spc="105" dirty="0">
                <a:latin typeface="Times New Roman"/>
                <a:cs typeface="Times New Roman"/>
              </a:rPr>
              <a:t>t</a:t>
            </a:r>
            <a:r>
              <a:rPr lang="en-IN" b="1" dirty="0">
                <a:latin typeface="Times New Roman"/>
                <a:cs typeface="Times New Roman"/>
              </a:rPr>
              <a:t>e </a:t>
            </a:r>
            <a:r>
              <a:rPr lang="en-IN" b="1" spc="-145" dirty="0">
                <a:latin typeface="Times New Roman"/>
                <a:cs typeface="Times New Roman"/>
              </a:rPr>
              <a:t> </a:t>
            </a:r>
            <a:r>
              <a:rPr lang="en-IN" b="1" spc="85" dirty="0">
                <a:latin typeface="Times New Roman"/>
                <a:cs typeface="Times New Roman"/>
              </a:rPr>
              <a:t>C</a:t>
            </a:r>
            <a:r>
              <a:rPr lang="en-IN" b="1" spc="95" dirty="0">
                <a:latin typeface="Times New Roman"/>
                <a:cs typeface="Times New Roman"/>
              </a:rPr>
              <a:t>erti</a:t>
            </a:r>
            <a:r>
              <a:rPr lang="en-IN" b="1" spc="80" dirty="0">
                <a:latin typeface="Times New Roman"/>
                <a:cs typeface="Times New Roman"/>
              </a:rPr>
              <a:t>f</a:t>
            </a:r>
            <a:r>
              <a:rPr lang="en-IN" b="1" spc="85" dirty="0">
                <a:latin typeface="Times New Roman"/>
                <a:cs typeface="Times New Roman"/>
              </a:rPr>
              <a:t>i</a:t>
            </a:r>
            <a:r>
              <a:rPr lang="en-IN" b="1" spc="80" dirty="0">
                <a:latin typeface="Times New Roman"/>
                <a:cs typeface="Times New Roman"/>
              </a:rPr>
              <a:t>c</a:t>
            </a:r>
            <a:r>
              <a:rPr lang="en-IN" b="1" spc="85" dirty="0">
                <a:latin typeface="Times New Roman"/>
                <a:cs typeface="Times New Roman"/>
              </a:rPr>
              <a:t>a</a:t>
            </a:r>
            <a:r>
              <a:rPr lang="en-IN" b="1" spc="95" dirty="0">
                <a:latin typeface="Times New Roman"/>
                <a:cs typeface="Times New Roman"/>
              </a:rPr>
              <a:t>t</a:t>
            </a:r>
            <a:r>
              <a:rPr lang="en-IN" b="1" dirty="0">
                <a:latin typeface="Times New Roman"/>
                <a:cs typeface="Times New Roman"/>
              </a:rPr>
              <a:t>e</a:t>
            </a:r>
            <a:r>
              <a:rPr lang="en-IN" b="1" spc="155" dirty="0">
                <a:latin typeface="Times New Roman"/>
                <a:cs typeface="Times New Roman"/>
              </a:rPr>
              <a:t> </a:t>
            </a:r>
            <a:r>
              <a:rPr lang="en-IN" b="1" dirty="0">
                <a:latin typeface="Arial"/>
                <a:cs typeface="Arial"/>
              </a:rPr>
              <a:t>–</a:t>
            </a:r>
            <a:r>
              <a:rPr lang="en-IN" b="1" spc="-20" dirty="0">
                <a:latin typeface="Arial"/>
                <a:cs typeface="Arial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F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o</a:t>
            </a:r>
            <a:r>
              <a:rPr lang="en-IN" spc="-12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r</a:t>
            </a:r>
            <a:r>
              <a:rPr lang="en-IN" spc="-125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m </a:t>
            </a:r>
            <a:r>
              <a:rPr lang="en-IN" spc="80" dirty="0">
                <a:latin typeface="Times New Roman"/>
                <a:cs typeface="Times New Roman"/>
              </a:rPr>
              <a:t> </a:t>
            </a:r>
            <a:r>
              <a:rPr lang="en-IN" spc="70" dirty="0">
                <a:latin typeface="Times New Roman"/>
                <a:cs typeface="Times New Roman"/>
              </a:rPr>
              <a:t>(</a:t>
            </a:r>
            <a:r>
              <a:rPr lang="en-IN" spc="75" dirty="0">
                <a:latin typeface="Times New Roman"/>
                <a:cs typeface="Times New Roman"/>
              </a:rPr>
              <a:t>13</a:t>
            </a:r>
            <a:r>
              <a:rPr lang="en-IN" dirty="0">
                <a:latin typeface="Times New Roman"/>
                <a:cs typeface="Times New Roman"/>
              </a:rPr>
              <a:t>)</a:t>
            </a:r>
            <a:r>
              <a:rPr lang="en-IN" spc="140" dirty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+</a:t>
            </a:r>
            <a:r>
              <a:rPr lang="en-IN" spc="-110" dirty="0">
                <a:latin typeface="Times New Roman"/>
                <a:cs typeface="Times New Roman"/>
              </a:rPr>
              <a:t> </a:t>
            </a:r>
            <a:r>
              <a:rPr lang="en-IN" spc="100" dirty="0">
                <a:latin typeface="Times New Roman"/>
                <a:cs typeface="Times New Roman"/>
              </a:rPr>
              <a:t>500/</a:t>
            </a:r>
            <a:r>
              <a:rPr lang="en-IN" dirty="0">
                <a:latin typeface="Times New Roman"/>
                <a:cs typeface="Times New Roman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2612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F6199A3-D514-4A95-954B-351B11EA8DBC}"/>
              </a:ext>
            </a:extLst>
          </p:cNvPr>
          <p:cNvSpPr txBox="1"/>
          <p:nvPr/>
        </p:nvSpPr>
        <p:spPr>
          <a:xfrm>
            <a:off x="2935391" y="2709814"/>
            <a:ext cx="631099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cs typeface="Calibri"/>
              </a:rPr>
              <a:t> Architect's Act 1972</a:t>
            </a:r>
            <a:r>
              <a:rPr lang="en-US" sz="48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8377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5852" y="131827"/>
            <a:ext cx="72628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215" dirty="0"/>
              <a:t>C</a:t>
            </a:r>
            <a:r>
              <a:rPr dirty="0"/>
              <a:t>H</a:t>
            </a:r>
            <a:r>
              <a:rPr spc="-220" dirty="0"/>
              <a:t> </a:t>
            </a:r>
            <a:r>
              <a:rPr spc="215" dirty="0"/>
              <a:t>A</a:t>
            </a:r>
            <a:r>
              <a:rPr dirty="0"/>
              <a:t>P</a:t>
            </a:r>
            <a:r>
              <a:rPr spc="-220" dirty="0"/>
              <a:t> </a:t>
            </a:r>
            <a:r>
              <a:rPr dirty="0"/>
              <a:t>T</a:t>
            </a:r>
            <a:r>
              <a:rPr spc="-225" dirty="0"/>
              <a:t> </a:t>
            </a:r>
            <a:r>
              <a:rPr dirty="0"/>
              <a:t>E</a:t>
            </a:r>
            <a:r>
              <a:rPr spc="-225" dirty="0"/>
              <a:t> </a:t>
            </a:r>
            <a:r>
              <a:rPr spc="-5" dirty="0"/>
              <a:t>R</a:t>
            </a:r>
            <a:r>
              <a:rPr dirty="0"/>
              <a:t> </a:t>
            </a:r>
            <a:r>
              <a:rPr spc="-175" dirty="0"/>
              <a:t> </a:t>
            </a:r>
            <a:r>
              <a:rPr dirty="0"/>
              <a:t>– </a:t>
            </a:r>
            <a:r>
              <a:rPr spc="-190" dirty="0"/>
              <a:t> </a:t>
            </a:r>
            <a:r>
              <a:rPr dirty="0"/>
              <a:t>2 </a:t>
            </a:r>
            <a:r>
              <a:rPr spc="-195" dirty="0"/>
              <a:t> </a:t>
            </a:r>
            <a:r>
              <a:rPr dirty="0"/>
              <a:t>(</a:t>
            </a:r>
            <a:r>
              <a:rPr spc="-260" dirty="0"/>
              <a:t> </a:t>
            </a:r>
            <a:r>
              <a:rPr spc="180" dirty="0"/>
              <a:t>C</a:t>
            </a:r>
            <a:r>
              <a:rPr spc="190" dirty="0"/>
              <a:t>O</a:t>
            </a:r>
            <a:r>
              <a:rPr spc="180" dirty="0"/>
              <a:t>UNCI</a:t>
            </a:r>
            <a:r>
              <a:rPr dirty="0"/>
              <a:t>L</a:t>
            </a:r>
            <a:r>
              <a:rPr spc="215" dirty="0"/>
              <a:t> </a:t>
            </a:r>
            <a:r>
              <a:rPr dirty="0"/>
              <a:t>O</a:t>
            </a:r>
            <a:r>
              <a:rPr spc="-180" dirty="0"/>
              <a:t> </a:t>
            </a:r>
            <a:r>
              <a:rPr dirty="0"/>
              <a:t>F</a:t>
            </a:r>
            <a:r>
              <a:rPr spc="150" dirty="0"/>
              <a:t> </a:t>
            </a:r>
            <a:r>
              <a:rPr spc="190" dirty="0"/>
              <a:t>ARC</a:t>
            </a:r>
            <a:r>
              <a:rPr spc="204" dirty="0"/>
              <a:t>H</a:t>
            </a:r>
            <a:r>
              <a:rPr spc="190" dirty="0"/>
              <a:t>I</a:t>
            </a:r>
            <a:r>
              <a:rPr spc="200" dirty="0"/>
              <a:t>TE</a:t>
            </a:r>
            <a:r>
              <a:rPr spc="190" dirty="0"/>
              <a:t>C</a:t>
            </a:r>
            <a:r>
              <a:rPr spc="200" dirty="0"/>
              <a:t>T</a:t>
            </a:r>
            <a:r>
              <a:rPr spc="190" dirty="0"/>
              <a:t>UR</a:t>
            </a:r>
            <a:r>
              <a:rPr spc="200" dirty="0"/>
              <a:t>E</a:t>
            </a:r>
            <a:r>
              <a:rPr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6386" y="882076"/>
            <a:ext cx="7866990" cy="3988271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299085" indent="-287020">
              <a:spcBef>
                <a:spcPts val="940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5411470" algn="l"/>
              </a:tabLst>
            </a:pPr>
            <a:r>
              <a:rPr spc="-70" dirty="0">
                <a:latin typeface="Times New Roman"/>
                <a:cs typeface="Times New Roman"/>
              </a:rPr>
              <a:t>“A</a:t>
            </a:r>
            <a:r>
              <a:rPr spc="-20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Council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to</a:t>
            </a:r>
            <a:r>
              <a:rPr spc="28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be</a:t>
            </a:r>
            <a:r>
              <a:rPr spc="3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k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3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5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50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Council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Ar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ure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	</a:t>
            </a:r>
            <a:r>
              <a:rPr spc="130" dirty="0">
                <a:latin typeface="Times New Roman"/>
                <a:cs typeface="Times New Roman"/>
              </a:rPr>
              <a:t>which</a:t>
            </a:r>
            <a:r>
              <a:rPr spc="3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be</a:t>
            </a:r>
            <a:r>
              <a:rPr spc="2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62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body</a:t>
            </a:r>
            <a:r>
              <a:rPr spc="20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corporate,</a:t>
            </a:r>
            <a:r>
              <a:rPr spc="3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</a:p>
          <a:p>
            <a:pPr marL="299085" marR="74295">
              <a:lnSpc>
                <a:spcPct val="150000"/>
              </a:lnSpc>
              <a:tabLst>
                <a:tab pos="1363980" algn="l"/>
                <a:tab pos="3096895" algn="l"/>
                <a:tab pos="6866890" algn="l"/>
              </a:tabLst>
            </a:pPr>
            <a:r>
              <a:rPr dirty="0">
                <a:latin typeface="Times New Roman"/>
                <a:cs typeface="Times New Roman"/>
              </a:rPr>
              <a:t>p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35" dirty="0" smtClean="0">
                <a:latin typeface="Times New Roman"/>
                <a:cs typeface="Times New Roman"/>
              </a:rPr>
              <a:t>succession</a:t>
            </a:r>
            <a:r>
              <a:rPr spc="229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3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395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common</a:t>
            </a:r>
            <a:r>
              <a:rPr spc="25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seal,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29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power</a:t>
            </a:r>
            <a:r>
              <a:rPr spc="21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to</a:t>
            </a:r>
            <a:r>
              <a:rPr spc="22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acquire,</a:t>
            </a:r>
            <a:r>
              <a:rPr spc="265" dirty="0">
                <a:latin typeface="Times New Roman"/>
                <a:cs typeface="Times New Roman"/>
              </a:rPr>
              <a:t> </a:t>
            </a:r>
            <a:r>
              <a:rPr spc="114" dirty="0" smtClean="0">
                <a:latin typeface="Times New Roman"/>
                <a:cs typeface="Times New Roman"/>
              </a:rPr>
              <a:t>hold</a:t>
            </a:r>
            <a:r>
              <a:rPr lang="en-US" spc="114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a </a:t>
            </a:r>
            <a:r>
              <a:rPr dirty="0">
                <a:latin typeface="Times New Roman"/>
                <a:cs typeface="Times New Roman"/>
              </a:rPr>
              <a:t>n d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dispose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125" dirty="0">
                <a:latin typeface="Times New Roman"/>
                <a:cs typeface="Times New Roman"/>
              </a:rPr>
              <a:t>property, </a:t>
            </a:r>
            <a:r>
              <a:rPr spc="145" dirty="0">
                <a:latin typeface="Times New Roman"/>
                <a:cs typeface="Times New Roman"/>
              </a:rPr>
              <a:t>both 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movable</a:t>
            </a:r>
            <a:r>
              <a:rPr spc="3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immovable,</a:t>
            </a:r>
            <a:r>
              <a:rPr spc="2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d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80" dirty="0" smtClean="0">
                <a:latin typeface="Times New Roman"/>
                <a:cs typeface="Times New Roman"/>
              </a:rPr>
              <a:t>to</a:t>
            </a:r>
            <a:r>
              <a:rPr spc="195" dirty="0" smtClean="0">
                <a:latin typeface="Times New Roman"/>
                <a:cs typeface="Times New Roman"/>
              </a:rPr>
              <a:t> </a:t>
            </a:r>
            <a:r>
              <a:rPr lang="en-US" spc="195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c</a:t>
            </a:r>
            <a:r>
              <a:rPr spc="-17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2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315" dirty="0">
                <a:latin typeface="Times New Roman"/>
                <a:cs typeface="Times New Roman"/>
              </a:rPr>
              <a:t> </a:t>
            </a:r>
            <a:r>
              <a:rPr spc="65" dirty="0">
                <a:latin typeface="Times New Roman"/>
                <a:cs typeface="Times New Roman"/>
              </a:rPr>
              <a:t>by</a:t>
            </a:r>
            <a:r>
              <a:rPr spc="1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 </a:t>
            </a:r>
            <a:r>
              <a:rPr spc="145" dirty="0">
                <a:latin typeface="Times New Roman"/>
                <a:cs typeface="Times New Roman"/>
              </a:rPr>
              <a:t>sue</a:t>
            </a:r>
            <a:r>
              <a:rPr spc="31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or</a:t>
            </a:r>
            <a:r>
              <a:rPr spc="19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be</a:t>
            </a:r>
            <a:r>
              <a:rPr spc="2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 marL="299085" marR="74295">
              <a:lnSpc>
                <a:spcPct val="150000"/>
              </a:lnSpc>
              <a:tabLst>
                <a:tab pos="1363980" algn="l"/>
                <a:tab pos="3096895" algn="l"/>
                <a:tab pos="686689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299085" marR="73660" indent="-287020">
              <a:lnSpc>
                <a:spcPct val="150000"/>
              </a:lnSpc>
              <a:spcBef>
                <a:spcPts val="994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1099185" algn="l"/>
                <a:tab pos="5798185" algn="l"/>
              </a:tabLst>
            </a:pP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50" dirty="0">
                <a:latin typeface="Times New Roman"/>
                <a:cs typeface="Times New Roman"/>
              </a:rPr>
              <a:t>O</a:t>
            </a:r>
            <a:r>
              <a:rPr spc="55" dirty="0">
                <a:latin typeface="Times New Roman"/>
                <a:cs typeface="Times New Roman"/>
              </a:rPr>
              <a:t>ff</a:t>
            </a:r>
            <a:r>
              <a:rPr spc="60" dirty="0">
                <a:latin typeface="Times New Roman"/>
                <a:cs typeface="Times New Roman"/>
              </a:rPr>
              <a:t>i</a:t>
            </a:r>
            <a:r>
              <a:rPr spc="55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54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C</a:t>
            </a:r>
            <a:r>
              <a:rPr spc="135" dirty="0">
                <a:latin typeface="Times New Roman"/>
                <a:cs typeface="Times New Roman"/>
              </a:rPr>
              <a:t>oun</a:t>
            </a:r>
            <a:r>
              <a:rPr spc="130" dirty="0">
                <a:latin typeface="Times New Roman"/>
                <a:cs typeface="Times New Roman"/>
              </a:rPr>
              <a:t>c</a:t>
            </a:r>
            <a:r>
              <a:rPr spc="135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spc="30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D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60" dirty="0">
                <a:latin typeface="Times New Roman"/>
                <a:cs typeface="Times New Roman"/>
              </a:rPr>
              <a:t>lh</a:t>
            </a:r>
            <a:r>
              <a:rPr dirty="0">
                <a:latin typeface="Times New Roman"/>
                <a:cs typeface="Times New Roman"/>
              </a:rPr>
              <a:t>i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spc="30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	o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pl</a:t>
            </a:r>
            <a:r>
              <a:rPr spc="155" dirty="0">
                <a:latin typeface="Times New Roman"/>
                <a:cs typeface="Times New Roman"/>
              </a:rPr>
              <a:t>ac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 </a:t>
            </a:r>
            <a:r>
              <a:rPr spc="75" dirty="0">
                <a:latin typeface="Times New Roman"/>
                <a:cs typeface="Times New Roman"/>
              </a:rPr>
              <a:t>may,</a:t>
            </a:r>
            <a:r>
              <a:rPr spc="265" dirty="0">
                <a:latin typeface="Times New Roman"/>
                <a:cs typeface="Times New Roman"/>
              </a:rPr>
              <a:t> </a:t>
            </a:r>
            <a:r>
              <a:rPr spc="65" dirty="0">
                <a:latin typeface="Times New Roman"/>
                <a:cs typeface="Times New Roman"/>
              </a:rPr>
              <a:t>by	</a:t>
            </a:r>
            <a:r>
              <a:rPr spc="135" dirty="0">
                <a:latin typeface="Times New Roman"/>
                <a:cs typeface="Times New Roman"/>
              </a:rPr>
              <a:t>notification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in</a:t>
            </a:r>
            <a:r>
              <a:rPr spc="3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Official</a:t>
            </a:r>
            <a:r>
              <a:rPr spc="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z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45" dirty="0">
                <a:latin typeface="Times New Roman"/>
                <a:cs typeface="Times New Roman"/>
              </a:rPr>
              <a:t>specify.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  <a:buChar char=""/>
            </a:pP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25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46" y="500210"/>
            <a:ext cx="10860065" cy="4896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tabLst>
                <a:tab pos="4253865" algn="l"/>
              </a:tabLst>
            </a:pPr>
            <a:r>
              <a:rPr lang="pt-BR" spc="290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spc="26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 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	F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W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NA</a:t>
            </a:r>
            <a:r>
              <a:rPr lang="pt-BR" spc="45" dirty="0">
                <a:latin typeface="Times New Roman"/>
                <a:cs typeface="Times New Roman"/>
              </a:rPr>
              <a:t>M</a:t>
            </a:r>
            <a:r>
              <a:rPr lang="pt-BR" spc="40" dirty="0">
                <a:latin typeface="Times New Roman"/>
                <a:cs typeface="Times New Roman"/>
              </a:rPr>
              <a:t>ELY</a:t>
            </a:r>
            <a:r>
              <a:rPr lang="pt-BR" spc="65" dirty="0">
                <a:latin typeface="Times New Roman"/>
                <a:cs typeface="Times New Roman"/>
              </a:rPr>
              <a:t>:</a:t>
            </a:r>
            <a:r>
              <a:rPr lang="pt-BR" dirty="0">
                <a:latin typeface="Times New Roman"/>
                <a:cs typeface="Times New Roman"/>
              </a:rPr>
              <a:t>-</a:t>
            </a:r>
          </a:p>
          <a:p>
            <a:pPr marL="299085" marR="60960" indent="-287020" algn="just">
              <a:lnSpc>
                <a:spcPct val="150100"/>
              </a:lnSpc>
              <a:spcBef>
                <a:spcPts val="695"/>
              </a:spcBef>
              <a:buFont typeface="Wingdings"/>
              <a:buChar char=""/>
              <a:tabLst>
                <a:tab pos="299085" algn="l"/>
                <a:tab pos="299720" algn="l"/>
                <a:tab pos="6040755" algn="l"/>
              </a:tabLst>
            </a:pPr>
            <a:r>
              <a:rPr lang="pt-BR" spc="150" dirty="0">
                <a:latin typeface="Times New Roman"/>
                <a:cs typeface="Times New Roman"/>
              </a:rPr>
              <a:t>F</a:t>
            </a:r>
            <a:r>
              <a:rPr lang="pt-BR" spc="160" dirty="0">
                <a:latin typeface="Times New Roman"/>
                <a:cs typeface="Times New Roman"/>
              </a:rPr>
              <a:t>iv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poss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ss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60" dirty="0">
                <a:latin typeface="Times New Roman"/>
                <a:cs typeface="Times New Roman"/>
              </a:rPr>
              <a:t>n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rec</a:t>
            </a:r>
            <a:r>
              <a:rPr lang="pt-BR" spc="135" dirty="0">
                <a:latin typeface="Times New Roman"/>
                <a:cs typeface="Times New Roman"/>
              </a:rPr>
              <a:t>ogni</a:t>
            </a:r>
            <a:r>
              <a:rPr lang="pt-BR" spc="130" dirty="0">
                <a:latin typeface="Times New Roman"/>
                <a:cs typeface="Times New Roman"/>
              </a:rPr>
              <a:t>ze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qu</a:t>
            </a:r>
            <a:r>
              <a:rPr lang="pt-BR" spc="155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li</a:t>
            </a:r>
            <a:r>
              <a:rPr lang="pt-BR" spc="140" dirty="0">
                <a:latin typeface="Times New Roman"/>
                <a:cs typeface="Times New Roman"/>
              </a:rPr>
              <a:t>f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spc="140" dirty="0">
                <a:latin typeface="Times New Roman"/>
                <a:cs typeface="Times New Roman"/>
              </a:rPr>
              <a:t>a</a:t>
            </a:r>
            <a:r>
              <a:rPr lang="pt-BR" spc="145" dirty="0">
                <a:latin typeface="Times New Roman"/>
                <a:cs typeface="Times New Roman"/>
              </a:rPr>
              <a:t>tion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e</a:t>
            </a:r>
            <a:r>
              <a:rPr lang="pt-BR" spc="145" dirty="0">
                <a:latin typeface="Times New Roman"/>
                <a:cs typeface="Times New Roman"/>
              </a:rPr>
              <a:t>l</a:t>
            </a:r>
            <a:r>
              <a:rPr lang="pt-BR" spc="140" dirty="0">
                <a:latin typeface="Times New Roman"/>
                <a:cs typeface="Times New Roman"/>
              </a:rPr>
              <a:t>ec</a:t>
            </a:r>
            <a:r>
              <a:rPr lang="pt-BR" spc="145" dirty="0">
                <a:latin typeface="Times New Roman"/>
                <a:cs typeface="Times New Roman"/>
              </a:rPr>
              <a:t>t</a:t>
            </a:r>
            <a:r>
              <a:rPr lang="pt-BR" spc="140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d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	</a:t>
            </a:r>
            <a:r>
              <a:rPr lang="pt-BR" spc="245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A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spc="160" dirty="0">
                <a:latin typeface="Times New Roman"/>
                <a:cs typeface="Times New Roman"/>
              </a:rPr>
              <a:t>hit</a:t>
            </a:r>
            <a:r>
              <a:rPr lang="pt-BR" spc="155" dirty="0">
                <a:latin typeface="Times New Roman"/>
                <a:cs typeface="Times New Roman"/>
              </a:rPr>
              <a:t>ec</a:t>
            </a:r>
            <a:r>
              <a:rPr lang="pt-BR" spc="16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fr</a:t>
            </a:r>
            <a:r>
              <a:rPr lang="pt-BR" spc="14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m  a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its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me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mb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 marL="299085" marR="5080" indent="-287020" algn="just">
              <a:lnSpc>
                <a:spcPct val="150000"/>
              </a:lnSpc>
              <a:spcBef>
                <a:spcPts val="994"/>
              </a:spcBef>
              <a:buFont typeface="Wingdings"/>
              <a:buChar char=""/>
              <a:tabLst>
                <a:tab pos="299085" algn="l"/>
                <a:tab pos="299720" algn="l"/>
                <a:tab pos="762000" algn="l"/>
                <a:tab pos="1593215" algn="l"/>
                <a:tab pos="2700655" algn="l"/>
                <a:tab pos="3031490" algn="l"/>
                <a:tab pos="3463290" algn="l"/>
                <a:tab pos="3834765" algn="l"/>
                <a:tab pos="4457065" algn="l"/>
                <a:tab pos="5258435" algn="l"/>
                <a:tab pos="5624830" algn="l"/>
                <a:tab pos="6711315" algn="l"/>
                <a:tab pos="7776845" algn="l"/>
                <a:tab pos="8948420" algn="l"/>
                <a:tab pos="9281160" algn="l"/>
              </a:tabLst>
            </a:pPr>
            <a:r>
              <a:rPr lang="pt-BR" spc="20" dirty="0">
                <a:latin typeface="Times New Roman"/>
                <a:cs typeface="Times New Roman"/>
              </a:rPr>
              <a:t>Two	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s n</a:t>
            </a:r>
            <a:r>
              <a:rPr lang="pt-BR" spc="-145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	</a:t>
            </a:r>
            <a:r>
              <a:rPr lang="pt-BR" spc="60" dirty="0">
                <a:latin typeface="Times New Roman"/>
                <a:cs typeface="Times New Roman"/>
              </a:rPr>
              <a:t>by	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	</a:t>
            </a:r>
            <a:r>
              <a:rPr lang="pt-BR" spc="35" dirty="0">
                <a:latin typeface="Times New Roman"/>
                <a:cs typeface="Times New Roman"/>
              </a:rPr>
              <a:t>All	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	</a:t>
            </a:r>
            <a:r>
              <a:rPr lang="pt-BR" spc="105" dirty="0">
                <a:latin typeface="Times New Roman"/>
                <a:cs typeface="Times New Roman"/>
              </a:rPr>
              <a:t>Council	</a:t>
            </a:r>
            <a:r>
              <a:rPr lang="pt-BR" spc="60" dirty="0">
                <a:latin typeface="Times New Roman"/>
                <a:cs typeface="Times New Roman"/>
              </a:rPr>
              <a:t>for	</a:t>
            </a:r>
            <a:r>
              <a:rPr lang="pt-BR" spc="100" dirty="0">
                <a:latin typeface="Times New Roman"/>
                <a:cs typeface="Times New Roman"/>
              </a:rPr>
              <a:t>Technical	</a:t>
            </a:r>
            <a:r>
              <a:rPr lang="pt-BR" spc="85" dirty="0">
                <a:latin typeface="Times New Roman"/>
                <a:cs typeface="Times New Roman"/>
              </a:rPr>
              <a:t>Ed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	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d </a:t>
            </a:r>
            <a:r>
              <a:rPr lang="pt-BR" spc="65" dirty="0" smtClean="0">
                <a:latin typeface="Times New Roman"/>
                <a:cs typeface="Times New Roman"/>
              </a:rPr>
              <a:t>by </a:t>
            </a:r>
            <a:r>
              <a:rPr lang="pt-BR" spc="155" dirty="0" smtClean="0">
                <a:latin typeface="Times New Roman"/>
                <a:cs typeface="Times New Roman"/>
              </a:rPr>
              <a:t>the </a:t>
            </a:r>
            <a:r>
              <a:rPr lang="pt-BR" spc="-335" dirty="0" smtClean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Resolution</a:t>
            </a:r>
            <a:r>
              <a:rPr lang="pt-BR" spc="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the</a:t>
            </a:r>
            <a:r>
              <a:rPr lang="pt-BR" spc="2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me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3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 marL="299085" marR="925830" indent="-287020" algn="just">
              <a:lnSpc>
                <a:spcPct val="150200"/>
              </a:lnSpc>
              <a:spcBef>
                <a:spcPts val="1005"/>
              </a:spcBef>
              <a:buFont typeface="Wingdings"/>
              <a:buChar char=""/>
              <a:tabLst>
                <a:tab pos="299085" algn="l"/>
                <a:tab pos="299720" algn="l"/>
                <a:tab pos="2212975" algn="l"/>
              </a:tabLst>
            </a:pPr>
            <a:r>
              <a:rPr lang="pt-BR" spc="114" dirty="0">
                <a:latin typeface="Times New Roman"/>
                <a:cs typeface="Times New Roman"/>
              </a:rPr>
              <a:t>Five</a:t>
            </a:r>
            <a:r>
              <a:rPr lang="pt-BR" spc="229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spc="120" dirty="0">
                <a:latin typeface="Times New Roman"/>
                <a:cs typeface="Times New Roman"/>
              </a:rPr>
              <a:t>elected</a:t>
            </a:r>
            <a:r>
              <a:rPr lang="pt-BR" spc="19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form</a:t>
            </a:r>
            <a:r>
              <a:rPr lang="pt-BR" spc="1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ms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54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by</a:t>
            </a:r>
            <a:r>
              <a:rPr lang="pt-BR" spc="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3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380" dirty="0">
                <a:latin typeface="Times New Roman"/>
                <a:cs typeface="Times New Roman"/>
              </a:rPr>
              <a:t> </a:t>
            </a:r>
            <a:r>
              <a:rPr lang="pt-BR" spc="175" dirty="0">
                <a:latin typeface="Times New Roman"/>
                <a:cs typeface="Times New Roman"/>
              </a:rPr>
              <a:t>institutio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ns</a:t>
            </a:r>
            <a:r>
              <a:rPr lang="pt-BR" spc="355" dirty="0">
                <a:latin typeface="Times New Roman"/>
                <a:cs typeface="Times New Roman"/>
              </a:rPr>
              <a:t> </a:t>
            </a:r>
            <a:r>
              <a:rPr lang="pt-BR" spc="95" dirty="0">
                <a:latin typeface="Times New Roman"/>
                <a:cs typeface="Times New Roman"/>
              </a:rPr>
              <a:t>in</a:t>
            </a:r>
            <a:r>
              <a:rPr lang="pt-BR" spc="3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-3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409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full-</a:t>
            </a:r>
            <a:r>
              <a:rPr lang="pt-BR" spc="-2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215" dirty="0">
                <a:latin typeface="Times New Roman"/>
                <a:cs typeface="Times New Roman"/>
              </a:rPr>
              <a:t> </a:t>
            </a:r>
            <a:r>
              <a:rPr lang="pt-BR" spc="85" dirty="0" smtClean="0">
                <a:latin typeface="Times New Roman"/>
                <a:cs typeface="Times New Roman"/>
              </a:rPr>
              <a:t>ime  </a:t>
            </a:r>
            <a:r>
              <a:rPr lang="pt-BR" dirty="0" smtClean="0">
                <a:latin typeface="Times New Roman"/>
                <a:cs typeface="Times New Roman"/>
              </a:rPr>
              <a:t>i</a:t>
            </a:r>
            <a:r>
              <a:rPr lang="pt-BR" spc="-15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recognized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qualifications.</a:t>
            </a:r>
            <a:endParaRPr lang="pt-BR" dirty="0">
              <a:latin typeface="Times New Roman"/>
              <a:cs typeface="Times New Roman"/>
            </a:endParaRPr>
          </a:p>
          <a:p>
            <a:pPr algn="just">
              <a:spcBef>
                <a:spcPts val="50"/>
              </a:spcBef>
              <a:buChar char=""/>
            </a:pPr>
            <a:endParaRPr lang="pt-BR" dirty="0">
              <a:latin typeface="Times New Roman"/>
              <a:cs typeface="Times New Roman"/>
            </a:endParaRPr>
          </a:p>
          <a:p>
            <a:pPr marL="299085" indent="-287020" algn="just"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lang="pt-BR" spc="65" dirty="0">
                <a:latin typeface="Times New Roman"/>
                <a:cs typeface="Times New Roman"/>
              </a:rPr>
              <a:t>An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from</a:t>
            </a:r>
            <a:r>
              <a:rPr lang="pt-BR" spc="180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each</a:t>
            </a:r>
            <a:r>
              <a:rPr lang="pt-BR" spc="229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3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by</a:t>
            </a:r>
            <a:r>
              <a:rPr lang="pt-BR" spc="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the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3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 algn="just">
              <a:spcBef>
                <a:spcPts val="55"/>
              </a:spcBef>
              <a:buChar char=""/>
            </a:pPr>
            <a:endParaRPr lang="pt-BR" dirty="0">
              <a:latin typeface="Times New Roman"/>
              <a:cs typeface="Times New Roman"/>
            </a:endParaRPr>
          </a:p>
          <a:p>
            <a:pPr marL="299085" indent="-287020" algn="just">
              <a:buFont typeface="Wingdings"/>
              <a:buChar char=""/>
              <a:tabLst>
                <a:tab pos="299085" algn="l"/>
                <a:tab pos="299720" algn="l"/>
                <a:tab pos="6113780" algn="l"/>
              </a:tabLst>
            </a:pPr>
            <a:r>
              <a:rPr lang="pt-BR" spc="30" dirty="0">
                <a:latin typeface="Times New Roman"/>
                <a:cs typeface="Times New Roman"/>
              </a:rPr>
              <a:t>Tw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245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(</a:t>
            </a:r>
            <a:r>
              <a:rPr lang="pt-BR" spc="-200" dirty="0">
                <a:latin typeface="Times New Roman"/>
                <a:cs typeface="Times New Roman"/>
              </a:rPr>
              <a:t> </a:t>
            </a:r>
            <a:r>
              <a:rPr lang="pt-BR" spc="150" dirty="0" smtClean="0">
                <a:latin typeface="Times New Roman"/>
                <a:cs typeface="Times New Roman"/>
              </a:rPr>
              <a:t>I</a:t>
            </a:r>
            <a:r>
              <a:rPr lang="pt-BR" spc="160" dirty="0" smtClean="0">
                <a:latin typeface="Times New Roman"/>
                <a:cs typeface="Times New Roman"/>
              </a:rPr>
              <a:t>n</a:t>
            </a:r>
            <a:r>
              <a:rPr lang="pt-BR" spc="145" dirty="0" smtClean="0">
                <a:latin typeface="Times New Roman"/>
                <a:cs typeface="Times New Roman"/>
              </a:rPr>
              <a:t>d</a:t>
            </a:r>
            <a:r>
              <a:rPr lang="pt-BR" spc="135" dirty="0" smtClean="0">
                <a:latin typeface="Times New Roman"/>
                <a:cs typeface="Times New Roman"/>
              </a:rPr>
              <a:t>i</a:t>
            </a:r>
            <a:r>
              <a:rPr lang="pt-BR" spc="155" dirty="0" smtClean="0">
                <a:latin typeface="Times New Roman"/>
                <a:cs typeface="Times New Roman"/>
              </a:rPr>
              <a:t>a</a:t>
            </a:r>
            <a:r>
              <a:rPr lang="pt-BR" dirty="0" smtClean="0">
                <a:latin typeface="Times New Roman"/>
                <a:cs typeface="Times New Roman"/>
              </a:rPr>
              <a:t>) </a:t>
            </a:r>
            <a:r>
              <a:rPr lang="pt-BR" spc="140" dirty="0" smtClean="0">
                <a:latin typeface="Times New Roman"/>
                <a:cs typeface="Times New Roman"/>
              </a:rPr>
              <a:t>fr</a:t>
            </a:r>
            <a:r>
              <a:rPr lang="pt-BR" spc="145" dirty="0" smtClean="0">
                <a:latin typeface="Times New Roman"/>
                <a:cs typeface="Times New Roman"/>
              </a:rPr>
              <a:t>o</a:t>
            </a:r>
            <a:r>
              <a:rPr lang="pt-BR" dirty="0" smtClean="0">
                <a:latin typeface="Times New Roman"/>
                <a:cs typeface="Times New Roman"/>
              </a:rPr>
              <a:t>m </a:t>
            </a:r>
            <a:r>
              <a:rPr lang="pt-BR" spc="-11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it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endParaRPr lang="pt-BR" dirty="0">
              <a:latin typeface="Times New Roman"/>
              <a:cs typeface="Times New Roman"/>
            </a:endParaRPr>
          </a:p>
          <a:p>
            <a:pPr algn="just">
              <a:spcBef>
                <a:spcPts val="10"/>
              </a:spcBef>
              <a:buChar char=""/>
            </a:pPr>
            <a:endParaRPr lang="pt-BR" dirty="0">
              <a:latin typeface="Times New Roman"/>
              <a:cs typeface="Times New Roman"/>
            </a:endParaRPr>
          </a:p>
          <a:p>
            <a:pPr marL="299085" indent="-287020" algn="just">
              <a:buFont typeface="Wingdings"/>
              <a:buChar char=""/>
              <a:tabLst>
                <a:tab pos="299085" algn="l"/>
                <a:tab pos="299720" algn="l"/>
                <a:tab pos="6122670" algn="l"/>
              </a:tabLst>
            </a:pP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m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245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v</a:t>
            </a:r>
            <a:r>
              <a:rPr lang="pt-BR" spc="165" dirty="0">
                <a:latin typeface="Times New Roman"/>
                <a:cs typeface="Times New Roman"/>
              </a:rPr>
              <a:t>e</a:t>
            </a:r>
            <a:r>
              <a:rPr lang="pt-BR" spc="155" dirty="0">
                <a:latin typeface="Times New Roman"/>
                <a:cs typeface="Times New Roman"/>
              </a:rPr>
              <a:t>y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a </a:t>
            </a:r>
            <a:r>
              <a:rPr lang="pt-BR" spc="140" dirty="0" smtClean="0">
                <a:latin typeface="Times New Roman"/>
                <a:cs typeface="Times New Roman"/>
              </a:rPr>
              <a:t>fr</a:t>
            </a:r>
            <a:r>
              <a:rPr lang="pt-BR" spc="145" dirty="0" smtClean="0">
                <a:latin typeface="Times New Roman"/>
                <a:cs typeface="Times New Roman"/>
              </a:rPr>
              <a:t>o</a:t>
            </a:r>
            <a:r>
              <a:rPr lang="pt-BR" spc="5" dirty="0" smtClean="0">
                <a:latin typeface="Times New Roman"/>
                <a:cs typeface="Times New Roman"/>
              </a:rPr>
              <a:t>m</a:t>
            </a:r>
            <a:r>
              <a:rPr lang="pt-BR" dirty="0" smtClean="0">
                <a:latin typeface="Times New Roman"/>
                <a:cs typeface="Times New Roman"/>
              </a:rPr>
              <a:t> </a:t>
            </a:r>
            <a:r>
              <a:rPr lang="pt-BR" spc="-9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spc="185" dirty="0">
                <a:latin typeface="Times New Roman"/>
                <a:cs typeface="Times New Roman"/>
              </a:rPr>
              <a:t>it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endParaRPr lang="pt-B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699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229" y="696399"/>
            <a:ext cx="8280349" cy="511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665480" indent="-287020" algn="just">
              <a:lnSpc>
                <a:spcPct val="15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pc="65" dirty="0">
                <a:latin typeface="Times New Roman"/>
                <a:cs typeface="Times New Roman"/>
              </a:rPr>
              <a:t>An  </a:t>
            </a:r>
            <a:r>
              <a:rPr spc="120" dirty="0">
                <a:latin typeface="Times New Roman"/>
                <a:cs typeface="Times New Roman"/>
              </a:rPr>
              <a:t>elected </a:t>
            </a:r>
            <a:r>
              <a:rPr dirty="0">
                <a:latin typeface="Times New Roman"/>
                <a:cs typeface="Times New Roman"/>
              </a:rPr>
              <a:t>P r e s i d e n t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or  </a:t>
            </a:r>
            <a:r>
              <a:rPr spc="110" dirty="0">
                <a:latin typeface="Times New Roman"/>
                <a:cs typeface="Times New Roman"/>
              </a:rPr>
              <a:t>Vice- </a:t>
            </a:r>
            <a:r>
              <a:rPr spc="120" dirty="0">
                <a:latin typeface="Times New Roman"/>
                <a:cs typeface="Times New Roman"/>
              </a:rPr>
              <a:t>President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the </a:t>
            </a:r>
            <a:r>
              <a:rPr spc="105" dirty="0">
                <a:latin typeface="Times New Roman"/>
                <a:cs typeface="Times New Roman"/>
              </a:rPr>
              <a:t>Council </a:t>
            </a:r>
            <a:r>
              <a:rPr dirty="0">
                <a:latin typeface="Times New Roman"/>
                <a:cs typeface="Times New Roman"/>
              </a:rPr>
              <a:t>s h a l l  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hold </a:t>
            </a:r>
            <a:r>
              <a:rPr spc="30" dirty="0">
                <a:latin typeface="Times New Roman"/>
                <a:cs typeface="Times New Roman"/>
              </a:rPr>
              <a:t>office  </a:t>
            </a:r>
            <a:r>
              <a:rPr spc="60" dirty="0">
                <a:latin typeface="Times New Roman"/>
                <a:cs typeface="Times New Roman"/>
              </a:rPr>
              <a:t>for 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e r m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h r e e 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24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or</a:t>
            </a:r>
            <a:r>
              <a:rPr spc="19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till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he</a:t>
            </a:r>
            <a:r>
              <a:rPr spc="29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ceases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to</a:t>
            </a:r>
            <a:r>
              <a:rPr spc="210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be</a:t>
            </a:r>
            <a:r>
              <a:rPr spc="2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1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440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Council,</a:t>
            </a:r>
            <a:r>
              <a:rPr spc="204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wh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ch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ev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er</a:t>
            </a:r>
            <a:r>
              <a:rPr spc="29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isearlier.</a:t>
            </a:r>
            <a:endParaRPr dirty="0">
              <a:latin typeface="Times New Roman"/>
              <a:cs typeface="Times New Roman"/>
            </a:endParaRPr>
          </a:p>
          <a:p>
            <a:pPr marL="299085" marR="661670" indent="-287020" algn="just">
              <a:lnSpc>
                <a:spcPct val="150100"/>
              </a:lnSpc>
              <a:spcBef>
                <a:spcPts val="990"/>
              </a:spcBef>
              <a:buFont typeface="Wingdings"/>
              <a:buChar char=""/>
              <a:tabLst>
                <a:tab pos="299720" algn="l"/>
              </a:tabLst>
            </a:pPr>
            <a:r>
              <a:rPr spc="105" dirty="0">
                <a:latin typeface="Times New Roman"/>
                <a:cs typeface="Times New Roman"/>
              </a:rPr>
              <a:t>The</a:t>
            </a:r>
            <a:r>
              <a:rPr spc="345" dirty="0">
                <a:latin typeface="Times New Roman"/>
                <a:cs typeface="Times New Roman"/>
              </a:rPr>
              <a:t> </a:t>
            </a:r>
            <a:r>
              <a:rPr spc="110" dirty="0">
                <a:latin typeface="Times New Roman"/>
                <a:cs typeface="Times New Roman"/>
              </a:rPr>
              <a:t>Council</a:t>
            </a:r>
            <a:r>
              <a:rPr spc="3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at</a:t>
            </a:r>
            <a:r>
              <a:rPr spc="4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once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in</a:t>
            </a:r>
            <a:r>
              <a:rPr spc="38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every</a:t>
            </a:r>
            <a:r>
              <a:rPr spc="32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six</a:t>
            </a:r>
            <a:r>
              <a:rPr spc="3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310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Times New Roman"/>
                <a:cs typeface="Times New Roman"/>
              </a:rPr>
              <a:t>at</a:t>
            </a:r>
            <a:r>
              <a:rPr spc="5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19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place</a:t>
            </a:r>
            <a:r>
              <a:rPr spc="3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1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34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observe</a:t>
            </a:r>
            <a:r>
              <a:rPr spc="4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48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5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58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proc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edur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475" dirty="0">
                <a:latin typeface="Times New Roman"/>
                <a:cs typeface="Times New Roman"/>
              </a:rPr>
              <a:t> </a:t>
            </a:r>
            <a:r>
              <a:rPr spc="95" dirty="0">
                <a:latin typeface="Times New Roman"/>
                <a:cs typeface="Times New Roman"/>
              </a:rPr>
              <a:t>in</a:t>
            </a:r>
            <a:r>
              <a:rPr spc="5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509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to</a:t>
            </a:r>
            <a:r>
              <a:rPr spc="4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5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5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50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at</a:t>
            </a:r>
            <a:r>
              <a:rPr spc="600" dirty="0">
                <a:latin typeface="Times New Roman"/>
                <a:cs typeface="Times New Roman"/>
              </a:rPr>
              <a:t> </a:t>
            </a:r>
            <a:r>
              <a:rPr spc="140" dirty="0">
                <a:latin typeface="Times New Roman"/>
                <a:cs typeface="Times New Roman"/>
              </a:rPr>
              <a:t>its 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34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as</a:t>
            </a:r>
            <a:r>
              <a:rPr spc="50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be</a:t>
            </a:r>
            <a:r>
              <a:rPr spc="3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cr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be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spc="60" dirty="0">
                <a:latin typeface="Times New Roman"/>
                <a:cs typeface="Times New Roman"/>
              </a:rPr>
              <a:t>by</a:t>
            </a:r>
            <a:r>
              <a:rPr spc="2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 marL="299085" marR="654050" indent="-287020" algn="just">
              <a:lnSpc>
                <a:spcPct val="150000"/>
              </a:lnSpc>
              <a:spcBef>
                <a:spcPts val="1000"/>
              </a:spcBef>
              <a:buFont typeface="Wingdings"/>
              <a:buChar char=""/>
              <a:tabLst>
                <a:tab pos="299720" algn="l"/>
              </a:tabLst>
            </a:pPr>
            <a:r>
              <a:rPr spc="125" dirty="0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t h e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case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spc="150" dirty="0">
                <a:latin typeface="Times New Roman"/>
                <a:cs typeface="Times New Roman"/>
              </a:rPr>
              <a:t>an </a:t>
            </a:r>
            <a:r>
              <a:rPr dirty="0">
                <a:latin typeface="Times New Roman"/>
                <a:cs typeface="Times New Roman"/>
              </a:rPr>
              <a:t>e q u a l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division </a:t>
            </a:r>
            <a:r>
              <a:rPr spc="-5" dirty="0">
                <a:latin typeface="Times New Roman"/>
                <a:cs typeface="Times New Roman"/>
              </a:rPr>
              <a:t>of </a:t>
            </a:r>
            <a:r>
              <a:rPr spc="114" dirty="0">
                <a:latin typeface="Times New Roman"/>
                <a:cs typeface="Times New Roman"/>
              </a:rPr>
              <a:t>votes, </a:t>
            </a:r>
            <a:r>
              <a:rPr spc="165" dirty="0">
                <a:latin typeface="Times New Roman"/>
                <a:cs typeface="Times New Roman"/>
              </a:rPr>
              <a:t>the </a:t>
            </a:r>
            <a:r>
              <a:rPr dirty="0">
                <a:latin typeface="Times New Roman"/>
                <a:cs typeface="Times New Roman"/>
              </a:rPr>
              <a:t>P r e s i d e n t , </a:t>
            </a:r>
            <a:r>
              <a:rPr spc="75" dirty="0">
                <a:latin typeface="Times New Roman"/>
                <a:cs typeface="Times New Roman"/>
              </a:rPr>
              <a:t>or  </a:t>
            </a:r>
            <a:r>
              <a:rPr spc="95" dirty="0">
                <a:latin typeface="Times New Roman"/>
                <a:cs typeface="Times New Roman"/>
              </a:rPr>
              <a:t>in </a:t>
            </a:r>
            <a:r>
              <a:rPr spc="130" dirty="0">
                <a:latin typeface="Times New Roman"/>
                <a:cs typeface="Times New Roman"/>
              </a:rPr>
              <a:t>his </a:t>
            </a:r>
            <a:r>
              <a:rPr spc="135" dirty="0">
                <a:latin typeface="Times New Roman"/>
                <a:cs typeface="Times New Roman"/>
              </a:rPr>
              <a:t>absence, </a:t>
            </a:r>
            <a:r>
              <a:rPr spc="165" dirty="0">
                <a:latin typeface="Times New Roman"/>
                <a:cs typeface="Times New Roman"/>
              </a:rPr>
              <a:t>the </a:t>
            </a:r>
            <a:r>
              <a:rPr spc="110" dirty="0">
                <a:latin typeface="Times New Roman"/>
                <a:cs typeface="Times New Roman"/>
              </a:rPr>
              <a:t>Vice- </a:t>
            </a:r>
            <a:r>
              <a:rPr spc="125" dirty="0">
                <a:latin typeface="Times New Roman"/>
                <a:cs typeface="Times New Roman"/>
              </a:rPr>
              <a:t>President 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35" dirty="0">
                <a:latin typeface="Times New Roman"/>
                <a:cs typeface="Times New Roman"/>
              </a:rPr>
              <a:t>or,</a:t>
            </a:r>
            <a:r>
              <a:rPr spc="210" dirty="0">
                <a:latin typeface="Times New Roman"/>
                <a:cs typeface="Times New Roman"/>
              </a:rPr>
              <a:t> </a:t>
            </a:r>
            <a:r>
              <a:rPr spc="90" dirty="0">
                <a:latin typeface="Times New Roman"/>
                <a:cs typeface="Times New Roman"/>
              </a:rPr>
              <a:t>in</a:t>
            </a:r>
            <a:r>
              <a:rPr spc="3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50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ab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ce</a:t>
            </a:r>
            <a:r>
              <a:rPr spc="3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66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both,</a:t>
            </a:r>
            <a:r>
              <a:rPr spc="3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40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3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35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over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39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meetin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3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 h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 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54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exercise </a:t>
            </a:r>
            <a:r>
              <a:rPr spc="-3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second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or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  </a:t>
            </a:r>
            <a:r>
              <a:rPr spc="100" dirty="0">
                <a:latin typeface="Times New Roman"/>
                <a:cs typeface="Times New Roman"/>
              </a:rPr>
              <a:t>vote.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Char char=""/>
            </a:pP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02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366" y="221173"/>
            <a:ext cx="9039617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/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oun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–</a:t>
            </a:r>
          </a:p>
          <a:p>
            <a:pPr marL="299085" marR="647065" indent="-287020">
              <a:lnSpc>
                <a:spcPct val="150000"/>
              </a:lnSpc>
              <a:spcBef>
                <a:spcPts val="1000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5904865" algn="l"/>
              </a:tabLst>
            </a:pPr>
            <a:r>
              <a:rPr lang="pt-BR" dirty="0" smtClean="0">
                <a:latin typeface="Times New Roman"/>
                <a:cs typeface="Times New Roman"/>
              </a:rPr>
              <a:t>A</a:t>
            </a:r>
            <a:r>
              <a:rPr lang="pt-BR" spc="-15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w</a:t>
            </a:r>
            <a:r>
              <a:rPr lang="pt-BR" spc="160" dirty="0">
                <a:latin typeface="Times New Roman"/>
                <a:cs typeface="Times New Roman"/>
              </a:rPr>
              <a:t>h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204" dirty="0">
                <a:latin typeface="Times New Roman"/>
                <a:cs typeface="Times New Roman"/>
              </a:rPr>
              <a:t>ac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250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spc="210" dirty="0">
                <a:latin typeface="Times New Roman"/>
                <a:cs typeface="Times New Roman"/>
              </a:rPr>
              <a:t>it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w</a:t>
            </a:r>
            <a:r>
              <a:rPr lang="pt-BR" spc="160" dirty="0">
                <a:latin typeface="Times New Roman"/>
                <a:cs typeface="Times New Roman"/>
              </a:rPr>
              <a:t>h</a:t>
            </a:r>
            <a:r>
              <a:rPr lang="pt-BR" dirty="0">
                <a:latin typeface="Times New Roman"/>
                <a:cs typeface="Times New Roman"/>
              </a:rPr>
              <a:t>o	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spc="155" dirty="0">
                <a:latin typeface="Times New Roman"/>
                <a:cs typeface="Times New Roman"/>
              </a:rPr>
              <a:t>a</a:t>
            </a:r>
            <a:r>
              <a:rPr lang="pt-BR" spc="160" dirty="0">
                <a:latin typeface="Times New Roman"/>
                <a:cs typeface="Times New Roman"/>
              </a:rPr>
              <a:t>ls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ac</a:t>
            </a:r>
            <a:r>
              <a:rPr lang="pt-BR" spc="17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40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120" dirty="0">
                <a:latin typeface="Times New Roman"/>
                <a:cs typeface="Times New Roman"/>
              </a:rPr>
              <a:t> </a:t>
            </a:r>
            <a:r>
              <a:rPr lang="pt-BR" spc="100" dirty="0">
                <a:latin typeface="Times New Roman"/>
                <a:cs typeface="Times New Roman"/>
              </a:rPr>
              <a:t>s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d</a:t>
            </a:r>
            <a:r>
              <a:rPr lang="pt-BR" spc="140" dirty="0">
                <a:latin typeface="Times New Roman"/>
                <a:cs typeface="Times New Roman"/>
              </a:rPr>
              <a:t>ec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spc="135" dirty="0">
                <a:latin typeface="Times New Roman"/>
                <a:cs typeface="Times New Roman"/>
              </a:rPr>
              <a:t>d</a:t>
            </a:r>
            <a:r>
              <a:rPr lang="pt-BR" spc="140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254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Council,</a:t>
            </a:r>
            <a:r>
              <a:rPr lang="pt-BR" spc="235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as</a:t>
            </a:r>
            <a:r>
              <a:rPr lang="pt-BR" spc="32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its</a:t>
            </a:r>
            <a:r>
              <a:rPr lang="pt-BR" spc="3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 marL="299085" marR="19050" indent="-287020">
              <a:lnSpc>
                <a:spcPct val="150200"/>
              </a:lnSpc>
              <a:spcBef>
                <a:spcPts val="1000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1099185" algn="l"/>
                <a:tab pos="5798185" algn="l"/>
              </a:tabLst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spc="50" dirty="0">
                <a:latin typeface="Times New Roman"/>
                <a:cs typeface="Times New Roman"/>
              </a:rPr>
              <a:t>O</a:t>
            </a:r>
            <a:r>
              <a:rPr lang="pt-BR" spc="55" dirty="0">
                <a:latin typeface="Times New Roman"/>
                <a:cs typeface="Times New Roman"/>
              </a:rPr>
              <a:t>ff</a:t>
            </a:r>
            <a:r>
              <a:rPr lang="pt-BR" spc="60" dirty="0">
                <a:latin typeface="Times New Roman"/>
                <a:cs typeface="Times New Roman"/>
              </a:rPr>
              <a:t>i</a:t>
            </a:r>
            <a:r>
              <a:rPr lang="pt-BR" spc="55" dirty="0">
                <a:latin typeface="Times New Roman"/>
                <a:cs typeface="Times New Roman"/>
              </a:rPr>
              <a:t>c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5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254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4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oun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5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spc="300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4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D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lh</a:t>
            </a:r>
            <a:r>
              <a:rPr lang="pt-BR" dirty="0">
                <a:latin typeface="Times New Roman"/>
                <a:cs typeface="Times New Roman"/>
              </a:rPr>
              <a:t>i 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300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t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	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pl</a:t>
            </a:r>
            <a:r>
              <a:rPr lang="pt-BR" spc="155" dirty="0">
                <a:latin typeface="Times New Roman"/>
                <a:cs typeface="Times New Roman"/>
              </a:rPr>
              <a:t>ac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  </a:t>
            </a:r>
            <a:r>
              <a:rPr lang="pt-BR" spc="75" dirty="0">
                <a:latin typeface="Times New Roman"/>
                <a:cs typeface="Times New Roman"/>
              </a:rPr>
              <a:t>may,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65" dirty="0" smtClean="0">
                <a:latin typeface="Times New Roman"/>
                <a:cs typeface="Times New Roman"/>
              </a:rPr>
              <a:t>by </a:t>
            </a:r>
            <a:r>
              <a:rPr lang="pt-BR" spc="135" dirty="0" smtClean="0">
                <a:latin typeface="Times New Roman"/>
                <a:cs typeface="Times New Roman"/>
              </a:rPr>
              <a:t>notification</a:t>
            </a:r>
            <a:r>
              <a:rPr lang="pt-BR" spc="270" dirty="0" smtClean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in</a:t>
            </a:r>
            <a:r>
              <a:rPr lang="pt-BR" spc="3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13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Official</a:t>
            </a:r>
            <a:r>
              <a:rPr lang="pt-BR" spc="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z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-35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specify.</a:t>
            </a:r>
            <a:endParaRPr lang="pt-BR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50000"/>
              </a:lnSpc>
              <a:spcBef>
                <a:spcPts val="1000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1915795" algn="l"/>
                <a:tab pos="5264785" algn="l"/>
                <a:tab pos="7342505" algn="l"/>
              </a:tabLst>
            </a:pPr>
            <a:r>
              <a:rPr lang="pt-BR" spc="170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19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spc="160" dirty="0">
                <a:latin typeface="Times New Roman"/>
                <a:cs typeface="Times New Roman"/>
              </a:rPr>
              <a:t>w</a:t>
            </a:r>
            <a:r>
              <a:rPr lang="pt-BR" spc="170" dirty="0">
                <a:latin typeface="Times New Roman"/>
                <a:cs typeface="Times New Roman"/>
              </a:rPr>
              <a:t>hi</a:t>
            </a:r>
            <a:r>
              <a:rPr lang="pt-BR" spc="165" dirty="0">
                <a:latin typeface="Times New Roman"/>
                <a:cs typeface="Times New Roman"/>
              </a:rPr>
              <a:t>c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 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spc="140" dirty="0" smtClean="0">
                <a:latin typeface="Times New Roman"/>
                <a:cs typeface="Times New Roman"/>
              </a:rPr>
              <a:t>rec</a:t>
            </a:r>
            <a:r>
              <a:rPr lang="pt-BR" spc="145" dirty="0" smtClean="0">
                <a:latin typeface="Times New Roman"/>
                <a:cs typeface="Times New Roman"/>
              </a:rPr>
              <a:t>og</a:t>
            </a:r>
            <a:r>
              <a:rPr lang="pt-BR" spc="135" dirty="0" smtClean="0">
                <a:latin typeface="Times New Roman"/>
                <a:cs typeface="Times New Roman"/>
              </a:rPr>
              <a:t>ni</a:t>
            </a:r>
            <a:r>
              <a:rPr lang="pt-BR" spc="140" dirty="0" smtClean="0">
                <a:latin typeface="Times New Roman"/>
                <a:cs typeface="Times New Roman"/>
              </a:rPr>
              <a:t>z</a:t>
            </a:r>
            <a:r>
              <a:rPr lang="pt-BR" spc="130" dirty="0" smtClean="0">
                <a:latin typeface="Times New Roman"/>
                <a:cs typeface="Times New Roman"/>
              </a:rPr>
              <a:t>e</a:t>
            </a:r>
            <a:r>
              <a:rPr lang="pt-BR" dirty="0" smtClean="0">
                <a:latin typeface="Times New Roman"/>
                <a:cs typeface="Times New Roman"/>
              </a:rPr>
              <a:t>d </a:t>
            </a:r>
            <a:r>
              <a:rPr lang="pt-BR" spc="160" dirty="0" smtClean="0">
                <a:latin typeface="Times New Roman"/>
                <a:cs typeface="Times New Roman"/>
              </a:rPr>
              <a:t>qu</a:t>
            </a:r>
            <a:r>
              <a:rPr lang="pt-BR" spc="155" dirty="0" smtClean="0">
                <a:latin typeface="Times New Roman"/>
                <a:cs typeface="Times New Roman"/>
              </a:rPr>
              <a:t>a</a:t>
            </a:r>
            <a:r>
              <a:rPr lang="pt-BR" spc="150" dirty="0" smtClean="0">
                <a:latin typeface="Times New Roman"/>
                <a:cs typeface="Times New Roman"/>
              </a:rPr>
              <a:t>li</a:t>
            </a:r>
            <a:r>
              <a:rPr lang="pt-BR" spc="145" dirty="0" smtClean="0">
                <a:latin typeface="Times New Roman"/>
                <a:cs typeface="Times New Roman"/>
              </a:rPr>
              <a:t>f</a:t>
            </a:r>
            <a:r>
              <a:rPr lang="pt-BR" spc="150" dirty="0" smtClean="0">
                <a:latin typeface="Times New Roman"/>
                <a:cs typeface="Times New Roman"/>
              </a:rPr>
              <a:t>i</a:t>
            </a:r>
            <a:r>
              <a:rPr lang="pt-BR" spc="145" dirty="0" smtClean="0">
                <a:latin typeface="Times New Roman"/>
                <a:cs typeface="Times New Roman"/>
              </a:rPr>
              <a:t>c</a:t>
            </a:r>
            <a:r>
              <a:rPr lang="pt-BR" spc="155" dirty="0" smtClean="0">
                <a:latin typeface="Times New Roman"/>
                <a:cs typeface="Times New Roman"/>
              </a:rPr>
              <a:t>a</a:t>
            </a:r>
            <a:r>
              <a:rPr lang="pt-BR" spc="150" dirty="0" smtClean="0">
                <a:latin typeface="Times New Roman"/>
                <a:cs typeface="Times New Roman"/>
              </a:rPr>
              <a:t>t</a:t>
            </a:r>
            <a:r>
              <a:rPr lang="pt-BR" spc="135" dirty="0" smtClean="0">
                <a:latin typeface="Times New Roman"/>
                <a:cs typeface="Times New Roman"/>
              </a:rPr>
              <a:t>i</a:t>
            </a:r>
            <a:r>
              <a:rPr lang="pt-BR" spc="150" dirty="0" smtClean="0">
                <a:latin typeface="Times New Roman"/>
                <a:cs typeface="Times New Roman"/>
              </a:rPr>
              <a:t>o</a:t>
            </a:r>
            <a:r>
              <a:rPr lang="pt-BR" dirty="0" smtClean="0">
                <a:latin typeface="Times New Roman"/>
                <a:cs typeface="Times New Roman"/>
              </a:rPr>
              <a:t>n </a:t>
            </a:r>
            <a:r>
              <a:rPr lang="pt-BR" spc="-165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 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 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o</a:t>
            </a:r>
            <a:r>
              <a:rPr lang="pt-BR" spc="165" dirty="0">
                <a:latin typeface="Times New Roman"/>
                <a:cs typeface="Times New Roman"/>
              </a:rPr>
              <a:t>r</a:t>
            </a:r>
            <a:r>
              <a:rPr lang="pt-BR" spc="150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o</a:t>
            </a:r>
            <a:r>
              <a:rPr lang="pt-BR" dirty="0">
                <a:latin typeface="Times New Roman"/>
                <a:cs typeface="Times New Roman"/>
              </a:rPr>
              <a:t>n 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spc="240" dirty="0">
                <a:latin typeface="Times New Roman"/>
                <a:cs typeface="Times New Roman"/>
              </a:rPr>
              <a:t>a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spc="245" dirty="0">
                <a:latin typeface="Times New Roman"/>
                <a:cs typeface="Times New Roman"/>
              </a:rPr>
              <a:t>th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oun</a:t>
            </a:r>
            <a:r>
              <a:rPr lang="pt-BR" spc="130" dirty="0">
                <a:latin typeface="Times New Roman"/>
                <a:cs typeface="Times New Roman"/>
              </a:rPr>
              <a:t>c</a:t>
            </a:r>
            <a:r>
              <a:rPr lang="pt-BR" spc="13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155" dirty="0">
                <a:latin typeface="Times New Roman"/>
                <a:cs typeface="Times New Roman"/>
              </a:rPr>
              <a:t> </a:t>
            </a:r>
            <a:r>
              <a:rPr lang="pt-BR" spc="95" dirty="0" smtClean="0">
                <a:latin typeface="Times New Roman"/>
                <a:cs typeface="Times New Roman"/>
              </a:rPr>
              <a:t>m</a:t>
            </a:r>
            <a:r>
              <a:rPr lang="pt-BR" spc="120" dirty="0" smtClean="0">
                <a:latin typeface="Times New Roman"/>
                <a:cs typeface="Times New Roman"/>
              </a:rPr>
              <a:t>a</a:t>
            </a:r>
            <a:r>
              <a:rPr lang="pt-BR" spc="100" dirty="0" smtClean="0">
                <a:latin typeface="Times New Roman"/>
                <a:cs typeface="Times New Roman"/>
              </a:rPr>
              <a:t>y</a:t>
            </a:r>
            <a:r>
              <a:rPr lang="pt-BR" dirty="0" smtClean="0">
                <a:latin typeface="Times New Roman"/>
                <a:cs typeface="Times New Roman"/>
              </a:rPr>
              <a:t>, </a:t>
            </a:r>
            <a:r>
              <a:rPr lang="pt-BR" spc="140" dirty="0" smtClean="0">
                <a:latin typeface="Times New Roman"/>
                <a:cs typeface="Times New Roman"/>
              </a:rPr>
              <a:t>fr</a:t>
            </a:r>
            <a:r>
              <a:rPr lang="pt-BR" spc="145" dirty="0" smtClean="0">
                <a:latin typeface="Times New Roman"/>
                <a:cs typeface="Times New Roman"/>
              </a:rPr>
              <a:t>o</a:t>
            </a:r>
            <a:r>
              <a:rPr lang="pt-BR" dirty="0" smtClean="0">
                <a:latin typeface="Times New Roman"/>
                <a:cs typeface="Times New Roman"/>
              </a:rPr>
              <a:t>m </a:t>
            </a:r>
            <a:r>
              <a:rPr lang="pt-BR" spc="-75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q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95" dirty="0">
                <a:latin typeface="Times New Roman"/>
                <a:cs typeface="Times New Roman"/>
              </a:rPr>
              <a:t> </a:t>
            </a:r>
            <a:r>
              <a:rPr lang="pt-BR" spc="155" dirty="0">
                <a:latin typeface="Times New Roman"/>
                <a:cs typeface="Times New Roman"/>
              </a:rPr>
              <a:t>c</a:t>
            </a:r>
            <a:r>
              <a:rPr lang="pt-BR" spc="160" dirty="0">
                <a:latin typeface="Times New Roman"/>
                <a:cs typeface="Times New Roman"/>
              </a:rPr>
              <a:t>ou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160" dirty="0">
                <a:latin typeface="Times New Roman"/>
                <a:cs typeface="Times New Roman"/>
              </a:rPr>
              <a:t>s</a:t>
            </a:r>
            <a:r>
              <a:rPr lang="pt-BR" spc="155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d e</a:t>
            </a:r>
            <a:r>
              <a:rPr lang="pt-BR" spc="-16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x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5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e</a:t>
            </a:r>
          </a:p>
          <a:p>
            <a:pPr marL="299085">
              <a:spcBef>
                <a:spcPts val="840"/>
              </a:spcBef>
              <a:tabLst>
                <a:tab pos="3600450" algn="l"/>
              </a:tabLst>
            </a:pP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3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3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38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to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3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h </a:t>
            </a:r>
            <a:r>
              <a:rPr lang="pt-BR" spc="130" dirty="0" smtClean="0">
                <a:latin typeface="Times New Roman"/>
                <a:cs typeface="Times New Roman"/>
              </a:rPr>
              <a:t>qualification</a:t>
            </a:r>
            <a:r>
              <a:rPr lang="pt-BR" spc="130" dirty="0">
                <a:latin typeface="Times New Roman"/>
                <a:cs typeface="Times New Roman"/>
              </a:rPr>
              <a:t>,</a:t>
            </a:r>
            <a:r>
              <a:rPr lang="pt-BR" spc="2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155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to</a:t>
            </a:r>
            <a:r>
              <a:rPr lang="pt-BR" spc="2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4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3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58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which</a:t>
            </a:r>
            <a:r>
              <a:rPr lang="pt-BR" spc="3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360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courses</a:t>
            </a:r>
            <a:r>
              <a:rPr lang="pt-BR" spc="2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-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3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</a:p>
          <a:p>
            <a:pPr marL="299085">
              <a:spcBef>
                <a:spcPts val="840"/>
              </a:spcBef>
              <a:tabLst>
                <a:tab pos="5398770" algn="l"/>
              </a:tabLst>
            </a:pP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x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spc="165" dirty="0">
                <a:latin typeface="Times New Roman"/>
                <a:cs typeface="Times New Roman"/>
              </a:rPr>
              <a:t>m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55" dirty="0">
                <a:latin typeface="Times New Roman"/>
                <a:cs typeface="Times New Roman"/>
              </a:rPr>
              <a:t> </a:t>
            </a:r>
            <a:r>
              <a:rPr lang="pt-BR" spc="240" dirty="0">
                <a:latin typeface="Times New Roman"/>
                <a:cs typeface="Times New Roman"/>
              </a:rPr>
              <a:t>ar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q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20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t</a:t>
            </a:r>
            <a:r>
              <a:rPr lang="pt-BR" dirty="0">
                <a:latin typeface="Times New Roman"/>
                <a:cs typeface="Times New Roman"/>
              </a:rPr>
              <a:t>o 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b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</a:t>
            </a:r>
            <a:r>
              <a:rPr lang="pt-BR" spc="-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h </a:t>
            </a:r>
            <a:r>
              <a:rPr lang="pt-BR" spc="155" dirty="0" smtClean="0">
                <a:latin typeface="Times New Roman"/>
                <a:cs typeface="Times New Roman"/>
              </a:rPr>
              <a:t>qu</a:t>
            </a:r>
            <a:r>
              <a:rPr lang="pt-BR" spc="150" dirty="0" smtClean="0">
                <a:latin typeface="Times New Roman"/>
                <a:cs typeface="Times New Roman"/>
              </a:rPr>
              <a:t>a</a:t>
            </a:r>
            <a:r>
              <a:rPr lang="pt-BR" spc="145" dirty="0" smtClean="0">
                <a:latin typeface="Times New Roman"/>
                <a:cs typeface="Times New Roman"/>
              </a:rPr>
              <a:t>li</a:t>
            </a:r>
            <a:r>
              <a:rPr lang="pt-BR" spc="140" dirty="0" smtClean="0">
                <a:latin typeface="Times New Roman"/>
                <a:cs typeface="Times New Roman"/>
              </a:rPr>
              <a:t>f</a:t>
            </a:r>
            <a:r>
              <a:rPr lang="pt-BR" spc="145" dirty="0" smtClean="0">
                <a:latin typeface="Times New Roman"/>
                <a:cs typeface="Times New Roman"/>
              </a:rPr>
              <a:t>i</a:t>
            </a:r>
            <a:r>
              <a:rPr lang="pt-BR" spc="150" dirty="0" smtClean="0">
                <a:latin typeface="Times New Roman"/>
                <a:cs typeface="Times New Roman"/>
              </a:rPr>
              <a:t>c</a:t>
            </a:r>
            <a:r>
              <a:rPr lang="pt-BR" spc="140" dirty="0" smtClean="0">
                <a:latin typeface="Times New Roman"/>
                <a:cs typeface="Times New Roman"/>
              </a:rPr>
              <a:t>a</a:t>
            </a:r>
            <a:r>
              <a:rPr lang="pt-BR" spc="145" dirty="0" smtClean="0">
                <a:latin typeface="Times New Roman"/>
                <a:cs typeface="Times New Roman"/>
              </a:rPr>
              <a:t>tio</a:t>
            </a:r>
            <a:r>
              <a:rPr lang="pt-BR" dirty="0" smtClean="0">
                <a:latin typeface="Times New Roman"/>
                <a:cs typeface="Times New Roman"/>
              </a:rPr>
              <a:t>n </a:t>
            </a:r>
            <a:r>
              <a:rPr lang="pt-BR" spc="-80" dirty="0" smtClean="0">
                <a:latin typeface="Times New Roman"/>
                <a:cs typeface="Times New Roman"/>
              </a:rPr>
              <a:t> </a:t>
            </a:r>
            <a:r>
              <a:rPr lang="pt-BR" spc="145" dirty="0">
                <a:latin typeface="Times New Roman"/>
                <a:cs typeface="Times New Roman"/>
              </a:rPr>
              <a:t>i</a:t>
            </a:r>
            <a:r>
              <a:rPr lang="pt-BR" dirty="0">
                <a:latin typeface="Times New Roman"/>
                <a:cs typeface="Times New Roman"/>
              </a:rPr>
              <a:t>s </a:t>
            </a:r>
            <a:r>
              <a:rPr lang="pt-BR" spc="-6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c</a:t>
            </a:r>
            <a:r>
              <a:rPr lang="pt-BR" spc="155" dirty="0">
                <a:latin typeface="Times New Roman"/>
                <a:cs typeface="Times New Roman"/>
              </a:rPr>
              <a:t>on</a:t>
            </a:r>
            <a:r>
              <a:rPr lang="pt-BR" spc="140" dirty="0">
                <a:latin typeface="Times New Roman"/>
                <a:cs typeface="Times New Roman"/>
              </a:rPr>
              <a:t>fer</a:t>
            </a:r>
            <a:r>
              <a:rPr lang="pt-BR" spc="150" dirty="0">
                <a:latin typeface="Times New Roman"/>
                <a:cs typeface="Times New Roman"/>
              </a:rPr>
              <a:t>r</a:t>
            </a:r>
            <a:r>
              <a:rPr lang="pt-BR" spc="140" dirty="0">
                <a:latin typeface="Times New Roman"/>
                <a:cs typeface="Times New Roman"/>
              </a:rPr>
              <a:t>e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145" dirty="0">
                <a:latin typeface="Times New Roman"/>
                <a:cs typeface="Times New Roman"/>
              </a:rPr>
              <a:t> </a:t>
            </a:r>
            <a:r>
              <a:rPr lang="pt-BR" spc="170" dirty="0">
                <a:latin typeface="Times New Roman"/>
                <a:cs typeface="Times New Roman"/>
              </a:rPr>
              <a:t>g</a:t>
            </a:r>
            <a:r>
              <a:rPr lang="pt-BR" spc="165" dirty="0">
                <a:latin typeface="Times New Roman"/>
                <a:cs typeface="Times New Roman"/>
              </a:rPr>
              <a:t>e</a:t>
            </a:r>
            <a:r>
              <a:rPr lang="pt-BR" spc="170" dirty="0">
                <a:latin typeface="Times New Roman"/>
                <a:cs typeface="Times New Roman"/>
              </a:rPr>
              <a:t>n</a:t>
            </a:r>
            <a:r>
              <a:rPr lang="pt-BR" spc="165" dirty="0">
                <a:latin typeface="Times New Roman"/>
                <a:cs typeface="Times New Roman"/>
              </a:rPr>
              <a:t>era</a:t>
            </a:r>
            <a:r>
              <a:rPr lang="pt-BR" spc="170" dirty="0">
                <a:latin typeface="Times New Roman"/>
                <a:cs typeface="Times New Roman"/>
              </a:rPr>
              <a:t>ll</a:t>
            </a:r>
            <a:r>
              <a:rPr lang="pt-BR" dirty="0">
                <a:latin typeface="Times New Roman"/>
                <a:cs typeface="Times New Roman"/>
              </a:rPr>
              <a:t>y </a:t>
            </a:r>
            <a:r>
              <a:rPr lang="pt-BR" spc="-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</a:p>
          <a:p>
            <a:pPr marL="299085">
              <a:spcBef>
                <a:spcPts val="840"/>
              </a:spcBef>
            </a:pPr>
            <a:r>
              <a:rPr lang="pt-BR" spc="65" dirty="0">
                <a:latin typeface="Times New Roman"/>
                <a:cs typeface="Times New Roman"/>
              </a:rPr>
              <a:t>to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q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38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 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b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ng</a:t>
            </a:r>
            <a:r>
              <a:rPr lang="pt-BR" spc="3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114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qualification.</a:t>
            </a:r>
            <a:endParaRPr lang="pt-B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254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604" y="120202"/>
            <a:ext cx="9427210" cy="2456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31775" indent="-287020">
              <a:lnSpc>
                <a:spcPct val="150000"/>
              </a:lnSpc>
              <a:spcBef>
                <a:spcPts val="100"/>
              </a:spcBef>
              <a:buSzPct val="96428"/>
              <a:buFont typeface="Wingdings"/>
              <a:buChar char=""/>
              <a:tabLst>
                <a:tab pos="299085" algn="l"/>
                <a:tab pos="299720" algn="l"/>
                <a:tab pos="2862580" algn="l"/>
                <a:tab pos="5995035" algn="l"/>
              </a:tabLst>
            </a:pP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E</a:t>
            </a:r>
            <a:r>
              <a:rPr spc="160" dirty="0">
                <a:latin typeface="Times New Roman"/>
                <a:cs typeface="Times New Roman"/>
              </a:rPr>
              <a:t>x</a:t>
            </a:r>
            <a:r>
              <a:rPr spc="155" dirty="0">
                <a:latin typeface="Times New Roman"/>
                <a:cs typeface="Times New Roman"/>
              </a:rPr>
              <a:t>ec</a:t>
            </a:r>
            <a:r>
              <a:rPr spc="160" dirty="0">
                <a:latin typeface="Times New Roman"/>
                <a:cs typeface="Times New Roman"/>
              </a:rPr>
              <a:t>utiv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mm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sh</a:t>
            </a:r>
            <a:r>
              <a:rPr spc="165" dirty="0">
                <a:latin typeface="Times New Roman"/>
                <a:cs typeface="Times New Roman"/>
              </a:rPr>
              <a:t>a</a:t>
            </a:r>
            <a:r>
              <a:rPr spc="170" dirty="0">
                <a:latin typeface="Times New Roman"/>
                <a:cs typeface="Times New Roman"/>
              </a:rPr>
              <a:t>ll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sub</a:t>
            </a:r>
            <a:r>
              <a:rPr spc="150" dirty="0">
                <a:latin typeface="Times New Roman"/>
                <a:cs typeface="Times New Roman"/>
              </a:rPr>
              <a:t>j</a:t>
            </a:r>
            <a:r>
              <a:rPr spc="155" dirty="0">
                <a:latin typeface="Times New Roman"/>
                <a:cs typeface="Times New Roman"/>
              </a:rPr>
              <a:t>ec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spc="50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114" dirty="0" smtClean="0">
                <a:latin typeface="Times New Roman"/>
                <a:cs typeface="Times New Roman"/>
              </a:rPr>
              <a:t>a</a:t>
            </a:r>
            <a:r>
              <a:rPr spc="125" dirty="0" smtClean="0">
                <a:latin typeface="Times New Roman"/>
                <a:cs typeface="Times New Roman"/>
              </a:rPr>
              <a:t>n</a:t>
            </a:r>
            <a:r>
              <a:rPr dirty="0" smtClean="0">
                <a:latin typeface="Times New Roman"/>
                <a:cs typeface="Times New Roman"/>
              </a:rPr>
              <a:t>y,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m</a:t>
            </a:r>
            <a:r>
              <a:rPr spc="-15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25" dirty="0">
                <a:latin typeface="Times New Roman"/>
                <a:cs typeface="Times New Roman"/>
              </a:rPr>
              <a:t>oun</a:t>
            </a:r>
            <a:r>
              <a:rPr spc="114" dirty="0">
                <a:latin typeface="Times New Roman"/>
                <a:cs typeface="Times New Roman"/>
              </a:rPr>
              <a:t>c</a:t>
            </a:r>
            <a:r>
              <a:rPr spc="125" dirty="0">
                <a:latin typeface="Times New Roman"/>
                <a:cs typeface="Times New Roman"/>
              </a:rPr>
              <a:t>i</a:t>
            </a:r>
            <a:r>
              <a:rPr spc="110" dirty="0">
                <a:latin typeface="Times New Roman"/>
                <a:cs typeface="Times New Roman"/>
              </a:rPr>
              <a:t>l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 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nsp</a:t>
            </a:r>
            <a:r>
              <a:rPr spc="165" dirty="0">
                <a:latin typeface="Times New Roman"/>
                <a:cs typeface="Times New Roman"/>
              </a:rPr>
              <a:t>ec</a:t>
            </a:r>
            <a:r>
              <a:rPr spc="170" dirty="0">
                <a:latin typeface="Times New Roman"/>
                <a:cs typeface="Times New Roman"/>
              </a:rPr>
              <a:t>to</a:t>
            </a:r>
            <a:r>
              <a:rPr spc="165" dirty="0">
                <a:latin typeface="Times New Roman"/>
                <a:cs typeface="Times New Roman"/>
              </a:rPr>
              <a:t>r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m</a:t>
            </a:r>
            <a:r>
              <a:rPr spc="-15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 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q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lang="en-US" dirty="0" smtClean="0">
                <a:latin typeface="Times New Roman"/>
                <a:cs typeface="Times New Roman"/>
              </a:rPr>
              <a:t>     </a:t>
            </a:r>
            <a:r>
              <a:rPr spc="-85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nsp</a:t>
            </a:r>
            <a:r>
              <a:rPr spc="165" dirty="0">
                <a:latin typeface="Times New Roman"/>
                <a:cs typeface="Times New Roman"/>
              </a:rPr>
              <a:t>ec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c</a:t>
            </a:r>
            <a:r>
              <a:rPr spc="85" dirty="0">
                <a:latin typeface="Times New Roman"/>
                <a:cs typeface="Times New Roman"/>
              </a:rPr>
              <a:t>ol</a:t>
            </a:r>
            <a:r>
              <a:rPr spc="75" dirty="0">
                <a:latin typeface="Times New Roman"/>
                <a:cs typeface="Times New Roman"/>
              </a:rPr>
              <a:t>l</a:t>
            </a:r>
            <a:r>
              <a:rPr spc="80" dirty="0">
                <a:latin typeface="Times New Roman"/>
                <a:cs typeface="Times New Roman"/>
              </a:rPr>
              <a:t>e</a:t>
            </a:r>
            <a:r>
              <a:rPr spc="75" dirty="0">
                <a:latin typeface="Times New Roman"/>
                <a:cs typeface="Times New Roman"/>
              </a:rPr>
              <a:t>g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a</a:t>
            </a:r>
            <a:r>
              <a:rPr spc="-15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i</a:t>
            </a:r>
            <a:r>
              <a:rPr spc="170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20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giv</a:t>
            </a:r>
            <a:r>
              <a:rPr spc="140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x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m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h</a:t>
            </a:r>
            <a:r>
              <a:rPr spc="-17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80" dirty="0">
                <a:latin typeface="Times New Roman"/>
                <a:cs typeface="Times New Roman"/>
              </a:rPr>
              <a:t>c</a:t>
            </a:r>
            <a:r>
              <a:rPr spc="85" dirty="0">
                <a:latin typeface="Times New Roman"/>
                <a:cs typeface="Times New Roman"/>
              </a:rPr>
              <a:t>oll</a:t>
            </a:r>
            <a:r>
              <a:rPr spc="80" dirty="0">
                <a:latin typeface="Times New Roman"/>
                <a:cs typeface="Times New Roman"/>
              </a:rPr>
              <a:t>e</a:t>
            </a:r>
            <a:r>
              <a:rPr spc="85" dirty="0">
                <a:latin typeface="Times New Roman"/>
                <a:cs typeface="Times New Roman"/>
              </a:rPr>
              <a:t>g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  </a:t>
            </a:r>
            <a:r>
              <a:rPr spc="65" dirty="0">
                <a:latin typeface="Times New Roman"/>
                <a:cs typeface="Times New Roman"/>
              </a:rPr>
              <a:t>for</a:t>
            </a:r>
            <a:r>
              <a:rPr spc="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00" dirty="0">
                <a:latin typeface="Times New Roman"/>
                <a:cs typeface="Times New Roman"/>
              </a:rPr>
              <a:t>mme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ng</a:t>
            </a:r>
            <a:r>
              <a:rPr spc="330" dirty="0">
                <a:latin typeface="Times New Roman"/>
                <a:cs typeface="Times New Roman"/>
              </a:rPr>
              <a:t> </a:t>
            </a:r>
            <a:r>
              <a:rPr spc="75" dirty="0">
                <a:latin typeface="Times New Roman"/>
                <a:cs typeface="Times New Roman"/>
              </a:rPr>
              <a:t>to</a:t>
            </a:r>
            <a:r>
              <a:rPr spc="2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recognition</a:t>
            </a:r>
            <a:r>
              <a:rPr spc="2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35" dirty="0" smtClean="0">
                <a:latin typeface="Times New Roman"/>
                <a:cs typeface="Times New Roman"/>
              </a:rPr>
              <a:t>qualifications</a:t>
            </a:r>
            <a:r>
              <a:rPr spc="29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430" dirty="0">
                <a:latin typeface="Times New Roman"/>
                <a:cs typeface="Times New Roman"/>
              </a:rPr>
              <a:t> </a:t>
            </a:r>
            <a:r>
              <a:rPr spc="60" dirty="0">
                <a:latin typeface="Times New Roman"/>
                <a:cs typeface="Times New Roman"/>
              </a:rPr>
              <a:t>by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580" dirty="0">
                <a:latin typeface="Times New Roman"/>
                <a:cs typeface="Times New Roman"/>
              </a:rPr>
              <a:t> </a:t>
            </a:r>
            <a:r>
              <a:rPr spc="70" dirty="0">
                <a:latin typeface="Times New Roman"/>
                <a:cs typeface="Times New Roman"/>
              </a:rPr>
              <a:t>college</a:t>
            </a:r>
            <a:r>
              <a:rPr spc="140" dirty="0">
                <a:latin typeface="Times New Roman"/>
                <a:cs typeface="Times New Roman"/>
              </a:rPr>
              <a:t> </a:t>
            </a:r>
            <a:r>
              <a:rPr spc="75" dirty="0" smtClean="0">
                <a:latin typeface="Times New Roman"/>
                <a:cs typeface="Times New Roman"/>
              </a:rPr>
              <a:t>or</a:t>
            </a:r>
            <a:r>
              <a:rPr lang="en-US" spc="75" dirty="0" smtClean="0">
                <a:latin typeface="Times New Roman"/>
                <a:cs typeface="Times New Roman"/>
              </a:rPr>
              <a:t> </a:t>
            </a:r>
            <a:r>
              <a:rPr spc="170" dirty="0" smtClean="0">
                <a:latin typeface="Times New Roman"/>
                <a:cs typeface="Times New Roman"/>
              </a:rPr>
              <a:t>institution</a:t>
            </a:r>
            <a:r>
              <a:rPr spc="170" dirty="0">
                <a:latin typeface="Times New Roman"/>
                <a:cs typeface="Times New Roman"/>
              </a:rPr>
              <a:t>.</a:t>
            </a:r>
            <a:r>
              <a:rPr spc="-165" dirty="0">
                <a:latin typeface="Times New Roman"/>
                <a:cs typeface="Times New Roman"/>
              </a:rPr>
              <a:t> 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7271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320" y="127952"/>
            <a:ext cx="9478028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916305">
              <a:lnSpc>
                <a:spcPct val="150000"/>
              </a:lnSpc>
              <a:spcBef>
                <a:spcPts val="95"/>
              </a:spcBef>
              <a:tabLst>
                <a:tab pos="2005964" algn="l"/>
              </a:tabLst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Council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3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be</a:t>
            </a:r>
            <a:r>
              <a:rPr lang="pt-BR" spc="2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3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3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3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3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q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40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 </a:t>
            </a:r>
            <a:r>
              <a:rPr lang="pt-BR" spc="-3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425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recognized </a:t>
            </a:r>
            <a:r>
              <a:rPr lang="pt-BR" spc="145" dirty="0">
                <a:latin typeface="Times New Roman"/>
                <a:cs typeface="Times New Roman"/>
              </a:rPr>
              <a:t>qualifications</a:t>
            </a:r>
            <a:r>
              <a:rPr lang="pt-BR" spc="31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by</a:t>
            </a:r>
            <a:r>
              <a:rPr lang="pt-BR" spc="24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colleges</a:t>
            </a:r>
            <a:r>
              <a:rPr lang="pt-BR" spc="204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or</a:t>
            </a:r>
            <a:r>
              <a:rPr lang="pt-BR" spc="285" dirty="0">
                <a:latin typeface="Times New Roman"/>
                <a:cs typeface="Times New Roman"/>
              </a:rPr>
              <a:t> </a:t>
            </a:r>
            <a:r>
              <a:rPr lang="pt-BR" spc="285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i</a:t>
            </a:r>
            <a:r>
              <a:rPr lang="pt-BR" spc="-13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6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in</a:t>
            </a:r>
            <a:r>
              <a:rPr lang="pt-BR" spc="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 marL="12700" marR="231775">
              <a:lnSpc>
                <a:spcPct val="150000"/>
              </a:lnSpc>
              <a:spcBef>
                <a:spcPts val="994"/>
              </a:spcBef>
              <a:buAutoNum type="arabicPeriod"/>
              <a:tabLst>
                <a:tab pos="197485" algn="l"/>
              </a:tabLst>
            </a:pP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Council</a:t>
            </a:r>
            <a:r>
              <a:rPr lang="pt-BR" spc="229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1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by</a:t>
            </a:r>
            <a:r>
              <a:rPr lang="pt-BR" spc="25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50" dirty="0">
                <a:latin typeface="Times New Roman"/>
                <a:cs typeface="Times New Roman"/>
              </a:rPr>
              <a:t>prescribe</a:t>
            </a:r>
            <a:r>
              <a:rPr lang="pt-BR" spc="3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8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80" dirty="0">
                <a:latin typeface="Times New Roman"/>
                <a:cs typeface="Times New Roman"/>
              </a:rPr>
              <a:t> </a:t>
            </a:r>
            <a:r>
              <a:rPr lang="pt-BR" spc="-5" dirty="0">
                <a:latin typeface="Times New Roman"/>
                <a:cs typeface="Times New Roman"/>
              </a:rPr>
              <a:t>of</a:t>
            </a:r>
            <a:r>
              <a:rPr lang="pt-BR" spc="30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professional</a:t>
            </a:r>
            <a:r>
              <a:rPr lang="pt-BR" spc="295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conduct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q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 </a:t>
            </a:r>
            <a:r>
              <a:rPr lang="pt-BR" spc="-335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code</a:t>
            </a:r>
            <a:r>
              <a:rPr lang="pt-BR" spc="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of</a:t>
            </a:r>
            <a:r>
              <a:rPr lang="pt-BR" spc="-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cs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.</a:t>
            </a:r>
          </a:p>
          <a:p>
            <a:pPr>
              <a:spcBef>
                <a:spcPts val="10"/>
              </a:spcBef>
              <a:buFont typeface="Times New Roman"/>
              <a:buAutoNum type="arabicPeriod"/>
            </a:pPr>
            <a:endParaRPr lang="pt-BR" dirty="0">
              <a:latin typeface="Times New Roman"/>
              <a:cs typeface="Times New Roman"/>
            </a:endParaRPr>
          </a:p>
          <a:p>
            <a:pPr marL="192405" indent="-180340" algn="just">
              <a:buAutoNum type="arabicPeriod"/>
              <a:tabLst>
                <a:tab pos="193040" algn="l"/>
              </a:tabLst>
            </a:pP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ons</a:t>
            </a:r>
            <a:r>
              <a:rPr lang="pt-BR" spc="3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160" dirty="0">
                <a:latin typeface="Times New Roman"/>
                <a:cs typeface="Times New Roman"/>
              </a:rPr>
              <a:t> </a:t>
            </a:r>
            <a:r>
              <a:rPr lang="pt-BR" spc="60" dirty="0">
                <a:latin typeface="Times New Roman"/>
                <a:cs typeface="Times New Roman"/>
              </a:rPr>
              <a:t>by</a:t>
            </a:r>
            <a:r>
              <a:rPr lang="pt-BR" spc="2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484" dirty="0">
                <a:latin typeface="Times New Roman"/>
                <a:cs typeface="Times New Roman"/>
              </a:rPr>
              <a:t> </a:t>
            </a:r>
            <a:r>
              <a:rPr lang="pt-BR" spc="114" dirty="0">
                <a:latin typeface="Times New Roman"/>
                <a:cs typeface="Times New Roman"/>
              </a:rPr>
              <a:t>Council</a:t>
            </a:r>
            <a:r>
              <a:rPr lang="pt-BR" spc="23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00" dirty="0">
                <a:latin typeface="Times New Roman"/>
                <a:cs typeface="Times New Roman"/>
              </a:rPr>
              <a:t> </a:t>
            </a:r>
            <a:r>
              <a:rPr lang="pt-BR" spc="120" dirty="0">
                <a:latin typeface="Times New Roman"/>
                <a:cs typeface="Times New Roman"/>
              </a:rPr>
              <a:t>sub-</a:t>
            </a:r>
            <a:r>
              <a:rPr lang="pt-BR" spc="-195" dirty="0">
                <a:latin typeface="Times New Roman"/>
                <a:cs typeface="Times New Roman"/>
              </a:rPr>
              <a:t> </a:t>
            </a:r>
            <a:r>
              <a:rPr lang="pt-BR" spc="135" dirty="0" smtClean="0">
                <a:latin typeface="Times New Roman"/>
                <a:cs typeface="Times New Roman"/>
              </a:rPr>
              <a:t>section</a:t>
            </a:r>
          </a:p>
          <a:p>
            <a:pPr marL="12065" algn="just">
              <a:tabLst>
                <a:tab pos="193040" algn="l"/>
              </a:tabLst>
            </a:pPr>
            <a:r>
              <a:rPr lang="pt-BR" spc="305" dirty="0" smtClean="0">
                <a:latin typeface="Times New Roman"/>
                <a:cs typeface="Times New Roman"/>
              </a:rPr>
              <a:t> </a:t>
            </a:r>
            <a:r>
              <a:rPr lang="pt-BR" spc="30" dirty="0">
                <a:latin typeface="Times New Roman"/>
                <a:cs typeface="Times New Roman"/>
              </a:rPr>
              <a:t>(1) </a:t>
            </a:r>
            <a:r>
              <a:rPr lang="pt-BR" spc="10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490" dirty="0">
                <a:latin typeface="Times New Roman"/>
                <a:cs typeface="Times New Roman"/>
              </a:rPr>
              <a:t> </a:t>
            </a:r>
            <a:r>
              <a:rPr lang="pt-BR" spc="90" dirty="0">
                <a:latin typeface="Times New Roman"/>
                <a:cs typeface="Times New Roman"/>
              </a:rPr>
              <a:t>specify</a:t>
            </a:r>
            <a:r>
              <a:rPr lang="pt-BR" spc="180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which</a:t>
            </a:r>
            <a:r>
              <a:rPr lang="pt-BR" spc="345" dirty="0">
                <a:latin typeface="Times New Roman"/>
                <a:cs typeface="Times New Roman"/>
              </a:rPr>
              <a:t> </a:t>
            </a:r>
            <a:r>
              <a:rPr lang="pt-BR" spc="130" dirty="0">
                <a:latin typeface="Times New Roman"/>
                <a:cs typeface="Times New Roman"/>
              </a:rPr>
              <a:t>violations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re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of</a:t>
            </a:r>
            <a:r>
              <a:rPr lang="pt-BR" spc="3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l c</a:t>
            </a:r>
            <a:r>
              <a:rPr lang="pt-BR" spc="-150" dirty="0" smtClean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  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f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spc="85" dirty="0">
                <a:latin typeface="Times New Roman"/>
                <a:cs typeface="Times New Roman"/>
              </a:rPr>
              <a:t>mo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285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conduct</a:t>
            </a:r>
            <a:r>
              <a:rPr lang="pt-BR" spc="22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in</a:t>
            </a:r>
            <a:r>
              <a:rPr lang="pt-BR" spc="2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31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professional</a:t>
            </a:r>
            <a:r>
              <a:rPr lang="pt-BR" spc="2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r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p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8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,</a:t>
            </a:r>
            <a:r>
              <a:rPr lang="pt-BR" spc="2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38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is</a:t>
            </a:r>
            <a:r>
              <a:rPr lang="pt-BR" spc="245" dirty="0">
                <a:latin typeface="Times New Roman"/>
                <a:cs typeface="Times New Roman"/>
              </a:rPr>
              <a:t> </a:t>
            </a:r>
            <a:r>
              <a:rPr lang="pt-BR" spc="80" dirty="0">
                <a:latin typeface="Times New Roman"/>
                <a:cs typeface="Times New Roman"/>
              </a:rPr>
              <a:t>to</a:t>
            </a:r>
            <a:r>
              <a:rPr lang="pt-BR" spc="210" dirty="0">
                <a:latin typeface="Times New Roman"/>
                <a:cs typeface="Times New Roman"/>
              </a:rPr>
              <a:t> </a:t>
            </a:r>
            <a:r>
              <a:rPr lang="pt-BR" spc="45" dirty="0">
                <a:latin typeface="Times New Roman"/>
                <a:cs typeface="Times New Roman"/>
              </a:rPr>
              <a:t>say, </a:t>
            </a:r>
            <a:r>
              <a:rPr lang="pt-BR" spc="265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professional</a:t>
            </a:r>
            <a:r>
              <a:rPr lang="pt-BR" spc="300" dirty="0">
                <a:latin typeface="Times New Roman"/>
                <a:cs typeface="Times New Roman"/>
              </a:rPr>
              <a:t> </a:t>
            </a:r>
            <a:r>
              <a:rPr lang="pt-BR" spc="140" dirty="0">
                <a:latin typeface="Times New Roman"/>
                <a:cs typeface="Times New Roman"/>
              </a:rPr>
              <a:t>misconduct,</a:t>
            </a:r>
            <a:r>
              <a:rPr lang="pt-BR" spc="3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 </a:t>
            </a:r>
            <a:r>
              <a:rPr lang="pt-BR" spc="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u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5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40" dirty="0">
                <a:latin typeface="Times New Roman"/>
                <a:cs typeface="Times New Roman"/>
              </a:rPr>
              <a:t> </a:t>
            </a:r>
            <a:r>
              <a:rPr lang="pt-BR" spc="125" dirty="0">
                <a:latin typeface="Times New Roman"/>
                <a:cs typeface="Times New Roman"/>
              </a:rPr>
              <a:t>provision</a:t>
            </a:r>
            <a:r>
              <a:rPr lang="pt-BR" spc="29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5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3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v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630" dirty="0">
                <a:latin typeface="Times New Roman"/>
                <a:cs typeface="Times New Roman"/>
              </a:rPr>
              <a:t> </a:t>
            </a:r>
            <a:r>
              <a:rPr lang="pt-BR" spc="75" dirty="0">
                <a:latin typeface="Times New Roman"/>
                <a:cs typeface="Times New Roman"/>
              </a:rPr>
              <a:t>effect</a:t>
            </a:r>
            <a:r>
              <a:rPr lang="pt-BR" spc="21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w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s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4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4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-14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g</a:t>
            </a:r>
            <a:r>
              <a:rPr lang="pt-BR" spc="42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c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o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6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d</a:t>
            </a:r>
            <a:r>
              <a:rPr lang="pt-BR" spc="39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in</a:t>
            </a:r>
            <a:r>
              <a:rPr lang="pt-BR" spc="3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14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n</a:t>
            </a:r>
            <a:r>
              <a:rPr lang="pt-BR" spc="-11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y</a:t>
            </a:r>
            <a:r>
              <a:rPr lang="pt-BR" spc="4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l</a:t>
            </a:r>
            <a:r>
              <a:rPr lang="pt-BR" spc="-17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a</a:t>
            </a:r>
            <a:r>
              <a:rPr lang="pt-BR" spc="-17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w</a:t>
            </a:r>
            <a:r>
              <a:rPr lang="pt-BR" spc="37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 </a:t>
            </a:r>
            <a:r>
              <a:rPr lang="pt-BR" spc="22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h</a:t>
            </a:r>
            <a:r>
              <a:rPr lang="pt-BR" spc="-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495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t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i</a:t>
            </a:r>
            <a:r>
              <a:rPr lang="pt-BR" spc="-13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m</a:t>
            </a:r>
            <a:r>
              <a:rPr lang="pt-BR" spc="-160" dirty="0">
                <a:latin typeface="Times New Roman"/>
                <a:cs typeface="Times New Roman"/>
              </a:rPr>
              <a:t> </a:t>
            </a:r>
            <a:r>
              <a:rPr lang="pt-BR" dirty="0">
                <a:latin typeface="Times New Roman"/>
                <a:cs typeface="Times New Roman"/>
              </a:rPr>
              <a:t>e</a:t>
            </a:r>
            <a:r>
              <a:rPr lang="pt-BR" spc="430" dirty="0">
                <a:latin typeface="Times New Roman"/>
                <a:cs typeface="Times New Roman"/>
              </a:rPr>
              <a:t> </a:t>
            </a:r>
            <a:r>
              <a:rPr lang="pt-BR" spc="135" dirty="0">
                <a:latin typeface="Times New Roman"/>
                <a:cs typeface="Times New Roman"/>
              </a:rPr>
              <a:t>being </a:t>
            </a:r>
            <a:r>
              <a:rPr lang="pt-BR" spc="-340" dirty="0">
                <a:latin typeface="Times New Roman"/>
                <a:cs typeface="Times New Roman"/>
              </a:rPr>
              <a:t> </a:t>
            </a:r>
            <a:r>
              <a:rPr lang="pt-BR" spc="105" dirty="0">
                <a:latin typeface="Times New Roman"/>
                <a:cs typeface="Times New Roman"/>
              </a:rPr>
              <a:t>in</a:t>
            </a:r>
            <a:r>
              <a:rPr lang="pt-BR" spc="-125" dirty="0">
                <a:latin typeface="Times New Roman"/>
                <a:cs typeface="Times New Roman"/>
              </a:rPr>
              <a:t> </a:t>
            </a:r>
            <a:r>
              <a:rPr lang="pt-BR" spc="65" dirty="0">
                <a:latin typeface="Times New Roman"/>
                <a:cs typeface="Times New Roman"/>
              </a:rPr>
              <a:t>force.</a:t>
            </a:r>
            <a:endParaRPr lang="pt-B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329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4692" y="113537"/>
            <a:ext cx="9556115" cy="5604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1400" b="1" u="heavy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b="1" u="heavy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  3 </a:t>
            </a:r>
            <a:r>
              <a:rPr sz="14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4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EG</a:t>
            </a:r>
            <a:r>
              <a:rPr sz="140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</a:t>
            </a:r>
            <a:r>
              <a:rPr sz="14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b="1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4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140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ARC</a:t>
            </a:r>
            <a:r>
              <a:rPr sz="14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4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</a:t>
            </a:r>
            <a:r>
              <a:rPr sz="1400" b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14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TS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spcBef>
                <a:spcPts val="700"/>
              </a:spcBef>
              <a:buAutoNum type="arabicPeriod"/>
              <a:tabLst>
                <a:tab pos="354965" algn="l"/>
                <a:tab pos="355600" algn="l"/>
                <a:tab pos="5878830" algn="l"/>
              </a:tabLst>
            </a:pP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sh</a:t>
            </a:r>
            <a:r>
              <a:rPr spc="165" dirty="0">
                <a:latin typeface="Times New Roman"/>
                <a:cs typeface="Times New Roman"/>
              </a:rPr>
              <a:t>a</a:t>
            </a:r>
            <a:r>
              <a:rPr spc="170" dirty="0">
                <a:latin typeface="Times New Roman"/>
                <a:cs typeface="Times New Roman"/>
              </a:rPr>
              <a:t>ll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24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soo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spc="24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b</a:t>
            </a:r>
            <a:r>
              <a:rPr spc="114" dirty="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	</a:t>
            </a:r>
            <a:r>
              <a:rPr spc="14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200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 </a:t>
            </a:r>
            <a:r>
              <a:rPr spc="130" dirty="0">
                <a:latin typeface="Times New Roman"/>
                <a:cs typeface="Times New Roman"/>
              </a:rPr>
              <a:t>provided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2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65" dirty="0">
                <a:latin typeface="Times New Roman"/>
                <a:cs typeface="Times New Roman"/>
              </a:rPr>
              <a:t>for</a:t>
            </a:r>
            <a:r>
              <a:rPr dirty="0">
                <a:latin typeface="Times New Roman"/>
                <a:cs typeface="Times New Roman"/>
              </a:rPr>
              <a:t> I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 marL="355600" marR="215265" indent="-342900">
              <a:lnSpc>
                <a:spcPct val="150100"/>
              </a:lnSpc>
              <a:spcBef>
                <a:spcPts val="6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240" dirty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Council</a:t>
            </a:r>
            <a:r>
              <a:rPr spc="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240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upon</a:t>
            </a:r>
            <a:r>
              <a:rPr spc="229" dirty="0">
                <a:latin typeface="Times New Roman"/>
                <a:cs typeface="Times New Roman"/>
              </a:rPr>
              <a:t> </a:t>
            </a:r>
            <a:r>
              <a:rPr spc="120" dirty="0">
                <a:latin typeface="Times New Roman"/>
                <a:cs typeface="Times New Roman"/>
              </a:rPr>
              <a:t>its</a:t>
            </a:r>
            <a:r>
              <a:rPr spc="2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spc="85" dirty="0">
                <a:latin typeface="Times New Roman"/>
                <a:cs typeface="Times New Roman"/>
              </a:rPr>
              <a:t>on</a:t>
            </a:r>
            <a:r>
              <a:rPr spc="2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14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30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270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duty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27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240" dirty="0">
                <a:latin typeface="Times New Roman"/>
                <a:cs typeface="Times New Roman"/>
              </a:rPr>
              <a:t> </a:t>
            </a:r>
            <a:r>
              <a:rPr spc="95" dirty="0">
                <a:latin typeface="Times New Roman"/>
                <a:cs typeface="Times New Roman"/>
              </a:rPr>
              <a:t>in</a:t>
            </a:r>
            <a:r>
              <a:rPr spc="254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accordance 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w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the</a:t>
            </a:r>
            <a:r>
              <a:rPr spc="285" dirty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provisions</a:t>
            </a:r>
            <a:r>
              <a:rPr spc="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33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this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60" dirty="0">
                <a:latin typeface="Times New Roman"/>
                <a:cs typeface="Times New Roman"/>
              </a:rPr>
              <a:t>Act.</a:t>
            </a:r>
            <a:endParaRPr dirty="0">
              <a:latin typeface="Times New Roman"/>
              <a:cs typeface="Times New Roman"/>
            </a:endParaRPr>
          </a:p>
          <a:p>
            <a:pPr marL="12700">
              <a:spcBef>
                <a:spcPts val="1245"/>
              </a:spcBef>
            </a:pPr>
            <a:r>
              <a:rPr dirty="0">
                <a:latin typeface="Times New Roman"/>
                <a:cs typeface="Times New Roman"/>
              </a:rPr>
              <a:t>3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. 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160" dirty="0">
                <a:latin typeface="Times New Roman"/>
                <a:cs typeface="Times New Roman"/>
              </a:rPr>
              <a:t>in</a:t>
            </a:r>
            <a:r>
              <a:rPr spc="155" dirty="0">
                <a:latin typeface="Times New Roman"/>
                <a:cs typeface="Times New Roman"/>
              </a:rPr>
              <a:t>c</a:t>
            </a:r>
            <a:r>
              <a:rPr spc="160" dirty="0">
                <a:latin typeface="Times New Roman"/>
                <a:cs typeface="Times New Roman"/>
              </a:rPr>
              <a:t>lud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95" dirty="0">
                <a:latin typeface="Times New Roman"/>
                <a:cs typeface="Times New Roman"/>
              </a:rPr>
              <a:t>f</a:t>
            </a:r>
            <a:r>
              <a:rPr spc="100" dirty="0">
                <a:latin typeface="Times New Roman"/>
                <a:cs typeface="Times New Roman"/>
              </a:rPr>
              <a:t>o</a:t>
            </a:r>
            <a:r>
              <a:rPr spc="95" dirty="0">
                <a:latin typeface="Times New Roman"/>
                <a:cs typeface="Times New Roman"/>
              </a:rPr>
              <a:t>l</a:t>
            </a:r>
            <a:r>
              <a:rPr spc="85" dirty="0">
                <a:latin typeface="Times New Roman"/>
                <a:cs typeface="Times New Roman"/>
              </a:rPr>
              <a:t>lo</a:t>
            </a:r>
            <a:r>
              <a:rPr spc="75" dirty="0">
                <a:latin typeface="Times New Roman"/>
                <a:cs typeface="Times New Roman"/>
              </a:rPr>
              <a:t>w</a:t>
            </a:r>
            <a:r>
              <a:rPr spc="85" dirty="0">
                <a:latin typeface="Times New Roman"/>
                <a:cs typeface="Times New Roman"/>
              </a:rPr>
              <a:t>in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:</a:t>
            </a:r>
            <a:r>
              <a:rPr dirty="0">
                <a:latin typeface="Times New Roman"/>
                <a:cs typeface="Times New Roman"/>
              </a:rPr>
              <a:t>-</a:t>
            </a:r>
          </a:p>
          <a:p>
            <a:pPr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buFont typeface="Wingdings"/>
              <a:buChar char=""/>
              <a:tabLst>
                <a:tab pos="299085" algn="l"/>
                <a:tab pos="299720" algn="l"/>
                <a:tab pos="5937250" algn="l"/>
              </a:tabLst>
            </a:pPr>
            <a:r>
              <a:rPr lang="en-US" spc="245" dirty="0">
                <a:latin typeface="Times New Roman"/>
                <a:cs typeface="Times New Roman"/>
              </a:rPr>
              <a:t>T</a:t>
            </a:r>
            <a:r>
              <a:rPr spc="245" dirty="0" smtClean="0">
                <a:latin typeface="Times New Roman"/>
                <a:cs typeface="Times New Roman"/>
              </a:rPr>
              <a:t>h</a:t>
            </a:r>
            <a:r>
              <a:rPr dirty="0" smtClean="0">
                <a:latin typeface="Times New Roman"/>
                <a:cs typeface="Times New Roman"/>
              </a:rPr>
              <a:t>e </a:t>
            </a:r>
            <a:r>
              <a:rPr spc="-80" dirty="0" smtClean="0">
                <a:latin typeface="Times New Roman"/>
                <a:cs typeface="Times New Roman"/>
              </a:rPr>
              <a:t> </a:t>
            </a:r>
            <a:r>
              <a:rPr spc="114" dirty="0">
                <a:latin typeface="Times New Roman"/>
                <a:cs typeface="Times New Roman"/>
              </a:rPr>
              <a:t>f</a:t>
            </a:r>
            <a:r>
              <a:rPr spc="125" dirty="0">
                <a:latin typeface="Times New Roman"/>
                <a:cs typeface="Times New Roman"/>
              </a:rPr>
              <a:t>ul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 w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 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	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155" dirty="0">
                <a:latin typeface="Times New Roman"/>
                <a:cs typeface="Times New Roman"/>
              </a:rPr>
              <a:t> </a:t>
            </a:r>
            <a:r>
              <a:rPr spc="165" dirty="0">
                <a:latin typeface="Times New Roman"/>
                <a:cs typeface="Times New Roman"/>
              </a:rPr>
              <a:t>arc</a:t>
            </a:r>
            <a:r>
              <a:rPr spc="170" dirty="0">
                <a:latin typeface="Times New Roman"/>
                <a:cs typeface="Times New Roman"/>
              </a:rPr>
              <a:t>hit</a:t>
            </a:r>
            <a:r>
              <a:rPr spc="165" dirty="0">
                <a:latin typeface="Times New Roman"/>
                <a:cs typeface="Times New Roman"/>
              </a:rPr>
              <a:t>ec</a:t>
            </a:r>
            <a:r>
              <a:rPr spc="17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>
              <a:spcBef>
                <a:spcPts val="50"/>
              </a:spcBef>
              <a:buFont typeface="Wingdings"/>
              <a:buChar char=""/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  <a:tab pos="5923280" algn="l"/>
              </a:tabLst>
            </a:pPr>
            <a:r>
              <a:rPr lang="en-US" spc="155" dirty="0">
                <a:latin typeface="Times New Roman"/>
                <a:cs typeface="Times New Roman"/>
              </a:rPr>
              <a:t>Q</a:t>
            </a:r>
            <a:r>
              <a:rPr spc="155" dirty="0" smtClean="0">
                <a:latin typeface="Times New Roman"/>
                <a:cs typeface="Times New Roman"/>
              </a:rPr>
              <a:t>u</a:t>
            </a:r>
            <a:r>
              <a:rPr spc="150" dirty="0" smtClean="0">
                <a:latin typeface="Times New Roman"/>
                <a:cs typeface="Times New Roman"/>
              </a:rPr>
              <a:t>a</a:t>
            </a:r>
            <a:r>
              <a:rPr spc="145" dirty="0" smtClean="0">
                <a:latin typeface="Times New Roman"/>
                <a:cs typeface="Times New Roman"/>
              </a:rPr>
              <a:t>li</a:t>
            </a:r>
            <a:r>
              <a:rPr spc="140" dirty="0" smtClean="0">
                <a:latin typeface="Times New Roman"/>
                <a:cs typeface="Times New Roman"/>
              </a:rPr>
              <a:t>f</a:t>
            </a:r>
            <a:r>
              <a:rPr spc="145" dirty="0" smtClean="0">
                <a:latin typeface="Times New Roman"/>
                <a:cs typeface="Times New Roman"/>
              </a:rPr>
              <a:t>i</a:t>
            </a:r>
            <a:r>
              <a:rPr spc="140" dirty="0" smtClean="0">
                <a:latin typeface="Times New Roman"/>
                <a:cs typeface="Times New Roman"/>
              </a:rPr>
              <a:t>c</a:t>
            </a:r>
            <a:r>
              <a:rPr spc="150" dirty="0" smtClean="0">
                <a:latin typeface="Times New Roman"/>
                <a:cs typeface="Times New Roman"/>
              </a:rPr>
              <a:t>a</a:t>
            </a:r>
            <a:r>
              <a:rPr spc="145" dirty="0" smtClean="0">
                <a:latin typeface="Times New Roman"/>
                <a:cs typeface="Times New Roman"/>
              </a:rPr>
              <a:t>t</a:t>
            </a:r>
            <a:r>
              <a:rPr spc="135" dirty="0" smtClean="0">
                <a:latin typeface="Times New Roman"/>
                <a:cs typeface="Times New Roman"/>
              </a:rPr>
              <a:t>i</a:t>
            </a:r>
            <a:r>
              <a:rPr spc="145" dirty="0" smtClean="0">
                <a:latin typeface="Times New Roman"/>
                <a:cs typeface="Times New Roman"/>
              </a:rPr>
              <a:t>o</a:t>
            </a:r>
            <a:r>
              <a:rPr dirty="0" smtClean="0">
                <a:latin typeface="Times New Roman"/>
                <a:cs typeface="Times New Roman"/>
              </a:rPr>
              <a:t>n </a:t>
            </a:r>
            <a:r>
              <a:rPr spc="-65" dirty="0" smtClean="0">
                <a:latin typeface="Times New Roman"/>
                <a:cs typeface="Times New Roman"/>
              </a:rPr>
              <a:t> </a:t>
            </a:r>
            <a:r>
              <a:rPr spc="90" dirty="0">
                <a:latin typeface="Times New Roman"/>
                <a:cs typeface="Times New Roman"/>
              </a:rPr>
              <a:t>f</a:t>
            </a:r>
            <a:r>
              <a:rPr spc="9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1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70" dirty="0">
                <a:latin typeface="Times New Roman"/>
                <a:cs typeface="Times New Roman"/>
              </a:rPr>
              <a:t>on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w</a:t>
            </a:r>
            <a:r>
              <a:rPr spc="170" dirty="0">
                <a:latin typeface="Times New Roman"/>
                <a:cs typeface="Times New Roman"/>
              </a:rPr>
              <a:t>hi</a:t>
            </a:r>
            <a:r>
              <a:rPr spc="165" dirty="0">
                <a:latin typeface="Times New Roman"/>
                <a:cs typeface="Times New Roman"/>
              </a:rPr>
              <a:t>c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	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spc="155" dirty="0">
                <a:latin typeface="Times New Roman"/>
                <a:cs typeface="Times New Roman"/>
              </a:rPr>
              <a:t>qu</a:t>
            </a:r>
            <a:r>
              <a:rPr spc="150" dirty="0">
                <a:latin typeface="Times New Roman"/>
                <a:cs typeface="Times New Roman"/>
              </a:rPr>
              <a:t>a</a:t>
            </a:r>
            <a:r>
              <a:rPr spc="145" dirty="0">
                <a:latin typeface="Times New Roman"/>
                <a:cs typeface="Times New Roman"/>
              </a:rPr>
              <a:t>li</a:t>
            </a:r>
            <a:r>
              <a:rPr spc="140" dirty="0">
                <a:latin typeface="Times New Roman"/>
                <a:cs typeface="Times New Roman"/>
              </a:rPr>
              <a:t>f</a:t>
            </a:r>
            <a:r>
              <a:rPr spc="145" dirty="0">
                <a:latin typeface="Times New Roman"/>
                <a:cs typeface="Times New Roman"/>
              </a:rPr>
              <a:t>i</a:t>
            </a:r>
            <a:r>
              <a:rPr spc="140" dirty="0">
                <a:latin typeface="Times New Roman"/>
                <a:cs typeface="Times New Roman"/>
              </a:rPr>
              <a:t>c</a:t>
            </a:r>
            <a:r>
              <a:rPr spc="150" dirty="0">
                <a:latin typeface="Times New Roman"/>
                <a:cs typeface="Times New Roman"/>
              </a:rPr>
              <a:t>a</a:t>
            </a:r>
            <a:r>
              <a:rPr spc="145" dirty="0">
                <a:latin typeface="Times New Roman"/>
                <a:cs typeface="Times New Roman"/>
              </a:rPr>
              <a:t>t</a:t>
            </a:r>
            <a:r>
              <a:rPr spc="135" dirty="0">
                <a:latin typeface="Times New Roman"/>
                <a:cs typeface="Times New Roman"/>
              </a:rPr>
              <a:t>i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a</a:t>
            </a:r>
            <a:r>
              <a:rPr spc="-14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spc="130" dirty="0">
                <a:latin typeface="Times New Roman"/>
                <a:cs typeface="Times New Roman"/>
              </a:rPr>
              <a:t>which</a:t>
            </a:r>
            <a:r>
              <a:rPr spc="220" dirty="0">
                <a:latin typeface="Times New Roman"/>
                <a:cs typeface="Times New Roman"/>
              </a:rPr>
              <a:t> </a:t>
            </a:r>
            <a:r>
              <a:rPr spc="135" dirty="0">
                <a:latin typeface="Times New Roman"/>
                <a:cs typeface="Times New Roman"/>
              </a:rPr>
              <a:t>conferred	</a:t>
            </a:r>
            <a:r>
              <a:rPr spc="100" dirty="0">
                <a:latin typeface="Times New Roman"/>
                <a:cs typeface="Times New Roman"/>
              </a:rPr>
              <a:t>it.</a:t>
            </a:r>
            <a:r>
              <a:rPr spc="-200" dirty="0">
                <a:latin typeface="Times New Roman"/>
                <a:cs typeface="Times New Roman"/>
              </a:rPr>
              <a:t> </a:t>
            </a:r>
            <a:endParaRPr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5"/>
              </a:spcBef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lang="en-US" spc="245" dirty="0">
                <a:latin typeface="Times New Roman"/>
                <a:cs typeface="Times New Roman"/>
              </a:rPr>
              <a:t>T</a:t>
            </a:r>
            <a:r>
              <a:rPr spc="245" dirty="0" smtClean="0">
                <a:latin typeface="Times New Roman"/>
                <a:cs typeface="Times New Roman"/>
              </a:rPr>
              <a:t>h</a:t>
            </a:r>
            <a:r>
              <a:rPr dirty="0" smtClean="0">
                <a:latin typeface="Times New Roman"/>
                <a:cs typeface="Times New Roman"/>
              </a:rPr>
              <a:t>e </a:t>
            </a:r>
            <a:r>
              <a:rPr spc="-80" dirty="0" smtClean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195" dirty="0">
                <a:latin typeface="Times New Roman"/>
                <a:cs typeface="Times New Roman"/>
              </a:rPr>
              <a:t>hi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8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m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 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t</a:t>
            </a:r>
            <a:r>
              <a:rPr dirty="0">
                <a:latin typeface="Times New Roman"/>
                <a:cs typeface="Times New Roman"/>
              </a:rPr>
              <a:t>o 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pc="245" dirty="0">
                <a:latin typeface="Times New Roman"/>
                <a:cs typeface="Times New Roman"/>
              </a:rPr>
              <a:t>th</a:t>
            </a:r>
            <a:r>
              <a:rPr dirty="0">
                <a:latin typeface="Times New Roman"/>
                <a:cs typeface="Times New Roman"/>
              </a:rPr>
              <a:t>e 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150" dirty="0">
                <a:latin typeface="Times New Roman"/>
                <a:cs typeface="Times New Roman"/>
              </a:rPr>
              <a:t>r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60" dirty="0">
                <a:latin typeface="Times New Roman"/>
                <a:cs typeface="Times New Roman"/>
              </a:rPr>
              <a:t>gist</a:t>
            </a:r>
            <a:r>
              <a:rPr spc="155" dirty="0">
                <a:latin typeface="Times New Roman"/>
                <a:cs typeface="Times New Roman"/>
              </a:rPr>
              <a:t>e</a:t>
            </a:r>
            <a:r>
              <a:rPr spc="140" dirty="0">
                <a:latin typeface="Times New Roman"/>
                <a:cs typeface="Times New Roman"/>
              </a:rPr>
              <a:t>r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 marL="299085" indent="-287020">
              <a:spcBef>
                <a:spcPts val="1235"/>
              </a:spcBef>
              <a:buFont typeface="Wingdings"/>
              <a:buChar char=""/>
              <a:tabLst>
                <a:tab pos="299085" algn="l"/>
                <a:tab pos="299720" algn="l"/>
                <a:tab pos="6064885" algn="l"/>
              </a:tabLst>
            </a:pPr>
            <a:r>
              <a:rPr lang="en-US" spc="195" dirty="0">
                <a:latin typeface="Times New Roman"/>
                <a:cs typeface="Times New Roman"/>
              </a:rPr>
              <a:t>H</a:t>
            </a:r>
            <a:r>
              <a:rPr spc="195" dirty="0" smtClean="0">
                <a:latin typeface="Times New Roman"/>
                <a:cs typeface="Times New Roman"/>
              </a:rPr>
              <a:t>i</a:t>
            </a:r>
            <a:r>
              <a:rPr dirty="0" smtClean="0">
                <a:latin typeface="Times New Roman"/>
                <a:cs typeface="Times New Roman"/>
              </a:rPr>
              <a:t>s </a:t>
            </a:r>
            <a:r>
              <a:rPr spc="-110" dirty="0" smtClean="0">
                <a:latin typeface="Times New Roman"/>
                <a:cs typeface="Times New Roman"/>
              </a:rPr>
              <a:t> </a:t>
            </a:r>
            <a:r>
              <a:rPr spc="145" dirty="0">
                <a:latin typeface="Times New Roman"/>
                <a:cs typeface="Times New Roman"/>
              </a:rPr>
              <a:t>p</a:t>
            </a:r>
            <a:r>
              <a:rPr spc="140" dirty="0">
                <a:latin typeface="Times New Roman"/>
                <a:cs typeface="Times New Roman"/>
              </a:rPr>
              <a:t>r</a:t>
            </a:r>
            <a:r>
              <a:rPr spc="145" dirty="0">
                <a:latin typeface="Times New Roman"/>
                <a:cs typeface="Times New Roman"/>
              </a:rPr>
              <a:t>o</a:t>
            </a:r>
            <a:r>
              <a:rPr spc="140" dirty="0">
                <a:latin typeface="Times New Roman"/>
                <a:cs typeface="Times New Roman"/>
              </a:rPr>
              <a:t>fe</a:t>
            </a:r>
            <a:r>
              <a:rPr spc="145" dirty="0">
                <a:latin typeface="Times New Roman"/>
                <a:cs typeface="Times New Roman"/>
              </a:rPr>
              <a:t>ssi</a:t>
            </a:r>
            <a:r>
              <a:rPr spc="135" dirty="0">
                <a:latin typeface="Times New Roman"/>
                <a:cs typeface="Times New Roman"/>
              </a:rPr>
              <a:t>o</a:t>
            </a:r>
            <a:r>
              <a:rPr spc="145" dirty="0">
                <a:latin typeface="Times New Roman"/>
                <a:cs typeface="Times New Roman"/>
              </a:rPr>
              <a:t>n</a:t>
            </a:r>
            <a:r>
              <a:rPr spc="14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l 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n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 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 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2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 </a:t>
            </a:r>
            <a:r>
              <a:rPr spc="-10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c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5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24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s 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a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spc="145" dirty="0" smtClean="0">
                <a:latin typeface="Times New Roman"/>
                <a:cs typeface="Times New Roman"/>
              </a:rPr>
              <a:t>b</a:t>
            </a:r>
            <a:r>
              <a:rPr dirty="0" smtClean="0">
                <a:latin typeface="Times New Roman"/>
                <a:cs typeface="Times New Roman"/>
              </a:rPr>
              <a:t>e </a:t>
            </a:r>
            <a:r>
              <a:rPr spc="-65" dirty="0" smtClean="0">
                <a:latin typeface="Times New Roman"/>
                <a:cs typeface="Times New Roman"/>
              </a:rPr>
              <a:t> </a:t>
            </a:r>
            <a:r>
              <a:rPr spc="170" dirty="0" smtClean="0">
                <a:latin typeface="Times New Roman"/>
                <a:cs typeface="Times New Roman"/>
              </a:rPr>
              <a:t>p</a:t>
            </a:r>
            <a:r>
              <a:rPr spc="165" dirty="0" smtClean="0">
                <a:latin typeface="Times New Roman"/>
                <a:cs typeface="Times New Roman"/>
              </a:rPr>
              <a:t>re</a:t>
            </a:r>
            <a:r>
              <a:rPr spc="170" dirty="0" smtClean="0">
                <a:latin typeface="Times New Roman"/>
                <a:cs typeface="Times New Roman"/>
              </a:rPr>
              <a:t>s</a:t>
            </a:r>
            <a:r>
              <a:rPr spc="165" dirty="0" smtClean="0">
                <a:latin typeface="Times New Roman"/>
                <a:cs typeface="Times New Roman"/>
              </a:rPr>
              <a:t>cr</a:t>
            </a:r>
            <a:r>
              <a:rPr spc="160" dirty="0" smtClean="0">
                <a:latin typeface="Times New Roman"/>
                <a:cs typeface="Times New Roman"/>
              </a:rPr>
              <a:t>ib</a:t>
            </a:r>
            <a:r>
              <a:rPr spc="155" dirty="0" smtClean="0">
                <a:latin typeface="Times New Roman"/>
                <a:cs typeface="Times New Roman"/>
              </a:rPr>
              <a:t>e</a:t>
            </a:r>
            <a:r>
              <a:rPr dirty="0" smtClean="0">
                <a:latin typeface="Times New Roman"/>
                <a:cs typeface="Times New Roman"/>
              </a:rPr>
              <a:t>d</a:t>
            </a:r>
            <a:endParaRPr lang="en-US" dirty="0" smtClean="0">
              <a:latin typeface="Times New Roman"/>
              <a:cs typeface="Times New Roman"/>
            </a:endParaRPr>
          </a:p>
          <a:p>
            <a:pPr marL="12065">
              <a:spcBef>
                <a:spcPts val="1235"/>
              </a:spcBef>
              <a:tabLst>
                <a:tab pos="299085" algn="l"/>
                <a:tab pos="299720" algn="l"/>
                <a:tab pos="6064885" algn="l"/>
              </a:tabLst>
            </a:pPr>
            <a:r>
              <a:rPr dirty="0" smtClean="0">
                <a:latin typeface="Times New Roman"/>
                <a:cs typeface="Times New Roman"/>
              </a:rPr>
              <a:t> </a:t>
            </a:r>
            <a:r>
              <a:rPr spc="-45" dirty="0" smtClean="0">
                <a:latin typeface="Times New Roman"/>
                <a:cs typeface="Times New Roman"/>
              </a:rPr>
              <a:t> </a:t>
            </a:r>
            <a:r>
              <a:rPr spc="125" dirty="0">
                <a:latin typeface="Times New Roman"/>
                <a:cs typeface="Times New Roman"/>
              </a:rPr>
              <a:t>b</a:t>
            </a:r>
            <a:r>
              <a:rPr dirty="0">
                <a:latin typeface="Times New Roman"/>
                <a:cs typeface="Times New Roman"/>
              </a:rPr>
              <a:t>y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u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</a:t>
            </a:r>
            <a:r>
              <a:rPr spc="-1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 smtClean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34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1693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MT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CH AP T E R  –  2  ( COUNCIL O F ARCHITECTURE)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289</cp:revision>
  <dcterms:created xsi:type="dcterms:W3CDTF">2021-09-22T05:20:14Z</dcterms:created>
  <dcterms:modified xsi:type="dcterms:W3CDTF">2022-09-07T07:22:44Z</dcterms:modified>
</cp:coreProperties>
</file>