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9" r:id="rId12"/>
    <p:sldId id="270" r:id="rId13"/>
    <p:sldId id="271" r:id="rId14"/>
    <p:sldId id="272" r:id="rId15"/>
    <p:sldId id="275" r:id="rId16"/>
    <p:sldId id="276" r:id="rId17"/>
    <p:sldId id="277" r:id="rId18"/>
    <p:sldId id="278" r:id="rId19"/>
    <p:sldId id="280" r:id="rId20"/>
    <p:sldId id="281" r:id="rId21"/>
    <p:sldId id="290" r:id="rId22"/>
    <p:sldId id="292" r:id="rId23"/>
    <p:sldId id="293" r:id="rId2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ish singh" userId="d599cdbcd0ed2213" providerId="LiveId" clId="{2CEF666F-B3DC-4F24-A38C-CBA9A0FBDF5B}"/>
    <pc:docChg chg="delSld modSld">
      <pc:chgData name="manish singh" userId="d599cdbcd0ed2213" providerId="LiveId" clId="{2CEF666F-B3DC-4F24-A38C-CBA9A0FBDF5B}" dt="2022-09-08T07:56:56.465" v="37" actId="47"/>
      <pc:docMkLst>
        <pc:docMk/>
      </pc:docMkLst>
      <pc:sldChg chg="addSp modSp mod">
        <pc:chgData name="manish singh" userId="d599cdbcd0ed2213" providerId="LiveId" clId="{2CEF666F-B3DC-4F24-A38C-CBA9A0FBDF5B}" dt="2022-09-08T07:53:25.423" v="15" actId="1076"/>
        <pc:sldMkLst>
          <pc:docMk/>
          <pc:sldMk cId="0" sldId="256"/>
        </pc:sldMkLst>
        <pc:spChg chg="add mod">
          <ac:chgData name="manish singh" userId="d599cdbcd0ed2213" providerId="LiveId" clId="{2CEF666F-B3DC-4F24-A38C-CBA9A0FBDF5B}" dt="2022-09-08T07:53:25.423" v="15" actId="1076"/>
          <ac:spMkLst>
            <pc:docMk/>
            <pc:sldMk cId="0" sldId="256"/>
            <ac:spMk id="7" creationId="{D03CA04F-03E0-B1F5-73E5-5F970A167365}"/>
          </ac:spMkLst>
        </pc:spChg>
        <pc:picChg chg="add">
          <ac:chgData name="manish singh" userId="d599cdbcd0ed2213" providerId="LiveId" clId="{2CEF666F-B3DC-4F24-A38C-CBA9A0FBDF5B}" dt="2022-09-08T07:52:58.567" v="0" actId="22"/>
          <ac:picMkLst>
            <pc:docMk/>
            <pc:sldMk cId="0" sldId="256"/>
            <ac:picMk id="6" creationId="{70707A7D-6A77-BEDC-24E4-34138B124488}"/>
          </ac:picMkLst>
        </pc:picChg>
      </pc:sldChg>
      <pc:sldChg chg="modSp mod">
        <pc:chgData name="manish singh" userId="d599cdbcd0ed2213" providerId="LiveId" clId="{2CEF666F-B3DC-4F24-A38C-CBA9A0FBDF5B}" dt="2022-09-08T07:53:58.313" v="20" actId="1076"/>
        <pc:sldMkLst>
          <pc:docMk/>
          <pc:sldMk cId="0" sldId="259"/>
        </pc:sldMkLst>
        <pc:spChg chg="mod">
          <ac:chgData name="manish singh" userId="d599cdbcd0ed2213" providerId="LiveId" clId="{2CEF666F-B3DC-4F24-A38C-CBA9A0FBDF5B}" dt="2022-09-08T07:53:38.421" v="17"/>
          <ac:spMkLst>
            <pc:docMk/>
            <pc:sldMk cId="0" sldId="259"/>
            <ac:spMk id="3" creationId="{00000000-0000-0000-0000-000000000000}"/>
          </ac:spMkLst>
        </pc:spChg>
        <pc:spChg chg="mod">
          <ac:chgData name="manish singh" userId="d599cdbcd0ed2213" providerId="LiveId" clId="{2CEF666F-B3DC-4F24-A38C-CBA9A0FBDF5B}" dt="2022-09-08T07:53:38.421" v="17"/>
          <ac:spMkLst>
            <pc:docMk/>
            <pc:sldMk cId="0" sldId="259"/>
            <ac:spMk id="4" creationId="{00000000-0000-0000-0000-000000000000}"/>
          </ac:spMkLst>
        </pc:spChg>
        <pc:picChg chg="mod">
          <ac:chgData name="manish singh" userId="d599cdbcd0ed2213" providerId="LiveId" clId="{2CEF666F-B3DC-4F24-A38C-CBA9A0FBDF5B}" dt="2022-09-08T07:53:58.313" v="20" actId="1076"/>
          <ac:picMkLst>
            <pc:docMk/>
            <pc:sldMk cId="0" sldId="259"/>
            <ac:picMk id="7" creationId="{00000000-0000-0000-0000-000000000000}"/>
          </ac:picMkLst>
        </pc:picChg>
      </pc:sldChg>
      <pc:sldChg chg="del">
        <pc:chgData name="manish singh" userId="d599cdbcd0ed2213" providerId="LiveId" clId="{2CEF666F-B3DC-4F24-A38C-CBA9A0FBDF5B}" dt="2022-09-08T07:55:40.119" v="21" actId="47"/>
        <pc:sldMkLst>
          <pc:docMk/>
          <pc:sldMk cId="0" sldId="264"/>
        </pc:sldMkLst>
      </pc:sldChg>
      <pc:sldChg chg="del">
        <pc:chgData name="manish singh" userId="d599cdbcd0ed2213" providerId="LiveId" clId="{2CEF666F-B3DC-4F24-A38C-CBA9A0FBDF5B}" dt="2022-09-08T07:55:51.434" v="22" actId="47"/>
        <pc:sldMkLst>
          <pc:docMk/>
          <pc:sldMk cId="0" sldId="267"/>
        </pc:sldMkLst>
      </pc:sldChg>
      <pc:sldChg chg="del">
        <pc:chgData name="manish singh" userId="d599cdbcd0ed2213" providerId="LiveId" clId="{2CEF666F-B3DC-4F24-A38C-CBA9A0FBDF5B}" dt="2022-09-08T07:55:53.336" v="23" actId="47"/>
        <pc:sldMkLst>
          <pc:docMk/>
          <pc:sldMk cId="0" sldId="268"/>
        </pc:sldMkLst>
      </pc:sldChg>
      <pc:sldChg chg="del">
        <pc:chgData name="manish singh" userId="d599cdbcd0ed2213" providerId="LiveId" clId="{2CEF666F-B3DC-4F24-A38C-CBA9A0FBDF5B}" dt="2022-09-08T07:56:04.056" v="24" actId="47"/>
        <pc:sldMkLst>
          <pc:docMk/>
          <pc:sldMk cId="0" sldId="273"/>
        </pc:sldMkLst>
      </pc:sldChg>
      <pc:sldChg chg="del">
        <pc:chgData name="manish singh" userId="d599cdbcd0ed2213" providerId="LiveId" clId="{2CEF666F-B3DC-4F24-A38C-CBA9A0FBDF5B}" dt="2022-09-08T07:56:10.038" v="25" actId="47"/>
        <pc:sldMkLst>
          <pc:docMk/>
          <pc:sldMk cId="0" sldId="274"/>
        </pc:sldMkLst>
      </pc:sldChg>
      <pc:sldChg chg="del">
        <pc:chgData name="manish singh" userId="d599cdbcd0ed2213" providerId="LiveId" clId="{2CEF666F-B3DC-4F24-A38C-CBA9A0FBDF5B}" dt="2022-09-08T07:56:19.610" v="26" actId="47"/>
        <pc:sldMkLst>
          <pc:docMk/>
          <pc:sldMk cId="0" sldId="279"/>
        </pc:sldMkLst>
      </pc:sldChg>
      <pc:sldChg chg="del">
        <pc:chgData name="manish singh" userId="d599cdbcd0ed2213" providerId="LiveId" clId="{2CEF666F-B3DC-4F24-A38C-CBA9A0FBDF5B}" dt="2022-09-08T07:56:23.813" v="27" actId="47"/>
        <pc:sldMkLst>
          <pc:docMk/>
          <pc:sldMk cId="0" sldId="282"/>
        </pc:sldMkLst>
      </pc:sldChg>
      <pc:sldChg chg="del">
        <pc:chgData name="manish singh" userId="d599cdbcd0ed2213" providerId="LiveId" clId="{2CEF666F-B3DC-4F24-A38C-CBA9A0FBDF5B}" dt="2022-09-08T07:56:28.678" v="28" actId="47"/>
        <pc:sldMkLst>
          <pc:docMk/>
          <pc:sldMk cId="0" sldId="283"/>
        </pc:sldMkLst>
      </pc:sldChg>
      <pc:sldChg chg="del">
        <pc:chgData name="manish singh" userId="d599cdbcd0ed2213" providerId="LiveId" clId="{2CEF666F-B3DC-4F24-A38C-CBA9A0FBDF5B}" dt="2022-09-08T07:56:30.777" v="29" actId="47"/>
        <pc:sldMkLst>
          <pc:docMk/>
          <pc:sldMk cId="0" sldId="284"/>
        </pc:sldMkLst>
      </pc:sldChg>
      <pc:sldChg chg="del">
        <pc:chgData name="manish singh" userId="d599cdbcd0ed2213" providerId="LiveId" clId="{2CEF666F-B3DC-4F24-A38C-CBA9A0FBDF5B}" dt="2022-09-08T07:56:48.635" v="34" actId="47"/>
        <pc:sldMkLst>
          <pc:docMk/>
          <pc:sldMk cId="0" sldId="285"/>
        </pc:sldMkLst>
      </pc:sldChg>
      <pc:sldChg chg="del">
        <pc:chgData name="manish singh" userId="d599cdbcd0ed2213" providerId="LiveId" clId="{2CEF666F-B3DC-4F24-A38C-CBA9A0FBDF5B}" dt="2022-09-08T07:56:49.192" v="35" actId="47"/>
        <pc:sldMkLst>
          <pc:docMk/>
          <pc:sldMk cId="0" sldId="286"/>
        </pc:sldMkLst>
      </pc:sldChg>
      <pc:sldChg chg="del">
        <pc:chgData name="manish singh" userId="d599cdbcd0ed2213" providerId="LiveId" clId="{2CEF666F-B3DC-4F24-A38C-CBA9A0FBDF5B}" dt="2022-09-08T07:56:35.871" v="30" actId="47"/>
        <pc:sldMkLst>
          <pc:docMk/>
          <pc:sldMk cId="0" sldId="287"/>
        </pc:sldMkLst>
      </pc:sldChg>
      <pc:sldChg chg="del">
        <pc:chgData name="manish singh" userId="d599cdbcd0ed2213" providerId="LiveId" clId="{2CEF666F-B3DC-4F24-A38C-CBA9A0FBDF5B}" dt="2022-09-08T07:56:36.780" v="31" actId="47"/>
        <pc:sldMkLst>
          <pc:docMk/>
          <pc:sldMk cId="0" sldId="288"/>
        </pc:sldMkLst>
      </pc:sldChg>
      <pc:sldChg chg="del">
        <pc:chgData name="manish singh" userId="d599cdbcd0ed2213" providerId="LiveId" clId="{2CEF666F-B3DC-4F24-A38C-CBA9A0FBDF5B}" dt="2022-09-08T07:56:37.486" v="32" actId="47"/>
        <pc:sldMkLst>
          <pc:docMk/>
          <pc:sldMk cId="0" sldId="289"/>
        </pc:sldMkLst>
      </pc:sldChg>
      <pc:sldChg chg="del">
        <pc:chgData name="manish singh" userId="d599cdbcd0ed2213" providerId="LiveId" clId="{2CEF666F-B3DC-4F24-A38C-CBA9A0FBDF5B}" dt="2022-09-08T07:56:41.877" v="33" actId="47"/>
        <pc:sldMkLst>
          <pc:docMk/>
          <pc:sldMk cId="0" sldId="291"/>
        </pc:sldMkLst>
      </pc:sldChg>
      <pc:sldChg chg="del">
        <pc:chgData name="manish singh" userId="d599cdbcd0ed2213" providerId="LiveId" clId="{2CEF666F-B3DC-4F24-A38C-CBA9A0FBDF5B}" dt="2022-09-08T07:56:56.465" v="37" actId="47"/>
        <pc:sldMkLst>
          <pc:docMk/>
          <pc:sldMk cId="0" sldId="294"/>
        </pc:sldMkLst>
      </pc:sldChg>
      <pc:sldChg chg="del">
        <pc:chgData name="manish singh" userId="d599cdbcd0ed2213" providerId="LiveId" clId="{2CEF666F-B3DC-4F24-A38C-CBA9A0FBDF5B}" dt="2022-09-08T07:56:53.008" v="36" actId="47"/>
        <pc:sldMkLst>
          <pc:docMk/>
          <pc:sldMk cId="0" sldId="29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801620" y="2181859"/>
            <a:ext cx="3540759" cy="6959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DEBF8C"/>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2700" b="0" i="0">
                <a:solidFill>
                  <a:schemeClr val="bg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DEBF8C"/>
                </a:solidFill>
                <a:latin typeface="Arial MT"/>
                <a:cs typeface="Arial M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DEBF8C"/>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513D25"/>
          </a:solidFill>
        </p:spPr>
        <p:txBody>
          <a:bodyPr wrap="square" lIns="0" tIns="0" rIns="0" bIns="0" rtlCol="0"/>
          <a:lstStyle/>
          <a:p>
            <a:endParaRPr/>
          </a:p>
        </p:txBody>
      </p:sp>
      <p:sp>
        <p:nvSpPr>
          <p:cNvPr id="2" name="Holder 2"/>
          <p:cNvSpPr>
            <a:spLocks noGrp="1"/>
          </p:cNvSpPr>
          <p:nvPr>
            <p:ph type="title"/>
          </p:nvPr>
        </p:nvSpPr>
        <p:spPr>
          <a:xfrm>
            <a:off x="4416881" y="497840"/>
            <a:ext cx="2353945" cy="695960"/>
          </a:xfrm>
          <a:prstGeom prst="rect">
            <a:avLst/>
          </a:prstGeom>
        </p:spPr>
        <p:txBody>
          <a:bodyPr wrap="square" lIns="0" tIns="0" rIns="0" bIns="0">
            <a:spAutoFit/>
          </a:bodyPr>
          <a:lstStyle>
            <a:lvl1pPr>
              <a:defRPr sz="4400" b="0" i="0">
                <a:solidFill>
                  <a:srgbClr val="DEBF8C"/>
                </a:solidFill>
                <a:latin typeface="Arial MT"/>
                <a:cs typeface="Arial MT"/>
              </a:defRPr>
            </a:lvl1pPr>
          </a:lstStyle>
          <a:p>
            <a:endParaRPr/>
          </a:p>
        </p:txBody>
      </p:sp>
      <p:sp>
        <p:nvSpPr>
          <p:cNvPr id="3" name="Holder 3"/>
          <p:cNvSpPr>
            <a:spLocks noGrp="1"/>
          </p:cNvSpPr>
          <p:nvPr>
            <p:ph type="body" idx="1"/>
          </p:nvPr>
        </p:nvSpPr>
        <p:spPr>
          <a:xfrm>
            <a:off x="4864100" y="1193800"/>
            <a:ext cx="3915409" cy="3653790"/>
          </a:xfrm>
          <a:prstGeom prst="rect">
            <a:avLst/>
          </a:prstGeom>
        </p:spPr>
        <p:txBody>
          <a:bodyPr wrap="square" lIns="0" tIns="0" rIns="0" bIns="0">
            <a:spAutoFit/>
          </a:bodyPr>
          <a:lstStyle>
            <a:lvl1pPr>
              <a:defRPr sz="2700" b="0" i="0">
                <a:solidFill>
                  <a:schemeClr val="bg1"/>
                </a:solidFill>
                <a:latin typeface="Arial MT"/>
                <a:cs typeface="Arial MT"/>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9/8/2022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hyperlink" Target="http://www.culture.gouv.fr/culture/arcnat/lascaux/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5.xml"/><Relationship Id="rId5" Type="http://schemas.openxmlformats.org/officeDocument/2006/relationships/hyperlink" Target="http://www.britannia.com/history/h7.html" TargetMode="Externa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www.accd.edu/sac/vat/arthistory/arts1303/Neolith1.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www.artlex.com/ArtLex/c/culture.html" TargetMode="External"/><Relationship Id="rId2" Type="http://schemas.openxmlformats.org/officeDocument/2006/relationships/hyperlink" Target="http://www.artlex.com/ArtLex/Pas.html"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www.artlex.com/ArtLex/Sq.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eyeconart.net/history/ancient/prehistoric.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01620" y="2181859"/>
            <a:ext cx="3535045" cy="695960"/>
          </a:xfrm>
          <a:prstGeom prst="rect">
            <a:avLst/>
          </a:prstGeom>
        </p:spPr>
        <p:txBody>
          <a:bodyPr vert="horz" wrap="square" lIns="0" tIns="12700" rIns="0" bIns="0" rtlCol="0">
            <a:spAutoFit/>
          </a:bodyPr>
          <a:lstStyle/>
          <a:p>
            <a:pPr marL="12700">
              <a:lnSpc>
                <a:spcPct val="100000"/>
              </a:lnSpc>
              <a:spcBef>
                <a:spcPts val="100"/>
              </a:spcBef>
            </a:pPr>
            <a:r>
              <a:rPr sz="4400" spc="-5" dirty="0">
                <a:solidFill>
                  <a:srgbClr val="DEBF8C"/>
                </a:solidFill>
                <a:latin typeface="Arial MT"/>
                <a:cs typeface="Arial MT"/>
              </a:rPr>
              <a:t>Prehistoric</a:t>
            </a:r>
            <a:r>
              <a:rPr sz="4400" spc="-45" dirty="0">
                <a:solidFill>
                  <a:srgbClr val="DEBF8C"/>
                </a:solidFill>
                <a:latin typeface="Arial MT"/>
                <a:cs typeface="Arial MT"/>
              </a:rPr>
              <a:t> </a:t>
            </a:r>
            <a:r>
              <a:rPr sz="4400" spc="-5" dirty="0">
                <a:solidFill>
                  <a:srgbClr val="DEBF8C"/>
                </a:solidFill>
                <a:latin typeface="Arial MT"/>
                <a:cs typeface="Arial MT"/>
              </a:rPr>
              <a:t>Art</a:t>
            </a:r>
            <a:endParaRPr sz="4400">
              <a:latin typeface="Arial MT"/>
              <a:cs typeface="Arial MT"/>
            </a:endParaRPr>
          </a:p>
        </p:txBody>
      </p:sp>
      <p:sp>
        <p:nvSpPr>
          <p:cNvPr id="3" name="object 3"/>
          <p:cNvSpPr txBox="1"/>
          <p:nvPr/>
        </p:nvSpPr>
        <p:spPr>
          <a:xfrm>
            <a:off x="2045970" y="3919220"/>
            <a:ext cx="5043805" cy="513080"/>
          </a:xfrm>
          <a:prstGeom prst="rect">
            <a:avLst/>
          </a:prstGeom>
        </p:spPr>
        <p:txBody>
          <a:bodyPr vert="horz" wrap="square" lIns="0" tIns="12700" rIns="0" bIns="0" rtlCol="0">
            <a:spAutoFit/>
          </a:bodyPr>
          <a:lstStyle/>
          <a:p>
            <a:pPr marL="12700">
              <a:lnSpc>
                <a:spcPct val="100000"/>
              </a:lnSpc>
              <a:spcBef>
                <a:spcPts val="100"/>
              </a:spcBef>
            </a:pPr>
            <a:r>
              <a:rPr sz="3200" spc="-5" dirty="0">
                <a:solidFill>
                  <a:srgbClr val="FFFFFF"/>
                </a:solidFill>
                <a:latin typeface="Arial MT"/>
                <a:cs typeface="Arial MT"/>
              </a:rPr>
              <a:t>Paleolithic</a:t>
            </a:r>
            <a:r>
              <a:rPr sz="3200" spc="-25" dirty="0">
                <a:solidFill>
                  <a:srgbClr val="FFFFFF"/>
                </a:solidFill>
                <a:latin typeface="Arial MT"/>
                <a:cs typeface="Arial MT"/>
              </a:rPr>
              <a:t> </a:t>
            </a:r>
            <a:r>
              <a:rPr sz="3200" dirty="0">
                <a:solidFill>
                  <a:srgbClr val="FFFFFF"/>
                </a:solidFill>
                <a:latin typeface="Arial MT"/>
                <a:cs typeface="Arial MT"/>
              </a:rPr>
              <a:t>through</a:t>
            </a:r>
            <a:r>
              <a:rPr sz="3200" spc="-30" dirty="0">
                <a:solidFill>
                  <a:srgbClr val="FFFFFF"/>
                </a:solidFill>
                <a:latin typeface="Arial MT"/>
                <a:cs typeface="Arial MT"/>
              </a:rPr>
              <a:t> </a:t>
            </a:r>
            <a:r>
              <a:rPr sz="3200" spc="-5" dirty="0">
                <a:solidFill>
                  <a:srgbClr val="FFFFFF"/>
                </a:solidFill>
                <a:latin typeface="Arial MT"/>
                <a:cs typeface="Arial MT"/>
              </a:rPr>
              <a:t>Neolithic</a:t>
            </a:r>
            <a:endParaRPr sz="3200" dirty="0">
              <a:latin typeface="Arial MT"/>
              <a:cs typeface="Arial MT"/>
            </a:endParaRPr>
          </a:p>
        </p:txBody>
      </p:sp>
      <p:pic>
        <p:nvPicPr>
          <p:cNvPr id="6" name="Picture 3">
            <a:extLst>
              <a:ext uri="{FF2B5EF4-FFF2-40B4-BE49-F238E27FC236}">
                <a16:creationId xmlns:a16="http://schemas.microsoft.com/office/drawing/2014/main" id="{70707A7D-6A77-BEDC-24E4-34138B124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0" y="152400"/>
            <a:ext cx="7016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03CA04F-03E0-B1F5-73E5-5F970A167365}"/>
              </a:ext>
            </a:extLst>
          </p:cNvPr>
          <p:cNvSpPr txBox="1"/>
          <p:nvPr/>
        </p:nvSpPr>
        <p:spPr>
          <a:xfrm>
            <a:off x="7089775" y="6180113"/>
            <a:ext cx="1676400" cy="369332"/>
          </a:xfrm>
          <a:prstGeom prst="rect">
            <a:avLst/>
          </a:prstGeom>
          <a:noFill/>
        </p:spPr>
        <p:txBody>
          <a:bodyPr wrap="square" rtlCol="0">
            <a:spAutoFit/>
          </a:bodyPr>
          <a:lstStyle/>
          <a:p>
            <a:pPr marL="12700">
              <a:lnSpc>
                <a:spcPct val="100000"/>
              </a:lnSpc>
              <a:spcBef>
                <a:spcPts val="100"/>
              </a:spcBef>
            </a:pPr>
            <a:r>
              <a:rPr lang="en-IN" sz="1800" spc="-5" dirty="0">
                <a:solidFill>
                  <a:srgbClr val="FFFFFF"/>
                </a:solidFill>
                <a:latin typeface="Arial MT"/>
                <a:cs typeface="Arial MT"/>
              </a:rPr>
              <a:t>Manish Kumar</a:t>
            </a:r>
            <a:endParaRPr lang="en-IN" sz="1800" dirty="0">
              <a:latin typeface="Arial MT"/>
              <a:cs typeface="Arial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47800" y="608330"/>
            <a:ext cx="5410200" cy="3788410"/>
          </a:xfrm>
          <a:prstGeom prst="rect">
            <a:avLst/>
          </a:prstGeom>
        </p:spPr>
      </p:pic>
      <p:pic>
        <p:nvPicPr>
          <p:cNvPr id="3" name="object 3"/>
          <p:cNvPicPr/>
          <p:nvPr/>
        </p:nvPicPr>
        <p:blipFill>
          <a:blip r:embed="rId3" cstate="print"/>
          <a:stretch>
            <a:fillRect/>
          </a:stretch>
        </p:blipFill>
        <p:spPr>
          <a:xfrm>
            <a:off x="2819400" y="4800600"/>
            <a:ext cx="3124200" cy="342900"/>
          </a:xfrm>
          <a:prstGeom prst="rect">
            <a:avLst/>
          </a:prstGeom>
        </p:spPr>
      </p:pic>
      <p:sp>
        <p:nvSpPr>
          <p:cNvPr id="4" name="object 4"/>
          <p:cNvSpPr txBox="1"/>
          <p:nvPr/>
        </p:nvSpPr>
        <p:spPr>
          <a:xfrm>
            <a:off x="1841500" y="5368290"/>
            <a:ext cx="5246370" cy="1214120"/>
          </a:xfrm>
          <a:prstGeom prst="rect">
            <a:avLst/>
          </a:prstGeom>
        </p:spPr>
        <p:txBody>
          <a:bodyPr vert="horz" wrap="square" lIns="0" tIns="12700" rIns="0" bIns="0" rtlCol="0">
            <a:spAutoFit/>
          </a:bodyPr>
          <a:lstStyle/>
          <a:p>
            <a:pPr marR="95250" algn="ctr">
              <a:lnSpc>
                <a:spcPct val="100000"/>
              </a:lnSpc>
              <a:spcBef>
                <a:spcPts val="100"/>
              </a:spcBef>
            </a:pPr>
            <a:r>
              <a:rPr sz="1800" spc="-10" dirty="0">
                <a:solidFill>
                  <a:srgbClr val="FFFFFF"/>
                </a:solidFill>
                <a:latin typeface="Arial MT"/>
                <a:cs typeface="Arial MT"/>
              </a:rPr>
              <a:t>France,</a:t>
            </a:r>
            <a:r>
              <a:rPr sz="1800" spc="-15" dirty="0">
                <a:solidFill>
                  <a:srgbClr val="FFFFFF"/>
                </a:solidFill>
                <a:latin typeface="Arial MT"/>
                <a:cs typeface="Arial MT"/>
              </a:rPr>
              <a:t> </a:t>
            </a:r>
            <a:r>
              <a:rPr sz="1800" spc="-5" dirty="0">
                <a:solidFill>
                  <a:srgbClr val="FFFFFF"/>
                </a:solidFill>
                <a:latin typeface="Arial MT"/>
                <a:cs typeface="Arial MT"/>
              </a:rPr>
              <a:t>c.15,500</a:t>
            </a:r>
            <a:r>
              <a:rPr sz="1800" spc="-25" dirty="0">
                <a:solidFill>
                  <a:srgbClr val="FFFFFF"/>
                </a:solidFill>
                <a:latin typeface="Arial MT"/>
                <a:cs typeface="Arial MT"/>
              </a:rPr>
              <a:t> </a:t>
            </a:r>
            <a:r>
              <a:rPr sz="1800" spc="-5" dirty="0">
                <a:solidFill>
                  <a:srgbClr val="FFFFFF"/>
                </a:solidFill>
                <a:latin typeface="Arial MT"/>
                <a:cs typeface="Arial MT"/>
              </a:rPr>
              <a:t>BCE</a:t>
            </a:r>
            <a:endParaRPr sz="1800">
              <a:latin typeface="Arial MT"/>
              <a:cs typeface="Arial MT"/>
            </a:endParaRPr>
          </a:p>
          <a:p>
            <a:pPr>
              <a:lnSpc>
                <a:spcPct val="100000"/>
              </a:lnSpc>
            </a:pPr>
            <a:endParaRPr sz="2000">
              <a:latin typeface="Arial MT"/>
              <a:cs typeface="Arial MT"/>
            </a:endParaRPr>
          </a:p>
          <a:p>
            <a:pPr>
              <a:lnSpc>
                <a:spcPct val="100000"/>
              </a:lnSpc>
              <a:spcBef>
                <a:spcPts val="35"/>
              </a:spcBef>
            </a:pPr>
            <a:endParaRPr sz="2350">
              <a:latin typeface="Arial MT"/>
              <a:cs typeface="Arial MT"/>
            </a:endParaRPr>
          </a:p>
          <a:p>
            <a:pPr marL="12700">
              <a:lnSpc>
                <a:spcPct val="100000"/>
              </a:lnSpc>
            </a:pPr>
            <a:r>
              <a:rPr sz="1800" spc="-10" dirty="0">
                <a:solidFill>
                  <a:srgbClr val="FFFFFF"/>
                </a:solidFill>
                <a:latin typeface="Arial MT"/>
                <a:cs typeface="Arial MT"/>
                <a:hlinkClick r:id="rId4"/>
              </a:rPr>
              <a:t>http://www.culture.gouv.fr/culture/arcnat/lascaux/en/</a:t>
            </a:r>
            <a:endParaRPr sz="1800">
              <a:latin typeface="Arial MT"/>
              <a:cs typeface="Arial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2270" y="414020"/>
            <a:ext cx="6006465" cy="167132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FFFFFF"/>
                </a:solidFill>
                <a:latin typeface="Arial MT"/>
                <a:cs typeface="Arial MT"/>
              </a:rPr>
              <a:t>The</a:t>
            </a:r>
            <a:r>
              <a:rPr sz="1800" spc="-5" dirty="0">
                <a:solidFill>
                  <a:srgbClr val="FFFFFF"/>
                </a:solidFill>
                <a:latin typeface="Arial MT"/>
                <a:cs typeface="Arial MT"/>
              </a:rPr>
              <a:t> shift</a:t>
            </a:r>
            <a:r>
              <a:rPr sz="1800" dirty="0">
                <a:solidFill>
                  <a:srgbClr val="FFFFFF"/>
                </a:solidFill>
                <a:latin typeface="Arial MT"/>
                <a:cs typeface="Arial MT"/>
              </a:rPr>
              <a:t> </a:t>
            </a:r>
            <a:r>
              <a:rPr sz="1800" spc="-5" dirty="0">
                <a:solidFill>
                  <a:srgbClr val="FFFFFF"/>
                </a:solidFill>
                <a:latin typeface="Arial MT"/>
                <a:cs typeface="Arial MT"/>
              </a:rPr>
              <a:t>from</a:t>
            </a:r>
            <a:r>
              <a:rPr sz="1800" dirty="0">
                <a:solidFill>
                  <a:srgbClr val="FFFFFF"/>
                </a:solidFill>
                <a:latin typeface="Arial MT"/>
                <a:cs typeface="Arial MT"/>
              </a:rPr>
              <a:t> </a:t>
            </a:r>
            <a:r>
              <a:rPr sz="1800" spc="-5" dirty="0">
                <a:solidFill>
                  <a:srgbClr val="FFFFFF"/>
                </a:solidFill>
                <a:latin typeface="Arial MT"/>
                <a:cs typeface="Arial MT"/>
              </a:rPr>
              <a:t>the </a:t>
            </a:r>
            <a:r>
              <a:rPr sz="1800" spc="-10" dirty="0">
                <a:solidFill>
                  <a:srgbClr val="FFFFFF"/>
                </a:solidFill>
                <a:latin typeface="Arial MT"/>
                <a:cs typeface="Arial MT"/>
              </a:rPr>
              <a:t>Paleolithic</a:t>
            </a:r>
            <a:r>
              <a:rPr sz="1800" spc="10" dirty="0">
                <a:solidFill>
                  <a:srgbClr val="FFFFFF"/>
                </a:solidFill>
                <a:latin typeface="Arial MT"/>
                <a:cs typeface="Arial MT"/>
              </a:rPr>
              <a:t> </a:t>
            </a:r>
            <a:r>
              <a:rPr sz="1800" spc="-5" dirty="0">
                <a:solidFill>
                  <a:srgbClr val="FFFFFF"/>
                </a:solidFill>
                <a:latin typeface="Arial MT"/>
                <a:cs typeface="Arial MT"/>
              </a:rPr>
              <a:t>time </a:t>
            </a:r>
            <a:r>
              <a:rPr sz="1800" spc="-10" dirty="0">
                <a:solidFill>
                  <a:srgbClr val="FFFFFF"/>
                </a:solidFill>
                <a:latin typeface="Arial MT"/>
                <a:cs typeface="Arial MT"/>
              </a:rPr>
              <a:t>period</a:t>
            </a:r>
            <a:r>
              <a:rPr sz="1800" spc="-5" dirty="0">
                <a:solidFill>
                  <a:srgbClr val="FFFFFF"/>
                </a:solidFill>
                <a:latin typeface="Arial MT"/>
                <a:cs typeface="Arial MT"/>
              </a:rPr>
              <a:t> to</a:t>
            </a:r>
            <a:r>
              <a:rPr sz="1800" dirty="0">
                <a:solidFill>
                  <a:srgbClr val="FFFFFF"/>
                </a:solidFill>
                <a:latin typeface="Arial MT"/>
                <a:cs typeface="Arial MT"/>
              </a:rPr>
              <a:t> </a:t>
            </a:r>
            <a:r>
              <a:rPr sz="1800" spc="-5" dirty="0">
                <a:solidFill>
                  <a:srgbClr val="FFFFFF"/>
                </a:solidFill>
                <a:latin typeface="Arial MT"/>
                <a:cs typeface="Arial MT"/>
              </a:rPr>
              <a:t>the </a:t>
            </a:r>
            <a:r>
              <a:rPr sz="1800" spc="-10" dirty="0">
                <a:solidFill>
                  <a:srgbClr val="FFFFFF"/>
                </a:solidFill>
                <a:latin typeface="Arial MT"/>
                <a:cs typeface="Arial MT"/>
              </a:rPr>
              <a:t>Neolithic </a:t>
            </a:r>
            <a:r>
              <a:rPr sz="1800" spc="-5" dirty="0">
                <a:solidFill>
                  <a:srgbClr val="FFFFFF"/>
                </a:solidFill>
                <a:latin typeface="Arial MT"/>
                <a:cs typeface="Arial MT"/>
              </a:rPr>
              <a:t> time </a:t>
            </a:r>
            <a:r>
              <a:rPr sz="1800" spc="-10" dirty="0">
                <a:solidFill>
                  <a:srgbClr val="FFFFFF"/>
                </a:solidFill>
                <a:latin typeface="Arial MT"/>
                <a:cs typeface="Arial MT"/>
              </a:rPr>
              <a:t>period</a:t>
            </a:r>
            <a:r>
              <a:rPr sz="1800" dirty="0">
                <a:solidFill>
                  <a:srgbClr val="FFFFFF"/>
                </a:solidFill>
                <a:latin typeface="Arial MT"/>
                <a:cs typeface="Arial MT"/>
              </a:rPr>
              <a:t> can</a:t>
            </a:r>
            <a:r>
              <a:rPr sz="1800" spc="-5" dirty="0">
                <a:solidFill>
                  <a:srgbClr val="FFFFFF"/>
                </a:solidFill>
                <a:latin typeface="Arial MT"/>
                <a:cs typeface="Arial MT"/>
              </a:rPr>
              <a:t> be</a:t>
            </a:r>
            <a:r>
              <a:rPr sz="1800" dirty="0">
                <a:solidFill>
                  <a:srgbClr val="FFFFFF"/>
                </a:solidFill>
                <a:latin typeface="Arial MT"/>
                <a:cs typeface="Arial MT"/>
              </a:rPr>
              <a:t> </a:t>
            </a:r>
            <a:r>
              <a:rPr sz="1800" spc="-5" dirty="0">
                <a:solidFill>
                  <a:srgbClr val="FFFFFF"/>
                </a:solidFill>
                <a:latin typeface="Arial MT"/>
                <a:cs typeface="Arial MT"/>
              </a:rPr>
              <a:t>marked </a:t>
            </a:r>
            <a:r>
              <a:rPr sz="1800" spc="-10" dirty="0">
                <a:solidFill>
                  <a:srgbClr val="FFFFFF"/>
                </a:solidFill>
                <a:latin typeface="Arial MT"/>
                <a:cs typeface="Arial MT"/>
              </a:rPr>
              <a:t>by</a:t>
            </a:r>
            <a:r>
              <a:rPr sz="1800" spc="-20" dirty="0">
                <a:solidFill>
                  <a:srgbClr val="FFFFFF"/>
                </a:solidFill>
                <a:latin typeface="Arial MT"/>
                <a:cs typeface="Arial MT"/>
              </a:rPr>
              <a:t> </a:t>
            </a:r>
            <a:r>
              <a:rPr sz="1800" spc="-5" dirty="0">
                <a:solidFill>
                  <a:srgbClr val="FFFFFF"/>
                </a:solidFill>
                <a:latin typeface="Arial MT"/>
                <a:cs typeface="Arial MT"/>
              </a:rPr>
              <a:t>the</a:t>
            </a:r>
            <a:r>
              <a:rPr sz="1800" dirty="0">
                <a:solidFill>
                  <a:srgbClr val="FFFFFF"/>
                </a:solidFill>
                <a:latin typeface="Arial MT"/>
                <a:cs typeface="Arial MT"/>
              </a:rPr>
              <a:t> </a:t>
            </a:r>
            <a:r>
              <a:rPr sz="1800" spc="-5" dirty="0">
                <a:solidFill>
                  <a:srgbClr val="FFFFFF"/>
                </a:solidFill>
                <a:latin typeface="Arial MT"/>
                <a:cs typeface="Arial MT"/>
              </a:rPr>
              <a:t>starting of</a:t>
            </a:r>
            <a:r>
              <a:rPr sz="1800" dirty="0">
                <a:solidFill>
                  <a:srgbClr val="FFFFFF"/>
                </a:solidFill>
                <a:latin typeface="Arial MT"/>
                <a:cs typeface="Arial MT"/>
              </a:rPr>
              <a:t> </a:t>
            </a:r>
            <a:r>
              <a:rPr sz="1800" spc="-5" dirty="0">
                <a:solidFill>
                  <a:srgbClr val="FFFFFF"/>
                </a:solidFill>
                <a:latin typeface="Arial MT"/>
                <a:cs typeface="Arial MT"/>
              </a:rPr>
              <a:t>several </a:t>
            </a:r>
            <a:r>
              <a:rPr sz="1800" spc="-10" dirty="0">
                <a:solidFill>
                  <a:srgbClr val="FFFFFF"/>
                </a:solidFill>
                <a:latin typeface="Arial MT"/>
                <a:cs typeface="Arial MT"/>
              </a:rPr>
              <a:t>things. </a:t>
            </a:r>
            <a:r>
              <a:rPr sz="1800" spc="-484" dirty="0">
                <a:solidFill>
                  <a:srgbClr val="FFFFFF"/>
                </a:solidFill>
                <a:latin typeface="Arial MT"/>
                <a:cs typeface="Arial MT"/>
              </a:rPr>
              <a:t> </a:t>
            </a:r>
            <a:r>
              <a:rPr sz="1800" spc="-15" dirty="0">
                <a:solidFill>
                  <a:srgbClr val="FFFFFF"/>
                </a:solidFill>
                <a:latin typeface="Arial MT"/>
                <a:cs typeface="Arial MT"/>
              </a:rPr>
              <a:t>Mainly</a:t>
            </a:r>
            <a:endParaRPr sz="1800">
              <a:latin typeface="Arial MT"/>
              <a:cs typeface="Arial MT"/>
            </a:endParaRPr>
          </a:p>
          <a:p>
            <a:pPr marL="12700" marR="2395855">
              <a:lnSpc>
                <a:spcPct val="100000"/>
              </a:lnSpc>
              <a:buAutoNum type="arabicPeriod"/>
              <a:tabLst>
                <a:tab pos="266700" algn="l"/>
              </a:tabLst>
            </a:pPr>
            <a:r>
              <a:rPr sz="1800" dirty="0">
                <a:solidFill>
                  <a:srgbClr val="FFFFFF"/>
                </a:solidFill>
                <a:latin typeface="Arial MT"/>
                <a:cs typeface="Arial MT"/>
              </a:rPr>
              <a:t>The</a:t>
            </a:r>
            <a:r>
              <a:rPr sz="1800" spc="-10" dirty="0">
                <a:solidFill>
                  <a:srgbClr val="FFFFFF"/>
                </a:solidFill>
                <a:latin typeface="Arial MT"/>
                <a:cs typeface="Arial MT"/>
              </a:rPr>
              <a:t> establishment </a:t>
            </a:r>
            <a:r>
              <a:rPr sz="1800" spc="-5" dirty="0">
                <a:solidFill>
                  <a:srgbClr val="FFFFFF"/>
                </a:solidFill>
                <a:latin typeface="Arial MT"/>
                <a:cs typeface="Arial MT"/>
              </a:rPr>
              <a:t>of</a:t>
            </a:r>
            <a:r>
              <a:rPr sz="1800" spc="5" dirty="0">
                <a:solidFill>
                  <a:srgbClr val="FFFFFF"/>
                </a:solidFill>
                <a:latin typeface="Arial MT"/>
                <a:cs typeface="Arial MT"/>
              </a:rPr>
              <a:t> </a:t>
            </a:r>
            <a:r>
              <a:rPr sz="1800" spc="-5" dirty="0">
                <a:solidFill>
                  <a:srgbClr val="FFFFFF"/>
                </a:solidFill>
                <a:latin typeface="Arial MT"/>
                <a:cs typeface="Arial MT"/>
              </a:rPr>
              <a:t>civilizations </a:t>
            </a:r>
            <a:r>
              <a:rPr sz="1800" spc="-484" dirty="0">
                <a:solidFill>
                  <a:srgbClr val="FFFFFF"/>
                </a:solidFill>
                <a:latin typeface="Arial MT"/>
                <a:cs typeface="Arial MT"/>
              </a:rPr>
              <a:t> </a:t>
            </a:r>
            <a:r>
              <a:rPr sz="1800" spc="-5" dirty="0">
                <a:solidFill>
                  <a:srgbClr val="FFFFFF"/>
                </a:solidFill>
                <a:latin typeface="Arial MT"/>
                <a:cs typeface="Arial MT"/>
              </a:rPr>
              <a:t>And</a:t>
            </a:r>
            <a:endParaRPr sz="1800">
              <a:latin typeface="Arial MT"/>
              <a:cs typeface="Arial MT"/>
            </a:endParaRPr>
          </a:p>
          <a:p>
            <a:pPr marL="266065" indent="-254000">
              <a:lnSpc>
                <a:spcPct val="100000"/>
              </a:lnSpc>
              <a:buAutoNum type="arabicPeriod"/>
              <a:tabLst>
                <a:tab pos="266700" algn="l"/>
              </a:tabLst>
            </a:pPr>
            <a:r>
              <a:rPr sz="1800" dirty="0">
                <a:solidFill>
                  <a:srgbClr val="FFFFFF"/>
                </a:solidFill>
                <a:latin typeface="Arial MT"/>
                <a:cs typeface="Arial MT"/>
              </a:rPr>
              <a:t>The</a:t>
            </a:r>
            <a:r>
              <a:rPr sz="1800" spc="-5" dirty="0">
                <a:solidFill>
                  <a:srgbClr val="FFFFFF"/>
                </a:solidFill>
                <a:latin typeface="Arial MT"/>
                <a:cs typeface="Arial MT"/>
              </a:rPr>
              <a:t> </a:t>
            </a:r>
            <a:r>
              <a:rPr sz="1800" spc="-10" dirty="0">
                <a:solidFill>
                  <a:srgbClr val="FFFFFF"/>
                </a:solidFill>
                <a:latin typeface="Arial MT"/>
                <a:cs typeface="Arial MT"/>
              </a:rPr>
              <a:t>development</a:t>
            </a:r>
            <a:r>
              <a:rPr sz="1800" spc="10" dirty="0">
                <a:solidFill>
                  <a:srgbClr val="FFFFFF"/>
                </a:solidFill>
                <a:latin typeface="Arial MT"/>
                <a:cs typeface="Arial MT"/>
              </a:rPr>
              <a:t> </a:t>
            </a:r>
            <a:r>
              <a:rPr sz="1800" spc="-5" dirty="0">
                <a:solidFill>
                  <a:srgbClr val="FFFFFF"/>
                </a:solidFill>
                <a:latin typeface="Arial MT"/>
                <a:cs typeface="Arial MT"/>
              </a:rPr>
              <a:t>of</a:t>
            </a:r>
            <a:r>
              <a:rPr sz="1800" spc="10" dirty="0">
                <a:solidFill>
                  <a:srgbClr val="FFFFFF"/>
                </a:solidFill>
                <a:latin typeface="Arial MT"/>
                <a:cs typeface="Arial MT"/>
              </a:rPr>
              <a:t> </a:t>
            </a:r>
            <a:r>
              <a:rPr sz="1800" spc="-10" dirty="0">
                <a:solidFill>
                  <a:srgbClr val="FFFFFF"/>
                </a:solidFill>
                <a:latin typeface="Arial MT"/>
                <a:cs typeface="Arial MT"/>
              </a:rPr>
              <a:t>farming</a:t>
            </a:r>
            <a:r>
              <a:rPr sz="1800" spc="-5" dirty="0">
                <a:solidFill>
                  <a:srgbClr val="FFFFFF"/>
                </a:solidFill>
                <a:latin typeface="Arial MT"/>
                <a:cs typeface="Arial MT"/>
              </a:rPr>
              <a:t> </a:t>
            </a:r>
            <a:r>
              <a:rPr sz="1800" spc="-10" dirty="0">
                <a:solidFill>
                  <a:srgbClr val="FFFFFF"/>
                </a:solidFill>
                <a:latin typeface="Arial MT"/>
                <a:cs typeface="Arial MT"/>
              </a:rPr>
              <a:t>and</a:t>
            </a:r>
            <a:r>
              <a:rPr sz="1800" dirty="0">
                <a:solidFill>
                  <a:srgbClr val="FFFFFF"/>
                </a:solidFill>
                <a:latin typeface="Arial MT"/>
                <a:cs typeface="Arial MT"/>
              </a:rPr>
              <a:t> </a:t>
            </a:r>
            <a:r>
              <a:rPr sz="1800" spc="-5" dirty="0">
                <a:solidFill>
                  <a:srgbClr val="FFFFFF"/>
                </a:solidFill>
                <a:latin typeface="Arial MT"/>
                <a:cs typeface="Arial MT"/>
              </a:rPr>
              <a:t>storing</a:t>
            </a:r>
            <a:r>
              <a:rPr sz="1800" dirty="0">
                <a:solidFill>
                  <a:srgbClr val="FFFFFF"/>
                </a:solidFill>
                <a:latin typeface="Arial MT"/>
                <a:cs typeface="Arial MT"/>
              </a:rPr>
              <a:t> </a:t>
            </a:r>
            <a:r>
              <a:rPr sz="1800" spc="-10" dirty="0">
                <a:solidFill>
                  <a:srgbClr val="FFFFFF"/>
                </a:solidFill>
                <a:latin typeface="Arial MT"/>
                <a:cs typeface="Arial MT"/>
              </a:rPr>
              <a:t>food.</a:t>
            </a:r>
            <a:endParaRPr sz="1800">
              <a:latin typeface="Arial MT"/>
              <a:cs typeface="Arial MT"/>
            </a:endParaRPr>
          </a:p>
        </p:txBody>
      </p:sp>
      <p:sp>
        <p:nvSpPr>
          <p:cNvPr id="3" name="object 3"/>
          <p:cNvSpPr txBox="1"/>
          <p:nvPr/>
        </p:nvSpPr>
        <p:spPr>
          <a:xfrm>
            <a:off x="457200" y="5063490"/>
            <a:ext cx="3078480" cy="1122680"/>
          </a:xfrm>
          <a:prstGeom prst="rect">
            <a:avLst/>
          </a:prstGeom>
        </p:spPr>
        <p:txBody>
          <a:bodyPr vert="horz" wrap="square" lIns="0" tIns="12700" rIns="0" bIns="0" rtlCol="0">
            <a:spAutoFit/>
          </a:bodyPr>
          <a:lstStyle/>
          <a:p>
            <a:pPr marL="12700" marR="5080">
              <a:lnSpc>
                <a:spcPct val="100000"/>
              </a:lnSpc>
              <a:spcBef>
                <a:spcPts val="100"/>
              </a:spcBef>
            </a:pPr>
            <a:r>
              <a:rPr sz="1800" dirty="0">
                <a:solidFill>
                  <a:srgbClr val="FFFFFF"/>
                </a:solidFill>
                <a:latin typeface="Arial MT"/>
                <a:cs typeface="Arial MT"/>
              </a:rPr>
              <a:t>The</a:t>
            </a:r>
            <a:r>
              <a:rPr sz="1800" spc="-10" dirty="0">
                <a:solidFill>
                  <a:srgbClr val="FFFFFF"/>
                </a:solidFill>
                <a:latin typeface="Arial MT"/>
                <a:cs typeface="Arial MT"/>
              </a:rPr>
              <a:t> earliest</a:t>
            </a:r>
            <a:r>
              <a:rPr sz="1800" dirty="0">
                <a:solidFill>
                  <a:srgbClr val="FFFFFF"/>
                </a:solidFill>
                <a:latin typeface="Arial MT"/>
                <a:cs typeface="Arial MT"/>
              </a:rPr>
              <a:t> </a:t>
            </a:r>
            <a:r>
              <a:rPr sz="1800" spc="-15" dirty="0">
                <a:solidFill>
                  <a:srgbClr val="FFFFFF"/>
                </a:solidFill>
                <a:latin typeface="Arial MT"/>
                <a:cs typeface="Arial MT"/>
              </a:rPr>
              <a:t>known</a:t>
            </a:r>
            <a:r>
              <a:rPr sz="1800" spc="-10" dirty="0">
                <a:solidFill>
                  <a:srgbClr val="FFFFFF"/>
                </a:solidFill>
                <a:latin typeface="Arial MT"/>
                <a:cs typeface="Arial MT"/>
              </a:rPr>
              <a:t> </a:t>
            </a:r>
            <a:r>
              <a:rPr sz="1800" spc="-5" dirty="0">
                <a:solidFill>
                  <a:srgbClr val="FFFFFF"/>
                </a:solidFill>
                <a:latin typeface="Arial MT"/>
                <a:cs typeface="Arial MT"/>
              </a:rPr>
              <a:t>stone </a:t>
            </a:r>
            <a:r>
              <a:rPr sz="1800" dirty="0">
                <a:solidFill>
                  <a:srgbClr val="FFFFFF"/>
                </a:solidFill>
                <a:latin typeface="Arial MT"/>
                <a:cs typeface="Arial MT"/>
              </a:rPr>
              <a:t> </a:t>
            </a:r>
            <a:r>
              <a:rPr sz="1800" spc="-5" dirty="0">
                <a:solidFill>
                  <a:srgbClr val="FFFFFF"/>
                </a:solidFill>
                <a:latin typeface="Arial MT"/>
                <a:cs typeface="Arial MT"/>
              </a:rPr>
              <a:t>fortification, </a:t>
            </a:r>
            <a:r>
              <a:rPr sz="1800" spc="-10" dirty="0">
                <a:solidFill>
                  <a:srgbClr val="FFFFFF"/>
                </a:solidFill>
                <a:latin typeface="Arial MT"/>
                <a:cs typeface="Arial MT"/>
              </a:rPr>
              <a:t>and </a:t>
            </a:r>
            <a:r>
              <a:rPr sz="1800" spc="-5" dirty="0">
                <a:solidFill>
                  <a:srgbClr val="FFFFFF"/>
                </a:solidFill>
                <a:latin typeface="Arial MT"/>
                <a:cs typeface="Arial MT"/>
              </a:rPr>
              <a:t>civilization </a:t>
            </a:r>
            <a:r>
              <a:rPr sz="1800" dirty="0">
                <a:solidFill>
                  <a:srgbClr val="FFFFFF"/>
                </a:solidFill>
                <a:latin typeface="Arial MT"/>
                <a:cs typeface="Arial MT"/>
              </a:rPr>
              <a:t> </a:t>
            </a:r>
            <a:r>
              <a:rPr sz="1800" spc="-5" dirty="0">
                <a:solidFill>
                  <a:srgbClr val="FFFFFF"/>
                </a:solidFill>
                <a:latin typeface="Arial MT"/>
                <a:cs typeface="Arial MT"/>
              </a:rPr>
              <a:t>can</a:t>
            </a:r>
            <a:r>
              <a:rPr sz="1800" spc="-10" dirty="0">
                <a:solidFill>
                  <a:srgbClr val="FFFFFF"/>
                </a:solidFill>
                <a:latin typeface="Arial MT"/>
                <a:cs typeface="Arial MT"/>
              </a:rPr>
              <a:t> </a:t>
            </a:r>
            <a:r>
              <a:rPr sz="1800" spc="-5" dirty="0">
                <a:solidFill>
                  <a:srgbClr val="FFFFFF"/>
                </a:solidFill>
                <a:latin typeface="Arial MT"/>
                <a:cs typeface="Arial MT"/>
              </a:rPr>
              <a:t>be</a:t>
            </a:r>
            <a:r>
              <a:rPr sz="1800" spc="-10" dirty="0">
                <a:solidFill>
                  <a:srgbClr val="FFFFFF"/>
                </a:solidFill>
                <a:latin typeface="Arial MT"/>
                <a:cs typeface="Arial MT"/>
              </a:rPr>
              <a:t> found</a:t>
            </a:r>
            <a:r>
              <a:rPr sz="1800" spc="-5" dirty="0">
                <a:solidFill>
                  <a:srgbClr val="FFFFFF"/>
                </a:solidFill>
                <a:latin typeface="Arial MT"/>
                <a:cs typeface="Arial MT"/>
              </a:rPr>
              <a:t> in</a:t>
            </a:r>
            <a:r>
              <a:rPr sz="1800" dirty="0">
                <a:solidFill>
                  <a:srgbClr val="FFFFFF"/>
                </a:solidFill>
                <a:latin typeface="Arial MT"/>
                <a:cs typeface="Arial MT"/>
              </a:rPr>
              <a:t> </a:t>
            </a:r>
            <a:r>
              <a:rPr sz="1800" spc="-10" dirty="0">
                <a:solidFill>
                  <a:srgbClr val="FFFFFF"/>
                </a:solidFill>
                <a:latin typeface="Arial MT"/>
                <a:cs typeface="Arial MT"/>
              </a:rPr>
              <a:t>Jericho </a:t>
            </a:r>
            <a:r>
              <a:rPr sz="1800" spc="-5" dirty="0">
                <a:solidFill>
                  <a:srgbClr val="FFFFFF"/>
                </a:solidFill>
                <a:latin typeface="Arial MT"/>
                <a:cs typeface="Arial MT"/>
              </a:rPr>
              <a:t> </a:t>
            </a:r>
            <a:r>
              <a:rPr sz="1800" spc="-10" dirty="0">
                <a:solidFill>
                  <a:srgbClr val="FFFFFF"/>
                </a:solidFill>
                <a:latin typeface="Arial MT"/>
                <a:cs typeface="Arial MT"/>
              </a:rPr>
              <a:t>beginning</a:t>
            </a:r>
            <a:r>
              <a:rPr sz="1800" spc="-15" dirty="0">
                <a:solidFill>
                  <a:srgbClr val="FFFFFF"/>
                </a:solidFill>
                <a:latin typeface="Arial MT"/>
                <a:cs typeface="Arial MT"/>
              </a:rPr>
              <a:t> </a:t>
            </a:r>
            <a:r>
              <a:rPr sz="1800" spc="-10" dirty="0">
                <a:solidFill>
                  <a:srgbClr val="FFFFFF"/>
                </a:solidFill>
                <a:latin typeface="Arial MT"/>
                <a:cs typeface="Arial MT"/>
              </a:rPr>
              <a:t>around</a:t>
            </a:r>
            <a:r>
              <a:rPr sz="1800" spc="-15" dirty="0">
                <a:solidFill>
                  <a:srgbClr val="FFFFFF"/>
                </a:solidFill>
                <a:latin typeface="Arial MT"/>
                <a:cs typeface="Arial MT"/>
              </a:rPr>
              <a:t> </a:t>
            </a:r>
            <a:r>
              <a:rPr sz="1800" spc="-10" dirty="0">
                <a:solidFill>
                  <a:srgbClr val="FFFFFF"/>
                </a:solidFill>
                <a:latin typeface="Arial MT"/>
                <a:cs typeface="Arial MT"/>
              </a:rPr>
              <a:t>10,000</a:t>
            </a:r>
            <a:r>
              <a:rPr sz="1800" spc="-5" dirty="0">
                <a:solidFill>
                  <a:srgbClr val="FFFFFF"/>
                </a:solidFill>
                <a:latin typeface="Arial MT"/>
                <a:cs typeface="Arial MT"/>
              </a:rPr>
              <a:t> </a:t>
            </a:r>
            <a:r>
              <a:rPr sz="1800" spc="-10" dirty="0">
                <a:solidFill>
                  <a:srgbClr val="FFFFFF"/>
                </a:solidFill>
                <a:latin typeface="Arial MT"/>
                <a:cs typeface="Arial MT"/>
              </a:rPr>
              <a:t>BCE</a:t>
            </a:r>
            <a:endParaRPr sz="1800">
              <a:latin typeface="Arial MT"/>
              <a:cs typeface="Arial MT"/>
            </a:endParaRPr>
          </a:p>
        </p:txBody>
      </p:sp>
      <p:pic>
        <p:nvPicPr>
          <p:cNvPr id="4" name="object 4"/>
          <p:cNvPicPr/>
          <p:nvPr/>
        </p:nvPicPr>
        <p:blipFill>
          <a:blip r:embed="rId2" cstate="print"/>
          <a:stretch>
            <a:fillRect/>
          </a:stretch>
        </p:blipFill>
        <p:spPr>
          <a:xfrm>
            <a:off x="3886200" y="2286000"/>
            <a:ext cx="4927600" cy="3676650"/>
          </a:xfrm>
          <a:prstGeom prst="rect">
            <a:avLst/>
          </a:prstGeom>
        </p:spPr>
      </p:pic>
      <p:pic>
        <p:nvPicPr>
          <p:cNvPr id="5" name="object 5"/>
          <p:cNvPicPr/>
          <p:nvPr/>
        </p:nvPicPr>
        <p:blipFill>
          <a:blip r:embed="rId3" cstate="print"/>
          <a:stretch>
            <a:fillRect/>
          </a:stretch>
        </p:blipFill>
        <p:spPr>
          <a:xfrm>
            <a:off x="304800" y="2514600"/>
            <a:ext cx="3352800" cy="22415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4692650"/>
            <a:ext cx="2665730" cy="1471930"/>
          </a:xfrm>
          <a:prstGeom prst="rect">
            <a:avLst/>
          </a:prstGeom>
        </p:spPr>
        <p:txBody>
          <a:bodyPr vert="horz" wrap="square" lIns="0" tIns="20955" rIns="0" bIns="0" rtlCol="0">
            <a:spAutoFit/>
          </a:bodyPr>
          <a:lstStyle/>
          <a:p>
            <a:pPr marL="12700" marR="5080">
              <a:lnSpc>
                <a:spcPct val="148800"/>
              </a:lnSpc>
              <a:spcBef>
                <a:spcPts val="165"/>
              </a:spcBef>
            </a:pPr>
            <a:r>
              <a:rPr sz="1800" b="1" i="1" spc="-70" dirty="0">
                <a:solidFill>
                  <a:srgbClr val="FFC400"/>
                </a:solidFill>
                <a:latin typeface="Georgia"/>
                <a:cs typeface="Georgia"/>
              </a:rPr>
              <a:t>N</a:t>
            </a:r>
            <a:r>
              <a:rPr sz="1800" b="1" i="1" spc="-5" dirty="0">
                <a:solidFill>
                  <a:srgbClr val="FFC400"/>
                </a:solidFill>
                <a:latin typeface="Georgia"/>
                <a:cs typeface="Georgia"/>
              </a:rPr>
              <a:t>e</a:t>
            </a:r>
            <a:r>
              <a:rPr sz="1800" b="1" i="1" spc="-120" dirty="0">
                <a:solidFill>
                  <a:srgbClr val="FFC400"/>
                </a:solidFill>
                <a:latin typeface="Georgia"/>
                <a:cs typeface="Georgia"/>
              </a:rPr>
              <a:t>o</a:t>
            </a:r>
            <a:r>
              <a:rPr sz="1800" b="1" i="1" spc="-95" dirty="0">
                <a:solidFill>
                  <a:srgbClr val="FFC400"/>
                </a:solidFill>
                <a:latin typeface="Georgia"/>
                <a:cs typeface="Georgia"/>
              </a:rPr>
              <a:t>lith</a:t>
            </a:r>
            <a:r>
              <a:rPr sz="1800" b="1" i="1" spc="-35" dirty="0">
                <a:solidFill>
                  <a:srgbClr val="FFC400"/>
                </a:solidFill>
                <a:latin typeface="Georgia"/>
                <a:cs typeface="Georgia"/>
              </a:rPr>
              <a:t>ic</a:t>
            </a:r>
            <a:r>
              <a:rPr sz="1800" b="1" i="1" spc="5" dirty="0">
                <a:solidFill>
                  <a:srgbClr val="FFC400"/>
                </a:solidFill>
                <a:latin typeface="Georgia"/>
                <a:cs typeface="Georgia"/>
              </a:rPr>
              <a:t> </a:t>
            </a:r>
            <a:r>
              <a:rPr sz="1800" b="1" i="1" spc="-114" dirty="0">
                <a:solidFill>
                  <a:srgbClr val="FFC400"/>
                </a:solidFill>
                <a:latin typeface="Georgia"/>
                <a:cs typeface="Georgia"/>
              </a:rPr>
              <a:t>P</a:t>
            </a:r>
            <a:r>
              <a:rPr sz="1800" b="1" i="1" spc="-70" dirty="0">
                <a:solidFill>
                  <a:srgbClr val="FFC400"/>
                </a:solidFill>
                <a:latin typeface="Georgia"/>
                <a:cs typeface="Georgia"/>
              </a:rPr>
              <a:t>l</a:t>
            </a:r>
            <a:r>
              <a:rPr sz="1800" b="1" i="1" spc="-135" dirty="0">
                <a:solidFill>
                  <a:srgbClr val="FFC400"/>
                </a:solidFill>
                <a:latin typeface="Georgia"/>
                <a:cs typeface="Georgia"/>
              </a:rPr>
              <a:t>a</a:t>
            </a:r>
            <a:r>
              <a:rPr sz="1800" b="1" i="1" spc="-45" dirty="0">
                <a:solidFill>
                  <a:srgbClr val="FFC400"/>
                </a:solidFill>
                <a:latin typeface="Georgia"/>
                <a:cs typeface="Georgia"/>
              </a:rPr>
              <a:t>s</a:t>
            </a:r>
            <a:r>
              <a:rPr sz="1800" b="1" i="1" spc="-70" dirty="0">
                <a:solidFill>
                  <a:srgbClr val="FFC400"/>
                </a:solidFill>
                <a:latin typeface="Georgia"/>
                <a:cs typeface="Georgia"/>
              </a:rPr>
              <a:t>t</a:t>
            </a:r>
            <a:r>
              <a:rPr sz="1800" b="1" i="1" spc="-90" dirty="0">
                <a:solidFill>
                  <a:srgbClr val="FFC400"/>
                </a:solidFill>
                <a:latin typeface="Georgia"/>
                <a:cs typeface="Georgia"/>
              </a:rPr>
              <a:t>e</a:t>
            </a:r>
            <a:r>
              <a:rPr sz="1800" b="1" i="1" spc="-215" dirty="0">
                <a:solidFill>
                  <a:srgbClr val="FFC400"/>
                </a:solidFill>
                <a:latin typeface="Georgia"/>
                <a:cs typeface="Georgia"/>
              </a:rPr>
              <a:t>r</a:t>
            </a:r>
            <a:r>
              <a:rPr sz="1800" b="1" i="1" spc="-5" dirty="0">
                <a:solidFill>
                  <a:srgbClr val="FFC400"/>
                </a:solidFill>
                <a:latin typeface="Georgia"/>
                <a:cs typeface="Georgia"/>
              </a:rPr>
              <a:t> </a:t>
            </a:r>
            <a:r>
              <a:rPr sz="1800" b="1" i="1" spc="-270" dirty="0">
                <a:solidFill>
                  <a:srgbClr val="FFC400"/>
                </a:solidFill>
                <a:latin typeface="Georgia"/>
                <a:cs typeface="Georgia"/>
              </a:rPr>
              <a:t>S</a:t>
            </a:r>
            <a:r>
              <a:rPr sz="1800" b="1" i="1" spc="-120" dirty="0">
                <a:solidFill>
                  <a:srgbClr val="FFC400"/>
                </a:solidFill>
                <a:latin typeface="Georgia"/>
                <a:cs typeface="Georgia"/>
              </a:rPr>
              <a:t>k</a:t>
            </a:r>
            <a:r>
              <a:rPr sz="1800" b="1" i="1" spc="-150" dirty="0">
                <a:solidFill>
                  <a:srgbClr val="FFC400"/>
                </a:solidFill>
                <a:latin typeface="Georgia"/>
                <a:cs typeface="Georgia"/>
              </a:rPr>
              <a:t>u</a:t>
            </a:r>
            <a:r>
              <a:rPr sz="1800" b="1" i="1" spc="-40" dirty="0">
                <a:solidFill>
                  <a:srgbClr val="FFC400"/>
                </a:solidFill>
                <a:latin typeface="Georgia"/>
                <a:cs typeface="Georgia"/>
              </a:rPr>
              <a:t>lls  </a:t>
            </a:r>
            <a:r>
              <a:rPr sz="1800" spc="30" dirty="0">
                <a:solidFill>
                  <a:srgbClr val="FFC400"/>
                </a:solidFill>
                <a:latin typeface="Cambria"/>
                <a:cs typeface="Cambria"/>
              </a:rPr>
              <a:t>from </a:t>
            </a:r>
            <a:r>
              <a:rPr sz="1800" spc="70" dirty="0">
                <a:solidFill>
                  <a:srgbClr val="FFC400"/>
                </a:solidFill>
                <a:latin typeface="Cambria"/>
                <a:cs typeface="Cambria"/>
              </a:rPr>
              <a:t>Jericho, </a:t>
            </a:r>
            <a:r>
              <a:rPr sz="1800" spc="60" dirty="0">
                <a:solidFill>
                  <a:srgbClr val="FFC400"/>
                </a:solidFill>
                <a:latin typeface="Cambria"/>
                <a:cs typeface="Cambria"/>
              </a:rPr>
              <a:t>Israel/Gaza </a:t>
            </a:r>
            <a:r>
              <a:rPr sz="1800" spc="-385" dirty="0">
                <a:solidFill>
                  <a:srgbClr val="FFC400"/>
                </a:solidFill>
                <a:latin typeface="Cambria"/>
                <a:cs typeface="Cambria"/>
              </a:rPr>
              <a:t> </a:t>
            </a:r>
            <a:r>
              <a:rPr sz="1600" spc="110" dirty="0">
                <a:solidFill>
                  <a:srgbClr val="FFC400"/>
                </a:solidFill>
                <a:latin typeface="Cambria"/>
                <a:cs typeface="Cambria"/>
              </a:rPr>
              <a:t>ca.</a:t>
            </a:r>
            <a:r>
              <a:rPr sz="1600" spc="25" dirty="0">
                <a:solidFill>
                  <a:srgbClr val="FFC400"/>
                </a:solidFill>
                <a:latin typeface="Cambria"/>
                <a:cs typeface="Cambria"/>
              </a:rPr>
              <a:t> </a:t>
            </a:r>
            <a:r>
              <a:rPr sz="1600" spc="10" dirty="0">
                <a:solidFill>
                  <a:srgbClr val="FFC400"/>
                </a:solidFill>
                <a:latin typeface="Cambria"/>
                <a:cs typeface="Cambria"/>
              </a:rPr>
              <a:t>7,000-6,000</a:t>
            </a:r>
            <a:r>
              <a:rPr sz="1600" spc="60" dirty="0">
                <a:solidFill>
                  <a:srgbClr val="FFC400"/>
                </a:solidFill>
                <a:latin typeface="Cambria"/>
                <a:cs typeface="Cambria"/>
              </a:rPr>
              <a:t> </a:t>
            </a:r>
            <a:r>
              <a:rPr sz="1600" spc="125" dirty="0">
                <a:solidFill>
                  <a:srgbClr val="FFC400"/>
                </a:solidFill>
                <a:latin typeface="Cambria"/>
                <a:cs typeface="Cambria"/>
              </a:rPr>
              <a:t>B.C.E.</a:t>
            </a:r>
            <a:endParaRPr sz="1600">
              <a:latin typeface="Cambria"/>
              <a:cs typeface="Cambria"/>
            </a:endParaRPr>
          </a:p>
          <a:p>
            <a:pPr marL="12700">
              <a:lnSpc>
                <a:spcPct val="100000"/>
              </a:lnSpc>
            </a:pPr>
            <a:r>
              <a:rPr sz="1600" spc="50" dirty="0">
                <a:solidFill>
                  <a:srgbClr val="FFC400"/>
                </a:solidFill>
                <a:latin typeface="Cambria"/>
                <a:cs typeface="Cambria"/>
              </a:rPr>
              <a:t>skulls,</a:t>
            </a:r>
            <a:r>
              <a:rPr sz="1600" spc="15" dirty="0">
                <a:solidFill>
                  <a:srgbClr val="FFC400"/>
                </a:solidFill>
                <a:latin typeface="Cambria"/>
                <a:cs typeface="Cambria"/>
              </a:rPr>
              <a:t> </a:t>
            </a:r>
            <a:r>
              <a:rPr sz="1600" spc="55" dirty="0">
                <a:solidFill>
                  <a:srgbClr val="FFC400"/>
                </a:solidFill>
                <a:latin typeface="Cambria"/>
                <a:cs typeface="Cambria"/>
              </a:rPr>
              <a:t>plaster,</a:t>
            </a:r>
            <a:r>
              <a:rPr sz="1600" spc="25" dirty="0">
                <a:solidFill>
                  <a:srgbClr val="FFC400"/>
                </a:solidFill>
                <a:latin typeface="Cambria"/>
                <a:cs typeface="Cambria"/>
              </a:rPr>
              <a:t> </a:t>
            </a:r>
            <a:r>
              <a:rPr sz="1600" spc="50" dirty="0">
                <a:solidFill>
                  <a:srgbClr val="FFC400"/>
                </a:solidFill>
                <a:latin typeface="Cambria"/>
                <a:cs typeface="Cambria"/>
              </a:rPr>
              <a:t>shells</a:t>
            </a:r>
            <a:endParaRPr sz="1600">
              <a:latin typeface="Cambria"/>
              <a:cs typeface="Cambria"/>
            </a:endParaRPr>
          </a:p>
        </p:txBody>
      </p:sp>
      <p:pic>
        <p:nvPicPr>
          <p:cNvPr id="3" name="object 3"/>
          <p:cNvPicPr/>
          <p:nvPr/>
        </p:nvPicPr>
        <p:blipFill>
          <a:blip r:embed="rId2" cstate="print"/>
          <a:stretch>
            <a:fillRect/>
          </a:stretch>
        </p:blipFill>
        <p:spPr>
          <a:xfrm>
            <a:off x="838200" y="457200"/>
            <a:ext cx="3097529" cy="3581400"/>
          </a:xfrm>
          <a:prstGeom prst="rect">
            <a:avLst/>
          </a:prstGeom>
        </p:spPr>
      </p:pic>
      <p:grpSp>
        <p:nvGrpSpPr>
          <p:cNvPr id="4" name="object 4"/>
          <p:cNvGrpSpPr/>
          <p:nvPr/>
        </p:nvGrpSpPr>
        <p:grpSpPr>
          <a:xfrm>
            <a:off x="4495800" y="381000"/>
            <a:ext cx="3573779" cy="5029200"/>
            <a:chOff x="4495800" y="381000"/>
            <a:chExt cx="3573779" cy="5029200"/>
          </a:xfrm>
        </p:grpSpPr>
        <p:pic>
          <p:nvPicPr>
            <p:cNvPr id="5" name="object 5"/>
            <p:cNvPicPr/>
            <p:nvPr/>
          </p:nvPicPr>
          <p:blipFill>
            <a:blip r:embed="rId3" cstate="print"/>
            <a:stretch>
              <a:fillRect/>
            </a:stretch>
          </p:blipFill>
          <p:spPr>
            <a:xfrm>
              <a:off x="4495800" y="381000"/>
              <a:ext cx="2505709" cy="2971800"/>
            </a:xfrm>
            <a:prstGeom prst="rect">
              <a:avLst/>
            </a:prstGeom>
          </p:spPr>
        </p:pic>
        <p:pic>
          <p:nvPicPr>
            <p:cNvPr id="6" name="object 6"/>
            <p:cNvPicPr/>
            <p:nvPr/>
          </p:nvPicPr>
          <p:blipFill>
            <a:blip r:embed="rId4" cstate="print"/>
            <a:stretch>
              <a:fillRect/>
            </a:stretch>
          </p:blipFill>
          <p:spPr>
            <a:xfrm>
              <a:off x="5943600" y="2667000"/>
              <a:ext cx="2125979" cy="2743200"/>
            </a:xfrm>
            <a:prstGeom prst="rect">
              <a:avLst/>
            </a:prstGeom>
          </p:spPr>
        </p:pic>
      </p:grpSp>
      <p:sp>
        <p:nvSpPr>
          <p:cNvPr id="7" name="object 7"/>
          <p:cNvSpPr txBox="1"/>
          <p:nvPr/>
        </p:nvSpPr>
        <p:spPr>
          <a:xfrm>
            <a:off x="3646170" y="5669279"/>
            <a:ext cx="5318125" cy="848360"/>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FFFFFF"/>
                </a:solidFill>
                <a:latin typeface="Arial MT"/>
                <a:cs typeface="Arial MT"/>
              </a:rPr>
              <a:t>Created by </a:t>
            </a:r>
            <a:r>
              <a:rPr sz="1800" spc="-10" dirty="0">
                <a:solidFill>
                  <a:srgbClr val="FFFFFF"/>
                </a:solidFill>
                <a:latin typeface="Arial MT"/>
                <a:cs typeface="Arial MT"/>
              </a:rPr>
              <a:t>applying </a:t>
            </a:r>
            <a:r>
              <a:rPr sz="1800" spc="-5" dirty="0">
                <a:solidFill>
                  <a:srgbClr val="FFFFFF"/>
                </a:solidFill>
                <a:latin typeface="Arial MT"/>
                <a:cs typeface="Arial MT"/>
              </a:rPr>
              <a:t>plaster </a:t>
            </a:r>
            <a:r>
              <a:rPr sz="1800" dirty="0">
                <a:solidFill>
                  <a:srgbClr val="FFFFFF"/>
                </a:solidFill>
                <a:latin typeface="Arial MT"/>
                <a:cs typeface="Arial MT"/>
              </a:rPr>
              <a:t>to </a:t>
            </a:r>
            <a:r>
              <a:rPr sz="1800" spc="-10" dirty="0">
                <a:solidFill>
                  <a:srgbClr val="FFFFFF"/>
                </a:solidFill>
                <a:latin typeface="Arial MT"/>
                <a:cs typeface="Arial MT"/>
              </a:rPr>
              <a:t>an </a:t>
            </a:r>
            <a:r>
              <a:rPr sz="1800" spc="-5" dirty="0">
                <a:solidFill>
                  <a:srgbClr val="FFFFFF"/>
                </a:solidFill>
                <a:latin typeface="Arial MT"/>
                <a:cs typeface="Arial MT"/>
              </a:rPr>
              <a:t>actual </a:t>
            </a:r>
            <a:r>
              <a:rPr sz="1800" spc="-10" dirty="0">
                <a:solidFill>
                  <a:srgbClr val="FFFFFF"/>
                </a:solidFill>
                <a:latin typeface="Arial MT"/>
                <a:cs typeface="Arial MT"/>
              </a:rPr>
              <a:t>human </a:t>
            </a:r>
            <a:r>
              <a:rPr sz="1800" dirty="0">
                <a:solidFill>
                  <a:srgbClr val="FFFFFF"/>
                </a:solidFill>
                <a:latin typeface="Arial MT"/>
                <a:cs typeface="Arial MT"/>
              </a:rPr>
              <a:t>skull </a:t>
            </a:r>
            <a:r>
              <a:rPr sz="1800" spc="-490" dirty="0">
                <a:solidFill>
                  <a:srgbClr val="FFFFFF"/>
                </a:solidFill>
                <a:latin typeface="Arial MT"/>
                <a:cs typeface="Arial MT"/>
              </a:rPr>
              <a:t> </a:t>
            </a:r>
            <a:r>
              <a:rPr sz="1800" spc="-5" dirty="0">
                <a:solidFill>
                  <a:srgbClr val="FFFFFF"/>
                </a:solidFill>
                <a:latin typeface="Arial MT"/>
                <a:cs typeface="Arial MT"/>
              </a:rPr>
              <a:t>to</a:t>
            </a:r>
            <a:r>
              <a:rPr sz="1800" spc="-10" dirty="0">
                <a:solidFill>
                  <a:srgbClr val="FFFFFF"/>
                </a:solidFill>
                <a:latin typeface="Arial MT"/>
                <a:cs typeface="Arial MT"/>
              </a:rPr>
              <a:t> </a:t>
            </a:r>
            <a:r>
              <a:rPr sz="1800" spc="-5" dirty="0">
                <a:solidFill>
                  <a:srgbClr val="FFFFFF"/>
                </a:solidFill>
                <a:latin typeface="Arial MT"/>
                <a:cs typeface="Arial MT"/>
              </a:rPr>
              <a:t>represent</a:t>
            </a:r>
            <a:r>
              <a:rPr sz="1800" spc="5" dirty="0">
                <a:solidFill>
                  <a:srgbClr val="FFFFFF"/>
                </a:solidFill>
                <a:latin typeface="Arial MT"/>
                <a:cs typeface="Arial MT"/>
              </a:rPr>
              <a:t> </a:t>
            </a:r>
            <a:r>
              <a:rPr sz="1800" spc="-5" dirty="0">
                <a:solidFill>
                  <a:srgbClr val="FFFFFF"/>
                </a:solidFill>
                <a:latin typeface="Arial MT"/>
                <a:cs typeface="Arial MT"/>
              </a:rPr>
              <a:t>the </a:t>
            </a:r>
            <a:r>
              <a:rPr sz="1800" spc="-10" dirty="0">
                <a:solidFill>
                  <a:srgbClr val="FFFFFF"/>
                </a:solidFill>
                <a:latin typeface="Arial MT"/>
                <a:cs typeface="Arial MT"/>
              </a:rPr>
              <a:t>likeness</a:t>
            </a:r>
            <a:r>
              <a:rPr sz="1800" spc="-5" dirty="0">
                <a:solidFill>
                  <a:srgbClr val="FFFFFF"/>
                </a:solidFill>
                <a:latin typeface="Arial MT"/>
                <a:cs typeface="Arial MT"/>
              </a:rPr>
              <a:t> of</a:t>
            </a:r>
            <a:r>
              <a:rPr sz="1800" spc="-10" dirty="0">
                <a:solidFill>
                  <a:srgbClr val="FFFFFF"/>
                </a:solidFill>
                <a:latin typeface="Arial MT"/>
                <a:cs typeface="Arial MT"/>
              </a:rPr>
              <a:t> </a:t>
            </a:r>
            <a:r>
              <a:rPr sz="1800" dirty="0">
                <a:solidFill>
                  <a:srgbClr val="FFFFFF"/>
                </a:solidFill>
                <a:latin typeface="Arial MT"/>
                <a:cs typeface="Arial MT"/>
              </a:rPr>
              <a:t>the</a:t>
            </a:r>
            <a:r>
              <a:rPr sz="1800" spc="-5" dirty="0">
                <a:solidFill>
                  <a:srgbClr val="FFFFFF"/>
                </a:solidFill>
                <a:latin typeface="Arial MT"/>
                <a:cs typeface="Arial MT"/>
              </a:rPr>
              <a:t> </a:t>
            </a:r>
            <a:r>
              <a:rPr sz="1800" spc="-10" dirty="0">
                <a:solidFill>
                  <a:srgbClr val="FFFFFF"/>
                </a:solidFill>
                <a:latin typeface="Arial MT"/>
                <a:cs typeface="Arial MT"/>
              </a:rPr>
              <a:t>deceased.</a:t>
            </a:r>
            <a:endParaRPr sz="1800">
              <a:latin typeface="Arial MT"/>
              <a:cs typeface="Arial MT"/>
            </a:endParaRPr>
          </a:p>
          <a:p>
            <a:pPr marL="12700">
              <a:lnSpc>
                <a:spcPct val="100000"/>
              </a:lnSpc>
            </a:pPr>
            <a:r>
              <a:rPr sz="1800" spc="-5" dirty="0">
                <a:solidFill>
                  <a:srgbClr val="FFFFFF"/>
                </a:solidFill>
                <a:latin typeface="Arial MT"/>
                <a:cs typeface="Arial MT"/>
              </a:rPr>
              <a:t>Why</a:t>
            </a:r>
            <a:r>
              <a:rPr sz="1800" spc="-45" dirty="0">
                <a:solidFill>
                  <a:srgbClr val="FFFFFF"/>
                </a:solidFill>
                <a:latin typeface="Arial MT"/>
                <a:cs typeface="Arial MT"/>
              </a:rPr>
              <a:t> </a:t>
            </a:r>
            <a:r>
              <a:rPr sz="1800" spc="-5" dirty="0">
                <a:solidFill>
                  <a:srgbClr val="FFFFFF"/>
                </a:solidFill>
                <a:latin typeface="Arial MT"/>
                <a:cs typeface="Arial MT"/>
              </a:rPr>
              <a:t>might </a:t>
            </a:r>
            <a:r>
              <a:rPr sz="1800" dirty="0">
                <a:solidFill>
                  <a:srgbClr val="FFFFFF"/>
                </a:solidFill>
                <a:latin typeface="Arial MT"/>
                <a:cs typeface="Arial MT"/>
              </a:rPr>
              <a:t>a</a:t>
            </a:r>
            <a:r>
              <a:rPr sz="1800" spc="-15" dirty="0">
                <a:solidFill>
                  <a:srgbClr val="FFFFFF"/>
                </a:solidFill>
                <a:latin typeface="Arial MT"/>
                <a:cs typeface="Arial MT"/>
              </a:rPr>
              <a:t> </a:t>
            </a:r>
            <a:r>
              <a:rPr sz="1800" spc="-5" dirty="0">
                <a:solidFill>
                  <a:srgbClr val="FFFFFF"/>
                </a:solidFill>
                <a:latin typeface="Arial MT"/>
                <a:cs typeface="Arial MT"/>
              </a:rPr>
              <a:t>culture</a:t>
            </a:r>
            <a:r>
              <a:rPr sz="1800" spc="-15" dirty="0">
                <a:solidFill>
                  <a:srgbClr val="FFFFFF"/>
                </a:solidFill>
                <a:latin typeface="Arial MT"/>
                <a:cs typeface="Arial MT"/>
              </a:rPr>
              <a:t> </a:t>
            </a:r>
            <a:r>
              <a:rPr sz="1800" dirty="0">
                <a:solidFill>
                  <a:srgbClr val="FFFFFF"/>
                </a:solidFill>
                <a:latin typeface="Arial MT"/>
                <a:cs typeface="Arial MT"/>
              </a:rPr>
              <a:t>create</a:t>
            </a:r>
            <a:r>
              <a:rPr sz="1800" spc="-10" dirty="0">
                <a:solidFill>
                  <a:srgbClr val="FFFFFF"/>
                </a:solidFill>
                <a:latin typeface="Arial MT"/>
                <a:cs typeface="Arial MT"/>
              </a:rPr>
              <a:t> these?</a:t>
            </a:r>
            <a:endParaRPr sz="1800">
              <a:latin typeface="Arial MT"/>
              <a:cs typeface="Arial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2400" y="304800"/>
            <a:ext cx="5334000" cy="2990850"/>
          </a:xfrm>
          <a:prstGeom prst="rect">
            <a:avLst/>
          </a:prstGeom>
        </p:spPr>
      </p:pic>
      <p:grpSp>
        <p:nvGrpSpPr>
          <p:cNvPr id="3" name="object 3"/>
          <p:cNvGrpSpPr/>
          <p:nvPr/>
        </p:nvGrpSpPr>
        <p:grpSpPr>
          <a:xfrm>
            <a:off x="6781800" y="2057400"/>
            <a:ext cx="915669" cy="1299845"/>
            <a:chOff x="6781800" y="2057400"/>
            <a:chExt cx="915669" cy="1299845"/>
          </a:xfrm>
        </p:grpSpPr>
        <p:pic>
          <p:nvPicPr>
            <p:cNvPr id="4" name="object 4"/>
            <p:cNvPicPr/>
            <p:nvPr/>
          </p:nvPicPr>
          <p:blipFill>
            <a:blip r:embed="rId3" cstate="print"/>
            <a:stretch>
              <a:fillRect/>
            </a:stretch>
          </p:blipFill>
          <p:spPr>
            <a:xfrm>
              <a:off x="6781800" y="2057400"/>
              <a:ext cx="915670" cy="1219200"/>
            </a:xfrm>
            <a:prstGeom prst="rect">
              <a:avLst/>
            </a:prstGeom>
          </p:spPr>
        </p:pic>
        <p:sp>
          <p:nvSpPr>
            <p:cNvPr id="5" name="object 5"/>
            <p:cNvSpPr/>
            <p:nvPr/>
          </p:nvSpPr>
          <p:spPr>
            <a:xfrm>
              <a:off x="7010400" y="3092450"/>
              <a:ext cx="326390" cy="260350"/>
            </a:xfrm>
            <a:custGeom>
              <a:avLst/>
              <a:gdLst/>
              <a:ahLst/>
              <a:cxnLst/>
              <a:rect l="l" t="t" r="r" b="b"/>
              <a:pathLst>
                <a:path w="326390" h="260350">
                  <a:moveTo>
                    <a:pt x="0" y="260350"/>
                  </a:moveTo>
                  <a:lnTo>
                    <a:pt x="326390" y="0"/>
                  </a:lnTo>
                </a:path>
              </a:pathLst>
            </a:custGeom>
            <a:ln w="8890">
              <a:solidFill>
                <a:srgbClr val="FFFFFF"/>
              </a:solidFill>
            </a:ln>
          </p:spPr>
          <p:txBody>
            <a:bodyPr wrap="square" lIns="0" tIns="0" rIns="0" bIns="0" rtlCol="0"/>
            <a:lstStyle/>
            <a:p>
              <a:endParaRPr/>
            </a:p>
          </p:txBody>
        </p:sp>
        <p:sp>
          <p:nvSpPr>
            <p:cNvPr id="6" name="object 6"/>
            <p:cNvSpPr/>
            <p:nvPr/>
          </p:nvSpPr>
          <p:spPr>
            <a:xfrm>
              <a:off x="7308850" y="3048000"/>
              <a:ext cx="82550" cy="76200"/>
            </a:xfrm>
            <a:custGeom>
              <a:avLst/>
              <a:gdLst/>
              <a:ahLst/>
              <a:cxnLst/>
              <a:rect l="l" t="t" r="r" b="b"/>
              <a:pathLst>
                <a:path w="82550" h="76200">
                  <a:moveTo>
                    <a:pt x="82550" y="0"/>
                  </a:moveTo>
                  <a:lnTo>
                    <a:pt x="0" y="17779"/>
                  </a:lnTo>
                  <a:lnTo>
                    <a:pt x="46990" y="76200"/>
                  </a:lnTo>
                  <a:lnTo>
                    <a:pt x="82550" y="0"/>
                  </a:lnTo>
                  <a:close/>
                </a:path>
              </a:pathLst>
            </a:custGeom>
            <a:solidFill>
              <a:srgbClr val="FFFFFF"/>
            </a:solidFill>
          </p:spPr>
          <p:txBody>
            <a:bodyPr wrap="square" lIns="0" tIns="0" rIns="0" bIns="0" rtlCol="0"/>
            <a:lstStyle/>
            <a:p>
              <a:endParaRPr/>
            </a:p>
          </p:txBody>
        </p:sp>
      </p:grpSp>
      <p:pic>
        <p:nvPicPr>
          <p:cNvPr id="7" name="object 7"/>
          <p:cNvPicPr/>
          <p:nvPr/>
        </p:nvPicPr>
        <p:blipFill>
          <a:blip r:embed="rId4" cstate="print"/>
          <a:stretch>
            <a:fillRect/>
          </a:stretch>
        </p:blipFill>
        <p:spPr>
          <a:xfrm>
            <a:off x="5943600" y="379729"/>
            <a:ext cx="2400300" cy="1610360"/>
          </a:xfrm>
          <a:prstGeom prst="rect">
            <a:avLst/>
          </a:prstGeom>
        </p:spPr>
      </p:pic>
      <p:sp>
        <p:nvSpPr>
          <p:cNvPr id="8" name="object 8"/>
          <p:cNvSpPr txBox="1"/>
          <p:nvPr/>
        </p:nvSpPr>
        <p:spPr>
          <a:xfrm>
            <a:off x="915669" y="3505200"/>
            <a:ext cx="7389495" cy="3042920"/>
          </a:xfrm>
          <a:prstGeom prst="rect">
            <a:avLst/>
          </a:prstGeom>
        </p:spPr>
        <p:txBody>
          <a:bodyPr vert="horz" wrap="square" lIns="0" tIns="12700" rIns="0" bIns="0" rtlCol="0">
            <a:spAutoFit/>
          </a:bodyPr>
          <a:lstStyle/>
          <a:p>
            <a:pPr marL="1996439">
              <a:lnSpc>
                <a:spcPct val="100000"/>
              </a:lnSpc>
              <a:spcBef>
                <a:spcPts val="100"/>
              </a:spcBef>
              <a:tabLst>
                <a:tab pos="4440555" algn="l"/>
              </a:tabLst>
            </a:pPr>
            <a:r>
              <a:rPr sz="1800" spc="-10" dirty="0">
                <a:solidFill>
                  <a:srgbClr val="FFFFFF"/>
                </a:solidFill>
                <a:latin typeface="Arial MT"/>
                <a:cs typeface="Arial MT"/>
              </a:rPr>
              <a:t>Stonehenge</a:t>
            </a:r>
            <a:r>
              <a:rPr sz="1800" spc="5" dirty="0">
                <a:solidFill>
                  <a:srgbClr val="FFFFFF"/>
                </a:solidFill>
                <a:latin typeface="Arial MT"/>
                <a:cs typeface="Arial MT"/>
              </a:rPr>
              <a:t> </a:t>
            </a:r>
            <a:r>
              <a:rPr sz="1800" dirty="0">
                <a:solidFill>
                  <a:srgbClr val="FFFFFF"/>
                </a:solidFill>
                <a:latin typeface="Arial MT"/>
                <a:cs typeface="Arial MT"/>
              </a:rPr>
              <a:t>–</a:t>
            </a:r>
            <a:r>
              <a:rPr sz="1800" spc="5" dirty="0">
                <a:solidFill>
                  <a:srgbClr val="FFFFFF"/>
                </a:solidFill>
                <a:latin typeface="Arial MT"/>
                <a:cs typeface="Arial MT"/>
              </a:rPr>
              <a:t> </a:t>
            </a:r>
            <a:r>
              <a:rPr sz="1800" spc="-10" dirty="0">
                <a:solidFill>
                  <a:srgbClr val="FFFFFF"/>
                </a:solidFill>
                <a:latin typeface="Arial MT"/>
                <a:cs typeface="Arial MT"/>
              </a:rPr>
              <a:t>England	</a:t>
            </a:r>
            <a:r>
              <a:rPr sz="1800" dirty="0">
                <a:solidFill>
                  <a:srgbClr val="FFFFFF"/>
                </a:solidFill>
                <a:latin typeface="Arial MT"/>
                <a:cs typeface="Arial MT"/>
              </a:rPr>
              <a:t>-</a:t>
            </a:r>
            <a:r>
              <a:rPr sz="1800" spc="-30" dirty="0">
                <a:solidFill>
                  <a:srgbClr val="FFFFFF"/>
                </a:solidFill>
                <a:latin typeface="Arial MT"/>
                <a:cs typeface="Arial MT"/>
              </a:rPr>
              <a:t> </a:t>
            </a:r>
            <a:r>
              <a:rPr sz="1800" spc="-10" dirty="0">
                <a:solidFill>
                  <a:srgbClr val="FFFFFF"/>
                </a:solidFill>
                <a:latin typeface="Arial MT"/>
                <a:cs typeface="Arial MT"/>
              </a:rPr>
              <a:t>3200</a:t>
            </a:r>
            <a:r>
              <a:rPr sz="1800" spc="-35" dirty="0">
                <a:solidFill>
                  <a:srgbClr val="FFFFFF"/>
                </a:solidFill>
                <a:latin typeface="Arial MT"/>
                <a:cs typeface="Arial MT"/>
              </a:rPr>
              <a:t> </a:t>
            </a:r>
            <a:r>
              <a:rPr sz="1800" spc="-5" dirty="0">
                <a:solidFill>
                  <a:srgbClr val="FFFFFF"/>
                </a:solidFill>
                <a:latin typeface="Arial MT"/>
                <a:cs typeface="Arial MT"/>
              </a:rPr>
              <a:t>BCE</a:t>
            </a:r>
            <a:endParaRPr sz="1800">
              <a:latin typeface="Arial MT"/>
              <a:cs typeface="Arial MT"/>
            </a:endParaRPr>
          </a:p>
          <a:p>
            <a:pPr marL="12700" marR="5080">
              <a:lnSpc>
                <a:spcPct val="100000"/>
              </a:lnSpc>
            </a:pPr>
            <a:r>
              <a:rPr sz="1800" spc="-10" dirty="0">
                <a:solidFill>
                  <a:srgbClr val="FFFFFF"/>
                </a:solidFill>
                <a:latin typeface="Arial MT"/>
                <a:cs typeface="Arial MT"/>
              </a:rPr>
              <a:t>Modern theories</a:t>
            </a:r>
            <a:r>
              <a:rPr sz="1800" spc="5" dirty="0">
                <a:solidFill>
                  <a:srgbClr val="FFFFFF"/>
                </a:solidFill>
                <a:latin typeface="Arial MT"/>
                <a:cs typeface="Arial MT"/>
              </a:rPr>
              <a:t> </a:t>
            </a:r>
            <a:r>
              <a:rPr sz="1800" spc="-5" dirty="0">
                <a:solidFill>
                  <a:srgbClr val="FFFFFF"/>
                </a:solidFill>
                <a:latin typeface="Arial MT"/>
                <a:cs typeface="Arial MT"/>
              </a:rPr>
              <a:t>speculate</a:t>
            </a:r>
            <a:r>
              <a:rPr sz="1800" spc="-15" dirty="0">
                <a:solidFill>
                  <a:srgbClr val="FFFFFF"/>
                </a:solidFill>
                <a:latin typeface="Arial MT"/>
                <a:cs typeface="Arial MT"/>
              </a:rPr>
              <a:t> </a:t>
            </a:r>
            <a:r>
              <a:rPr sz="1800" spc="-5" dirty="0">
                <a:solidFill>
                  <a:srgbClr val="FFFFFF"/>
                </a:solidFill>
                <a:latin typeface="Arial MT"/>
                <a:cs typeface="Arial MT"/>
              </a:rPr>
              <a:t>that</a:t>
            </a:r>
            <a:r>
              <a:rPr sz="1800" spc="5" dirty="0">
                <a:solidFill>
                  <a:srgbClr val="FFFFFF"/>
                </a:solidFill>
                <a:latin typeface="Arial MT"/>
                <a:cs typeface="Arial MT"/>
              </a:rPr>
              <a:t> </a:t>
            </a:r>
            <a:r>
              <a:rPr sz="1800" spc="-5" dirty="0">
                <a:solidFill>
                  <a:srgbClr val="FFFFFF"/>
                </a:solidFill>
                <a:latin typeface="Arial MT"/>
                <a:cs typeface="Arial MT"/>
              </a:rPr>
              <a:t>the stones </a:t>
            </a:r>
            <a:r>
              <a:rPr sz="1800" spc="-15" dirty="0">
                <a:solidFill>
                  <a:srgbClr val="FFFFFF"/>
                </a:solidFill>
                <a:latin typeface="Arial MT"/>
                <a:cs typeface="Arial MT"/>
              </a:rPr>
              <a:t>were</a:t>
            </a:r>
            <a:r>
              <a:rPr sz="1800" spc="-5" dirty="0">
                <a:solidFill>
                  <a:srgbClr val="FFFFFF"/>
                </a:solidFill>
                <a:latin typeface="Arial MT"/>
                <a:cs typeface="Arial MT"/>
              </a:rPr>
              <a:t> </a:t>
            </a:r>
            <a:r>
              <a:rPr sz="1800" spc="-10" dirty="0">
                <a:solidFill>
                  <a:srgbClr val="FFFFFF"/>
                </a:solidFill>
                <a:latin typeface="Arial MT"/>
                <a:cs typeface="Arial MT"/>
              </a:rPr>
              <a:t>dragged</a:t>
            </a:r>
            <a:r>
              <a:rPr sz="1800" spc="-5" dirty="0">
                <a:solidFill>
                  <a:srgbClr val="FFFFFF"/>
                </a:solidFill>
                <a:latin typeface="Arial MT"/>
                <a:cs typeface="Arial MT"/>
              </a:rPr>
              <a:t> by</a:t>
            </a:r>
            <a:r>
              <a:rPr sz="1800" spc="-35" dirty="0">
                <a:solidFill>
                  <a:srgbClr val="FFFFFF"/>
                </a:solidFill>
                <a:latin typeface="Arial MT"/>
                <a:cs typeface="Arial MT"/>
              </a:rPr>
              <a:t> </a:t>
            </a:r>
            <a:r>
              <a:rPr sz="1800" spc="-5" dirty="0">
                <a:solidFill>
                  <a:srgbClr val="FFFFFF"/>
                </a:solidFill>
                <a:latin typeface="Arial MT"/>
                <a:cs typeface="Arial MT"/>
              </a:rPr>
              <a:t>roller </a:t>
            </a:r>
            <a:r>
              <a:rPr sz="1800" spc="-10" dirty="0">
                <a:solidFill>
                  <a:srgbClr val="FFFFFF"/>
                </a:solidFill>
                <a:latin typeface="Arial MT"/>
                <a:cs typeface="Arial MT"/>
              </a:rPr>
              <a:t>and </a:t>
            </a:r>
            <a:r>
              <a:rPr sz="1800" spc="-5" dirty="0">
                <a:solidFill>
                  <a:srgbClr val="FFFFFF"/>
                </a:solidFill>
                <a:latin typeface="Arial MT"/>
                <a:cs typeface="Arial MT"/>
              </a:rPr>
              <a:t> </a:t>
            </a:r>
            <a:r>
              <a:rPr sz="1800" spc="-10" dirty="0">
                <a:solidFill>
                  <a:srgbClr val="FFFFFF"/>
                </a:solidFill>
                <a:latin typeface="Arial MT"/>
                <a:cs typeface="Arial MT"/>
              </a:rPr>
              <a:t>sledge</a:t>
            </a:r>
            <a:r>
              <a:rPr sz="1800" spc="-5" dirty="0">
                <a:solidFill>
                  <a:srgbClr val="FFFFFF"/>
                </a:solidFill>
                <a:latin typeface="Arial MT"/>
                <a:cs typeface="Arial MT"/>
              </a:rPr>
              <a:t> from</a:t>
            </a:r>
            <a:r>
              <a:rPr sz="1800" dirty="0">
                <a:solidFill>
                  <a:srgbClr val="FFFFFF"/>
                </a:solidFill>
                <a:latin typeface="Arial MT"/>
                <a:cs typeface="Arial MT"/>
              </a:rPr>
              <a:t> </a:t>
            </a:r>
            <a:r>
              <a:rPr sz="1800" spc="-5" dirty="0">
                <a:solidFill>
                  <a:srgbClr val="FFFFFF"/>
                </a:solidFill>
                <a:latin typeface="Arial MT"/>
                <a:cs typeface="Arial MT"/>
              </a:rPr>
              <a:t>the</a:t>
            </a:r>
            <a:r>
              <a:rPr sz="1800" spc="5" dirty="0">
                <a:solidFill>
                  <a:srgbClr val="FFFFFF"/>
                </a:solidFill>
                <a:latin typeface="Arial MT"/>
                <a:cs typeface="Arial MT"/>
              </a:rPr>
              <a:t> </a:t>
            </a:r>
            <a:r>
              <a:rPr sz="1800" spc="-10" dirty="0">
                <a:solidFill>
                  <a:srgbClr val="FFFFFF"/>
                </a:solidFill>
                <a:latin typeface="Arial MT"/>
                <a:cs typeface="Arial MT"/>
              </a:rPr>
              <a:t>inland </a:t>
            </a:r>
            <a:r>
              <a:rPr sz="1800" spc="-5" dirty="0">
                <a:solidFill>
                  <a:srgbClr val="FFFFFF"/>
                </a:solidFill>
                <a:latin typeface="Arial MT"/>
                <a:cs typeface="Arial MT"/>
              </a:rPr>
              <a:t>mountains</a:t>
            </a:r>
            <a:r>
              <a:rPr sz="1800" dirty="0">
                <a:solidFill>
                  <a:srgbClr val="FFFFFF"/>
                </a:solidFill>
                <a:latin typeface="Arial MT"/>
                <a:cs typeface="Arial MT"/>
              </a:rPr>
              <a:t> </a:t>
            </a:r>
            <a:r>
              <a:rPr sz="1800" spc="-5" dirty="0">
                <a:solidFill>
                  <a:srgbClr val="FFFFFF"/>
                </a:solidFill>
                <a:latin typeface="Arial MT"/>
                <a:cs typeface="Arial MT"/>
              </a:rPr>
              <a:t>to the</a:t>
            </a:r>
            <a:r>
              <a:rPr sz="1800" dirty="0">
                <a:solidFill>
                  <a:srgbClr val="FFFFFF"/>
                </a:solidFill>
                <a:latin typeface="Arial MT"/>
                <a:cs typeface="Arial MT"/>
              </a:rPr>
              <a:t> </a:t>
            </a:r>
            <a:r>
              <a:rPr sz="1800" spc="-10" dirty="0">
                <a:solidFill>
                  <a:srgbClr val="FFFFFF"/>
                </a:solidFill>
                <a:latin typeface="Arial MT"/>
                <a:cs typeface="Arial MT"/>
              </a:rPr>
              <a:t>headwaters</a:t>
            </a:r>
            <a:r>
              <a:rPr sz="1800" dirty="0">
                <a:solidFill>
                  <a:srgbClr val="FFFFFF"/>
                </a:solidFill>
                <a:latin typeface="Arial MT"/>
                <a:cs typeface="Arial MT"/>
              </a:rPr>
              <a:t> </a:t>
            </a:r>
            <a:r>
              <a:rPr sz="1800" spc="-10" dirty="0">
                <a:solidFill>
                  <a:srgbClr val="FFFFFF"/>
                </a:solidFill>
                <a:latin typeface="Arial MT"/>
                <a:cs typeface="Arial MT"/>
              </a:rPr>
              <a:t>of</a:t>
            </a:r>
            <a:r>
              <a:rPr sz="1800" spc="5" dirty="0">
                <a:solidFill>
                  <a:srgbClr val="FFFFFF"/>
                </a:solidFill>
                <a:latin typeface="Arial MT"/>
                <a:cs typeface="Arial MT"/>
              </a:rPr>
              <a:t> </a:t>
            </a:r>
            <a:r>
              <a:rPr sz="1800" spc="-10" dirty="0">
                <a:solidFill>
                  <a:srgbClr val="FFFFFF"/>
                </a:solidFill>
                <a:latin typeface="Arial MT"/>
                <a:cs typeface="Arial MT"/>
              </a:rPr>
              <a:t>Milford</a:t>
            </a:r>
            <a:r>
              <a:rPr sz="1800" dirty="0">
                <a:solidFill>
                  <a:srgbClr val="FFFFFF"/>
                </a:solidFill>
                <a:latin typeface="Arial MT"/>
                <a:cs typeface="Arial MT"/>
              </a:rPr>
              <a:t> </a:t>
            </a:r>
            <a:r>
              <a:rPr sz="1800" spc="-10" dirty="0">
                <a:solidFill>
                  <a:srgbClr val="FFFFFF"/>
                </a:solidFill>
                <a:latin typeface="Arial MT"/>
                <a:cs typeface="Arial MT"/>
              </a:rPr>
              <a:t>Haven. </a:t>
            </a:r>
            <a:r>
              <a:rPr sz="1800" spc="-5" dirty="0">
                <a:solidFill>
                  <a:srgbClr val="FFFFFF"/>
                </a:solidFill>
                <a:latin typeface="Arial MT"/>
                <a:cs typeface="Arial MT"/>
              </a:rPr>
              <a:t> There</a:t>
            </a:r>
            <a:r>
              <a:rPr sz="1800" spc="-15" dirty="0">
                <a:solidFill>
                  <a:srgbClr val="FFFFFF"/>
                </a:solidFill>
                <a:latin typeface="Arial MT"/>
                <a:cs typeface="Arial MT"/>
              </a:rPr>
              <a:t> </a:t>
            </a:r>
            <a:r>
              <a:rPr sz="1800" spc="-5" dirty="0">
                <a:solidFill>
                  <a:srgbClr val="FFFFFF"/>
                </a:solidFill>
                <a:latin typeface="Arial MT"/>
                <a:cs typeface="Arial MT"/>
              </a:rPr>
              <a:t>they</a:t>
            </a:r>
            <a:r>
              <a:rPr sz="1800" spc="-20" dirty="0">
                <a:solidFill>
                  <a:srgbClr val="FFFFFF"/>
                </a:solidFill>
                <a:latin typeface="Arial MT"/>
                <a:cs typeface="Arial MT"/>
              </a:rPr>
              <a:t> </a:t>
            </a:r>
            <a:r>
              <a:rPr sz="1800" spc="-15" dirty="0">
                <a:solidFill>
                  <a:srgbClr val="FFFFFF"/>
                </a:solidFill>
                <a:latin typeface="Arial MT"/>
                <a:cs typeface="Arial MT"/>
              </a:rPr>
              <a:t>were</a:t>
            </a:r>
            <a:r>
              <a:rPr sz="1800" dirty="0">
                <a:solidFill>
                  <a:srgbClr val="FFFFFF"/>
                </a:solidFill>
                <a:latin typeface="Arial MT"/>
                <a:cs typeface="Arial MT"/>
              </a:rPr>
              <a:t> </a:t>
            </a:r>
            <a:r>
              <a:rPr sz="1800" spc="-10" dirty="0">
                <a:solidFill>
                  <a:srgbClr val="FFFFFF"/>
                </a:solidFill>
                <a:latin typeface="Arial MT"/>
                <a:cs typeface="Arial MT"/>
              </a:rPr>
              <a:t>loaded</a:t>
            </a:r>
            <a:r>
              <a:rPr sz="1800" spc="-5" dirty="0">
                <a:solidFill>
                  <a:srgbClr val="FFFFFF"/>
                </a:solidFill>
                <a:latin typeface="Arial MT"/>
                <a:cs typeface="Arial MT"/>
              </a:rPr>
              <a:t> </a:t>
            </a:r>
            <a:r>
              <a:rPr sz="1800" spc="-10" dirty="0">
                <a:solidFill>
                  <a:srgbClr val="FFFFFF"/>
                </a:solidFill>
                <a:latin typeface="Arial MT"/>
                <a:cs typeface="Arial MT"/>
              </a:rPr>
              <a:t>onto</a:t>
            </a:r>
            <a:r>
              <a:rPr sz="1800" dirty="0">
                <a:solidFill>
                  <a:srgbClr val="FFFFFF"/>
                </a:solidFill>
                <a:latin typeface="Arial MT"/>
                <a:cs typeface="Arial MT"/>
              </a:rPr>
              <a:t> rafts,</a:t>
            </a:r>
            <a:r>
              <a:rPr sz="1800" spc="10" dirty="0">
                <a:solidFill>
                  <a:srgbClr val="FFFFFF"/>
                </a:solidFill>
                <a:latin typeface="Arial MT"/>
                <a:cs typeface="Arial MT"/>
              </a:rPr>
              <a:t> </a:t>
            </a:r>
            <a:r>
              <a:rPr sz="1800" spc="-10" dirty="0">
                <a:solidFill>
                  <a:srgbClr val="FFFFFF"/>
                </a:solidFill>
                <a:latin typeface="Arial MT"/>
                <a:cs typeface="Arial MT"/>
              </a:rPr>
              <a:t>barges</a:t>
            </a:r>
            <a:r>
              <a:rPr sz="1800" spc="5" dirty="0">
                <a:solidFill>
                  <a:srgbClr val="FFFFFF"/>
                </a:solidFill>
                <a:latin typeface="Arial MT"/>
                <a:cs typeface="Arial MT"/>
              </a:rPr>
              <a:t> </a:t>
            </a:r>
            <a:r>
              <a:rPr sz="1800" spc="-10" dirty="0">
                <a:solidFill>
                  <a:srgbClr val="FFFFFF"/>
                </a:solidFill>
                <a:latin typeface="Arial MT"/>
                <a:cs typeface="Arial MT"/>
              </a:rPr>
              <a:t>or</a:t>
            </a:r>
            <a:r>
              <a:rPr sz="1800" dirty="0">
                <a:solidFill>
                  <a:srgbClr val="FFFFFF"/>
                </a:solidFill>
                <a:latin typeface="Arial MT"/>
                <a:cs typeface="Arial MT"/>
              </a:rPr>
              <a:t> </a:t>
            </a:r>
            <a:r>
              <a:rPr sz="1800" spc="-10" dirty="0">
                <a:solidFill>
                  <a:srgbClr val="FFFFFF"/>
                </a:solidFill>
                <a:latin typeface="Arial MT"/>
                <a:cs typeface="Arial MT"/>
              </a:rPr>
              <a:t>boats</a:t>
            </a:r>
            <a:r>
              <a:rPr sz="1800" spc="10" dirty="0">
                <a:solidFill>
                  <a:srgbClr val="FFFFFF"/>
                </a:solidFill>
                <a:latin typeface="Arial MT"/>
                <a:cs typeface="Arial MT"/>
              </a:rPr>
              <a:t> </a:t>
            </a:r>
            <a:r>
              <a:rPr sz="1800" spc="-10" dirty="0">
                <a:solidFill>
                  <a:srgbClr val="FFFFFF"/>
                </a:solidFill>
                <a:latin typeface="Arial MT"/>
                <a:cs typeface="Arial MT"/>
              </a:rPr>
              <a:t>and</a:t>
            </a:r>
            <a:r>
              <a:rPr sz="1800" spc="-5" dirty="0">
                <a:solidFill>
                  <a:srgbClr val="FFFFFF"/>
                </a:solidFill>
                <a:latin typeface="Arial MT"/>
                <a:cs typeface="Arial MT"/>
              </a:rPr>
              <a:t> sailed</a:t>
            </a:r>
            <a:r>
              <a:rPr sz="1800" spc="-10" dirty="0">
                <a:solidFill>
                  <a:srgbClr val="FFFFFF"/>
                </a:solidFill>
                <a:latin typeface="Arial MT"/>
                <a:cs typeface="Arial MT"/>
              </a:rPr>
              <a:t> along</a:t>
            </a:r>
            <a:r>
              <a:rPr sz="1800" dirty="0">
                <a:solidFill>
                  <a:srgbClr val="FFFFFF"/>
                </a:solidFill>
                <a:latin typeface="Arial MT"/>
                <a:cs typeface="Arial MT"/>
              </a:rPr>
              <a:t> </a:t>
            </a:r>
            <a:r>
              <a:rPr sz="1800" spc="-5" dirty="0">
                <a:solidFill>
                  <a:srgbClr val="FFFFFF"/>
                </a:solidFill>
                <a:latin typeface="Arial MT"/>
                <a:cs typeface="Arial MT"/>
              </a:rPr>
              <a:t>the </a:t>
            </a:r>
            <a:r>
              <a:rPr sz="1800" dirty="0">
                <a:solidFill>
                  <a:srgbClr val="FFFFFF"/>
                </a:solidFill>
                <a:latin typeface="Arial MT"/>
                <a:cs typeface="Arial MT"/>
              </a:rPr>
              <a:t> </a:t>
            </a:r>
            <a:r>
              <a:rPr sz="1800" spc="-5" dirty="0">
                <a:solidFill>
                  <a:srgbClr val="FFFFFF"/>
                </a:solidFill>
                <a:latin typeface="Arial MT"/>
                <a:cs typeface="Arial MT"/>
              </a:rPr>
              <a:t>south coast</a:t>
            </a:r>
            <a:r>
              <a:rPr sz="1800" dirty="0">
                <a:solidFill>
                  <a:srgbClr val="FFFFFF"/>
                </a:solidFill>
                <a:latin typeface="Arial MT"/>
                <a:cs typeface="Arial MT"/>
              </a:rPr>
              <a:t> </a:t>
            </a:r>
            <a:r>
              <a:rPr sz="1800" spc="-10" dirty="0">
                <a:solidFill>
                  <a:srgbClr val="FFFFFF"/>
                </a:solidFill>
                <a:latin typeface="Arial MT"/>
                <a:cs typeface="Arial MT"/>
              </a:rPr>
              <a:t>of</a:t>
            </a:r>
            <a:r>
              <a:rPr sz="1800" spc="5" dirty="0">
                <a:solidFill>
                  <a:srgbClr val="FFFFFF"/>
                </a:solidFill>
                <a:latin typeface="Arial MT"/>
                <a:cs typeface="Arial MT"/>
              </a:rPr>
              <a:t> </a:t>
            </a:r>
            <a:r>
              <a:rPr sz="1800" spc="-10" dirty="0">
                <a:solidFill>
                  <a:srgbClr val="FFFFFF"/>
                </a:solidFill>
                <a:latin typeface="Arial MT"/>
                <a:cs typeface="Arial MT"/>
              </a:rPr>
              <a:t>Wales,</a:t>
            </a:r>
            <a:r>
              <a:rPr sz="1800" spc="5" dirty="0">
                <a:solidFill>
                  <a:srgbClr val="FFFFFF"/>
                </a:solidFill>
                <a:latin typeface="Arial MT"/>
                <a:cs typeface="Arial MT"/>
              </a:rPr>
              <a:t> </a:t>
            </a:r>
            <a:r>
              <a:rPr sz="1800" spc="-10" dirty="0">
                <a:solidFill>
                  <a:srgbClr val="FFFFFF"/>
                </a:solidFill>
                <a:latin typeface="Arial MT"/>
                <a:cs typeface="Arial MT"/>
              </a:rPr>
              <a:t>then</a:t>
            </a:r>
            <a:r>
              <a:rPr sz="1800" dirty="0">
                <a:solidFill>
                  <a:srgbClr val="FFFFFF"/>
                </a:solidFill>
                <a:latin typeface="Arial MT"/>
                <a:cs typeface="Arial MT"/>
              </a:rPr>
              <a:t> </a:t>
            </a:r>
            <a:r>
              <a:rPr sz="1800" spc="-5" dirty="0">
                <a:solidFill>
                  <a:srgbClr val="FFFFFF"/>
                </a:solidFill>
                <a:latin typeface="Arial MT"/>
                <a:cs typeface="Arial MT"/>
              </a:rPr>
              <a:t>up the</a:t>
            </a:r>
            <a:r>
              <a:rPr sz="1800" dirty="0">
                <a:solidFill>
                  <a:srgbClr val="FFFFFF"/>
                </a:solidFill>
                <a:latin typeface="Arial MT"/>
                <a:cs typeface="Arial MT"/>
              </a:rPr>
              <a:t> </a:t>
            </a:r>
            <a:r>
              <a:rPr sz="1800" spc="-5" dirty="0">
                <a:solidFill>
                  <a:srgbClr val="FFFFFF"/>
                </a:solidFill>
                <a:latin typeface="Arial MT"/>
                <a:cs typeface="Arial MT"/>
              </a:rPr>
              <a:t>Rivers Avon </a:t>
            </a:r>
            <a:r>
              <a:rPr sz="1800" spc="-10" dirty="0">
                <a:solidFill>
                  <a:srgbClr val="FFFFFF"/>
                </a:solidFill>
                <a:latin typeface="Arial MT"/>
                <a:cs typeface="Arial MT"/>
              </a:rPr>
              <a:t>and</a:t>
            </a:r>
            <a:r>
              <a:rPr sz="1800" spc="-5" dirty="0">
                <a:solidFill>
                  <a:srgbClr val="FFFFFF"/>
                </a:solidFill>
                <a:latin typeface="Arial MT"/>
                <a:cs typeface="Arial MT"/>
              </a:rPr>
              <a:t> Frome</a:t>
            </a:r>
            <a:r>
              <a:rPr sz="1800" dirty="0">
                <a:solidFill>
                  <a:srgbClr val="FFFFFF"/>
                </a:solidFill>
                <a:latin typeface="Arial MT"/>
                <a:cs typeface="Arial MT"/>
              </a:rPr>
              <a:t> </a:t>
            </a:r>
            <a:r>
              <a:rPr sz="1800" spc="-5" dirty="0">
                <a:solidFill>
                  <a:srgbClr val="FFFFFF"/>
                </a:solidFill>
                <a:latin typeface="Arial MT"/>
                <a:cs typeface="Arial MT"/>
              </a:rPr>
              <a:t>to</a:t>
            </a:r>
            <a:r>
              <a:rPr sz="1800" dirty="0">
                <a:solidFill>
                  <a:srgbClr val="FFFFFF"/>
                </a:solidFill>
                <a:latin typeface="Arial MT"/>
                <a:cs typeface="Arial MT"/>
              </a:rPr>
              <a:t> a</a:t>
            </a:r>
            <a:r>
              <a:rPr sz="1800" spc="-10" dirty="0">
                <a:solidFill>
                  <a:srgbClr val="FFFFFF"/>
                </a:solidFill>
                <a:latin typeface="Arial MT"/>
                <a:cs typeface="Arial MT"/>
              </a:rPr>
              <a:t> point</a:t>
            </a:r>
            <a:r>
              <a:rPr sz="1800" spc="5" dirty="0">
                <a:solidFill>
                  <a:srgbClr val="FFFFFF"/>
                </a:solidFill>
                <a:latin typeface="Arial MT"/>
                <a:cs typeface="Arial MT"/>
              </a:rPr>
              <a:t> </a:t>
            </a:r>
            <a:r>
              <a:rPr sz="1800" spc="-10" dirty="0">
                <a:solidFill>
                  <a:srgbClr val="FFFFFF"/>
                </a:solidFill>
                <a:latin typeface="Arial MT"/>
                <a:cs typeface="Arial MT"/>
              </a:rPr>
              <a:t>near </a:t>
            </a:r>
            <a:r>
              <a:rPr sz="1800" spc="-484" dirty="0">
                <a:solidFill>
                  <a:srgbClr val="FFFFFF"/>
                </a:solidFill>
                <a:latin typeface="Arial MT"/>
                <a:cs typeface="Arial MT"/>
              </a:rPr>
              <a:t> </a:t>
            </a:r>
            <a:r>
              <a:rPr sz="1800" spc="-5" dirty="0">
                <a:solidFill>
                  <a:srgbClr val="FFFFFF"/>
                </a:solidFill>
                <a:latin typeface="Arial MT"/>
                <a:cs typeface="Arial MT"/>
              </a:rPr>
              <a:t>present-day</a:t>
            </a:r>
            <a:r>
              <a:rPr sz="1800" spc="-25" dirty="0">
                <a:solidFill>
                  <a:srgbClr val="FFFFFF"/>
                </a:solidFill>
                <a:latin typeface="Arial MT"/>
                <a:cs typeface="Arial MT"/>
              </a:rPr>
              <a:t> </a:t>
            </a:r>
            <a:r>
              <a:rPr sz="1800" spc="-5" dirty="0">
                <a:solidFill>
                  <a:srgbClr val="FFFFFF"/>
                </a:solidFill>
                <a:latin typeface="Arial MT"/>
                <a:cs typeface="Arial MT"/>
              </a:rPr>
              <a:t>Frome in</a:t>
            </a:r>
            <a:r>
              <a:rPr sz="1800" spc="10" dirty="0">
                <a:solidFill>
                  <a:srgbClr val="FFFFFF"/>
                </a:solidFill>
                <a:latin typeface="Arial MT"/>
                <a:cs typeface="Arial MT"/>
              </a:rPr>
              <a:t> </a:t>
            </a:r>
            <a:r>
              <a:rPr sz="1800" spc="-5" dirty="0">
                <a:solidFill>
                  <a:srgbClr val="CCB300"/>
                </a:solidFill>
                <a:latin typeface="Arial MT"/>
                <a:cs typeface="Arial MT"/>
                <a:hlinkClick r:id="rId5"/>
              </a:rPr>
              <a:t>Somerset</a:t>
            </a:r>
            <a:r>
              <a:rPr sz="1800" spc="-5" dirty="0">
                <a:solidFill>
                  <a:srgbClr val="FFFFFF"/>
                </a:solidFill>
                <a:latin typeface="Arial MT"/>
                <a:cs typeface="Arial MT"/>
              </a:rPr>
              <a:t>.</a:t>
            </a:r>
            <a:r>
              <a:rPr sz="1800" spc="5" dirty="0">
                <a:solidFill>
                  <a:srgbClr val="FFFFFF"/>
                </a:solidFill>
                <a:latin typeface="Arial MT"/>
                <a:cs typeface="Arial MT"/>
              </a:rPr>
              <a:t> </a:t>
            </a:r>
            <a:r>
              <a:rPr sz="1800" spc="-10" dirty="0">
                <a:solidFill>
                  <a:srgbClr val="FFFFFF"/>
                </a:solidFill>
                <a:latin typeface="Arial MT"/>
                <a:cs typeface="Arial MT"/>
              </a:rPr>
              <a:t>From</a:t>
            </a:r>
            <a:r>
              <a:rPr sz="1800" spc="5" dirty="0">
                <a:solidFill>
                  <a:srgbClr val="FFFFFF"/>
                </a:solidFill>
                <a:latin typeface="Arial MT"/>
                <a:cs typeface="Arial MT"/>
              </a:rPr>
              <a:t> </a:t>
            </a:r>
            <a:r>
              <a:rPr sz="1800" spc="-10" dirty="0">
                <a:solidFill>
                  <a:srgbClr val="FFFFFF"/>
                </a:solidFill>
                <a:latin typeface="Arial MT"/>
                <a:cs typeface="Arial MT"/>
              </a:rPr>
              <a:t>this</a:t>
            </a:r>
            <a:r>
              <a:rPr sz="1800" spc="5" dirty="0">
                <a:solidFill>
                  <a:srgbClr val="FFFFFF"/>
                </a:solidFill>
                <a:latin typeface="Arial MT"/>
                <a:cs typeface="Arial MT"/>
              </a:rPr>
              <a:t> </a:t>
            </a:r>
            <a:r>
              <a:rPr sz="1800" spc="-10" dirty="0">
                <a:solidFill>
                  <a:srgbClr val="FFFFFF"/>
                </a:solidFill>
                <a:latin typeface="Arial MT"/>
                <a:cs typeface="Arial MT"/>
              </a:rPr>
              <a:t>point,</a:t>
            </a:r>
            <a:r>
              <a:rPr sz="1800" dirty="0">
                <a:solidFill>
                  <a:srgbClr val="FFFFFF"/>
                </a:solidFill>
                <a:latin typeface="Arial MT"/>
                <a:cs typeface="Arial MT"/>
              </a:rPr>
              <a:t> so</a:t>
            </a:r>
            <a:r>
              <a:rPr sz="1800" spc="-5" dirty="0">
                <a:solidFill>
                  <a:srgbClr val="FFFFFF"/>
                </a:solidFill>
                <a:latin typeface="Arial MT"/>
                <a:cs typeface="Arial MT"/>
              </a:rPr>
              <a:t> the theory</a:t>
            </a:r>
            <a:r>
              <a:rPr sz="1800" spc="-20" dirty="0">
                <a:solidFill>
                  <a:srgbClr val="FFFFFF"/>
                </a:solidFill>
                <a:latin typeface="Arial MT"/>
                <a:cs typeface="Arial MT"/>
              </a:rPr>
              <a:t> </a:t>
            </a:r>
            <a:r>
              <a:rPr sz="1800" spc="-10" dirty="0">
                <a:solidFill>
                  <a:srgbClr val="FFFFFF"/>
                </a:solidFill>
                <a:latin typeface="Arial MT"/>
                <a:cs typeface="Arial MT"/>
              </a:rPr>
              <a:t>goes,</a:t>
            </a:r>
            <a:r>
              <a:rPr sz="1800" spc="5" dirty="0">
                <a:solidFill>
                  <a:srgbClr val="FFFFFF"/>
                </a:solidFill>
                <a:latin typeface="Arial MT"/>
                <a:cs typeface="Arial MT"/>
              </a:rPr>
              <a:t> </a:t>
            </a:r>
            <a:r>
              <a:rPr sz="1800" spc="-5" dirty="0">
                <a:solidFill>
                  <a:srgbClr val="FFFFFF"/>
                </a:solidFill>
                <a:latin typeface="Arial MT"/>
                <a:cs typeface="Arial MT"/>
              </a:rPr>
              <a:t>the </a:t>
            </a:r>
            <a:r>
              <a:rPr sz="1800" dirty="0">
                <a:solidFill>
                  <a:srgbClr val="FFFFFF"/>
                </a:solidFill>
                <a:latin typeface="Arial MT"/>
                <a:cs typeface="Arial MT"/>
              </a:rPr>
              <a:t> </a:t>
            </a:r>
            <a:r>
              <a:rPr sz="1800" spc="-5" dirty="0">
                <a:solidFill>
                  <a:srgbClr val="FFFFFF"/>
                </a:solidFill>
                <a:latin typeface="Arial MT"/>
                <a:cs typeface="Arial MT"/>
              </a:rPr>
              <a:t>stones </a:t>
            </a:r>
            <a:r>
              <a:rPr sz="1800" spc="-15" dirty="0">
                <a:solidFill>
                  <a:srgbClr val="FFFFFF"/>
                </a:solidFill>
                <a:latin typeface="Arial MT"/>
                <a:cs typeface="Arial MT"/>
              </a:rPr>
              <a:t>were</a:t>
            </a:r>
            <a:r>
              <a:rPr sz="1800" dirty="0">
                <a:solidFill>
                  <a:srgbClr val="FFFFFF"/>
                </a:solidFill>
                <a:latin typeface="Arial MT"/>
                <a:cs typeface="Arial MT"/>
              </a:rPr>
              <a:t> </a:t>
            </a:r>
            <a:r>
              <a:rPr sz="1800" spc="-10" dirty="0">
                <a:solidFill>
                  <a:srgbClr val="FFFFFF"/>
                </a:solidFill>
                <a:latin typeface="Arial MT"/>
                <a:cs typeface="Arial MT"/>
              </a:rPr>
              <a:t>hauled</a:t>
            </a:r>
            <a:r>
              <a:rPr sz="1800" spc="-5" dirty="0">
                <a:solidFill>
                  <a:srgbClr val="FFFFFF"/>
                </a:solidFill>
                <a:latin typeface="Arial MT"/>
                <a:cs typeface="Arial MT"/>
              </a:rPr>
              <a:t> </a:t>
            </a:r>
            <a:r>
              <a:rPr sz="1800" spc="-10" dirty="0">
                <a:solidFill>
                  <a:srgbClr val="FFFFFF"/>
                </a:solidFill>
                <a:latin typeface="Arial MT"/>
                <a:cs typeface="Arial MT"/>
              </a:rPr>
              <a:t>overland,</a:t>
            </a:r>
            <a:r>
              <a:rPr sz="1800" spc="10" dirty="0">
                <a:solidFill>
                  <a:srgbClr val="FFFFFF"/>
                </a:solidFill>
                <a:latin typeface="Arial MT"/>
                <a:cs typeface="Arial MT"/>
              </a:rPr>
              <a:t> </a:t>
            </a:r>
            <a:r>
              <a:rPr sz="1800" spc="-10" dirty="0">
                <a:solidFill>
                  <a:srgbClr val="FFFFFF"/>
                </a:solidFill>
                <a:latin typeface="Arial MT"/>
                <a:cs typeface="Arial MT"/>
              </a:rPr>
              <a:t>again,</a:t>
            </a:r>
            <a:r>
              <a:rPr sz="1800" spc="10" dirty="0">
                <a:solidFill>
                  <a:srgbClr val="FFFFFF"/>
                </a:solidFill>
                <a:latin typeface="Arial MT"/>
                <a:cs typeface="Arial MT"/>
              </a:rPr>
              <a:t> </a:t>
            </a:r>
            <a:r>
              <a:rPr sz="1800" dirty="0">
                <a:solidFill>
                  <a:srgbClr val="FFFFFF"/>
                </a:solidFill>
                <a:latin typeface="Arial MT"/>
                <a:cs typeface="Arial MT"/>
              </a:rPr>
              <a:t>to</a:t>
            </a:r>
            <a:r>
              <a:rPr sz="1800" spc="-5" dirty="0">
                <a:solidFill>
                  <a:srgbClr val="FFFFFF"/>
                </a:solidFill>
                <a:latin typeface="Arial MT"/>
                <a:cs typeface="Arial MT"/>
              </a:rPr>
              <a:t> </a:t>
            </a:r>
            <a:r>
              <a:rPr sz="1800" dirty="0">
                <a:solidFill>
                  <a:srgbClr val="FFFFFF"/>
                </a:solidFill>
                <a:latin typeface="Arial MT"/>
                <a:cs typeface="Arial MT"/>
              </a:rPr>
              <a:t>a </a:t>
            </a:r>
            <a:r>
              <a:rPr sz="1800" spc="-10" dirty="0">
                <a:solidFill>
                  <a:srgbClr val="FFFFFF"/>
                </a:solidFill>
                <a:latin typeface="Arial MT"/>
                <a:cs typeface="Arial MT"/>
              </a:rPr>
              <a:t>place</a:t>
            </a:r>
            <a:r>
              <a:rPr sz="1800" spc="-5" dirty="0">
                <a:solidFill>
                  <a:srgbClr val="FFFFFF"/>
                </a:solidFill>
                <a:latin typeface="Arial MT"/>
                <a:cs typeface="Arial MT"/>
              </a:rPr>
              <a:t> </a:t>
            </a:r>
            <a:r>
              <a:rPr sz="1800" spc="-10" dirty="0">
                <a:solidFill>
                  <a:srgbClr val="FFFFFF"/>
                </a:solidFill>
                <a:latin typeface="Arial MT"/>
                <a:cs typeface="Arial MT"/>
              </a:rPr>
              <a:t>near</a:t>
            </a:r>
            <a:r>
              <a:rPr sz="1800" spc="25" dirty="0">
                <a:solidFill>
                  <a:srgbClr val="FFFFFF"/>
                </a:solidFill>
                <a:latin typeface="Arial MT"/>
                <a:cs typeface="Arial MT"/>
              </a:rPr>
              <a:t> </a:t>
            </a:r>
            <a:r>
              <a:rPr sz="1800" spc="-10" dirty="0">
                <a:solidFill>
                  <a:srgbClr val="CCB300"/>
                </a:solidFill>
                <a:latin typeface="Arial MT"/>
                <a:cs typeface="Arial MT"/>
                <a:hlinkClick r:id="rId5"/>
              </a:rPr>
              <a:t>Warminster</a:t>
            </a:r>
            <a:r>
              <a:rPr sz="1800" spc="10" dirty="0">
                <a:solidFill>
                  <a:srgbClr val="CCB300"/>
                </a:solidFill>
                <a:latin typeface="Arial MT"/>
                <a:cs typeface="Arial MT"/>
                <a:hlinkClick r:id="rId5"/>
              </a:rPr>
              <a:t> </a:t>
            </a:r>
            <a:r>
              <a:rPr sz="1800" spc="-5" dirty="0">
                <a:solidFill>
                  <a:srgbClr val="FFFFFF"/>
                </a:solidFill>
                <a:latin typeface="Arial MT"/>
                <a:cs typeface="Arial MT"/>
              </a:rPr>
              <a:t>in </a:t>
            </a:r>
            <a:r>
              <a:rPr sz="1800" dirty="0">
                <a:solidFill>
                  <a:srgbClr val="FFFFFF"/>
                </a:solidFill>
                <a:latin typeface="Arial MT"/>
                <a:cs typeface="Arial MT"/>
              </a:rPr>
              <a:t> </a:t>
            </a:r>
            <a:r>
              <a:rPr sz="1800" spc="-10" dirty="0">
                <a:solidFill>
                  <a:srgbClr val="FFFFFF"/>
                </a:solidFill>
                <a:latin typeface="Arial MT"/>
                <a:cs typeface="Arial MT"/>
              </a:rPr>
              <a:t>Wiltshire,</a:t>
            </a:r>
            <a:r>
              <a:rPr sz="1800" spc="5" dirty="0">
                <a:solidFill>
                  <a:srgbClr val="FFFFFF"/>
                </a:solidFill>
                <a:latin typeface="Arial MT"/>
                <a:cs typeface="Arial MT"/>
              </a:rPr>
              <a:t> </a:t>
            </a:r>
            <a:r>
              <a:rPr sz="1800" spc="-10" dirty="0">
                <a:solidFill>
                  <a:srgbClr val="FFFFFF"/>
                </a:solidFill>
                <a:latin typeface="Arial MT"/>
                <a:cs typeface="Arial MT"/>
              </a:rPr>
              <a:t>approximately</a:t>
            </a:r>
            <a:r>
              <a:rPr sz="1800" spc="-20" dirty="0">
                <a:solidFill>
                  <a:srgbClr val="FFFFFF"/>
                </a:solidFill>
                <a:latin typeface="Arial MT"/>
                <a:cs typeface="Arial MT"/>
              </a:rPr>
              <a:t> </a:t>
            </a:r>
            <a:r>
              <a:rPr sz="1800" dirty="0">
                <a:solidFill>
                  <a:srgbClr val="FFFFFF"/>
                </a:solidFill>
                <a:latin typeface="Arial MT"/>
                <a:cs typeface="Arial MT"/>
              </a:rPr>
              <a:t>6 </a:t>
            </a:r>
            <a:r>
              <a:rPr sz="1800" spc="-5" dirty="0">
                <a:solidFill>
                  <a:srgbClr val="FFFFFF"/>
                </a:solidFill>
                <a:latin typeface="Arial MT"/>
                <a:cs typeface="Arial MT"/>
              </a:rPr>
              <a:t>miles</a:t>
            </a:r>
            <a:r>
              <a:rPr sz="1800" dirty="0">
                <a:solidFill>
                  <a:srgbClr val="FFFFFF"/>
                </a:solidFill>
                <a:latin typeface="Arial MT"/>
                <a:cs typeface="Arial MT"/>
              </a:rPr>
              <a:t> </a:t>
            </a:r>
            <a:r>
              <a:rPr sz="1800" spc="-15" dirty="0">
                <a:solidFill>
                  <a:srgbClr val="FFFFFF"/>
                </a:solidFill>
                <a:latin typeface="Arial MT"/>
                <a:cs typeface="Arial MT"/>
              </a:rPr>
              <a:t>away.</a:t>
            </a:r>
            <a:r>
              <a:rPr sz="1800" dirty="0">
                <a:solidFill>
                  <a:srgbClr val="FFFFFF"/>
                </a:solidFill>
                <a:latin typeface="Arial MT"/>
                <a:cs typeface="Arial MT"/>
              </a:rPr>
              <a:t> </a:t>
            </a:r>
            <a:r>
              <a:rPr sz="1800" spc="-5" dirty="0">
                <a:solidFill>
                  <a:srgbClr val="FFFFFF"/>
                </a:solidFill>
                <a:latin typeface="Arial MT"/>
                <a:cs typeface="Arial MT"/>
              </a:rPr>
              <a:t>From</a:t>
            </a:r>
            <a:r>
              <a:rPr sz="1800" spc="10" dirty="0">
                <a:solidFill>
                  <a:srgbClr val="FFFFFF"/>
                </a:solidFill>
                <a:latin typeface="Arial MT"/>
                <a:cs typeface="Arial MT"/>
              </a:rPr>
              <a:t> </a:t>
            </a:r>
            <a:r>
              <a:rPr sz="1800" spc="-5" dirty="0">
                <a:solidFill>
                  <a:srgbClr val="FFFFFF"/>
                </a:solidFill>
                <a:latin typeface="Arial MT"/>
                <a:cs typeface="Arial MT"/>
              </a:rPr>
              <a:t>there,</a:t>
            </a:r>
            <a:r>
              <a:rPr sz="1800" spc="10" dirty="0">
                <a:solidFill>
                  <a:srgbClr val="FFFFFF"/>
                </a:solidFill>
                <a:latin typeface="Arial MT"/>
                <a:cs typeface="Arial MT"/>
              </a:rPr>
              <a:t> </a:t>
            </a:r>
            <a:r>
              <a:rPr sz="1800" spc="-5" dirty="0">
                <a:solidFill>
                  <a:srgbClr val="FFFFFF"/>
                </a:solidFill>
                <a:latin typeface="Arial MT"/>
                <a:cs typeface="Arial MT"/>
              </a:rPr>
              <a:t>it's</a:t>
            </a:r>
            <a:r>
              <a:rPr sz="1800" spc="10" dirty="0">
                <a:solidFill>
                  <a:srgbClr val="FFFFFF"/>
                </a:solidFill>
                <a:latin typeface="Arial MT"/>
                <a:cs typeface="Arial MT"/>
              </a:rPr>
              <a:t> </a:t>
            </a:r>
            <a:r>
              <a:rPr sz="1800" spc="-10" dirty="0">
                <a:solidFill>
                  <a:srgbClr val="FFFFFF"/>
                </a:solidFill>
                <a:latin typeface="Arial MT"/>
                <a:cs typeface="Arial MT"/>
              </a:rPr>
              <a:t>back</a:t>
            </a:r>
            <a:r>
              <a:rPr sz="1800" dirty="0">
                <a:solidFill>
                  <a:srgbClr val="FFFFFF"/>
                </a:solidFill>
                <a:latin typeface="Arial MT"/>
                <a:cs typeface="Arial MT"/>
              </a:rPr>
              <a:t> </a:t>
            </a:r>
            <a:r>
              <a:rPr sz="1800" spc="-5" dirty="0">
                <a:solidFill>
                  <a:srgbClr val="FFFFFF"/>
                </a:solidFill>
                <a:latin typeface="Arial MT"/>
                <a:cs typeface="Arial MT"/>
              </a:rPr>
              <a:t>into</a:t>
            </a:r>
            <a:r>
              <a:rPr sz="1800" dirty="0">
                <a:solidFill>
                  <a:srgbClr val="FFFFFF"/>
                </a:solidFill>
                <a:latin typeface="Arial MT"/>
                <a:cs typeface="Arial MT"/>
              </a:rPr>
              <a:t> </a:t>
            </a:r>
            <a:r>
              <a:rPr sz="1800" spc="-5" dirty="0">
                <a:solidFill>
                  <a:srgbClr val="FFFFFF"/>
                </a:solidFill>
                <a:latin typeface="Arial MT"/>
                <a:cs typeface="Arial MT"/>
              </a:rPr>
              <a:t>the</a:t>
            </a:r>
            <a:r>
              <a:rPr sz="1800" dirty="0">
                <a:solidFill>
                  <a:srgbClr val="FFFFFF"/>
                </a:solidFill>
                <a:latin typeface="Arial MT"/>
                <a:cs typeface="Arial MT"/>
              </a:rPr>
              <a:t> </a:t>
            </a:r>
            <a:r>
              <a:rPr sz="1800" spc="-10" dirty="0">
                <a:solidFill>
                  <a:srgbClr val="FFFFFF"/>
                </a:solidFill>
                <a:latin typeface="Arial MT"/>
                <a:cs typeface="Arial MT"/>
              </a:rPr>
              <a:t>pool </a:t>
            </a:r>
            <a:r>
              <a:rPr sz="1800" spc="-5" dirty="0">
                <a:solidFill>
                  <a:srgbClr val="FFFFFF"/>
                </a:solidFill>
                <a:latin typeface="Arial MT"/>
                <a:cs typeface="Arial MT"/>
              </a:rPr>
              <a:t> for </a:t>
            </a:r>
            <a:r>
              <a:rPr sz="1800" dirty="0">
                <a:solidFill>
                  <a:srgbClr val="FFFFFF"/>
                </a:solidFill>
                <a:latin typeface="Arial MT"/>
                <a:cs typeface="Arial MT"/>
              </a:rPr>
              <a:t>a </a:t>
            </a:r>
            <a:r>
              <a:rPr sz="1800" spc="-5" dirty="0">
                <a:solidFill>
                  <a:srgbClr val="FFFFFF"/>
                </a:solidFill>
                <a:latin typeface="Arial MT"/>
                <a:cs typeface="Arial MT"/>
              </a:rPr>
              <a:t>slow </a:t>
            </a:r>
            <a:r>
              <a:rPr sz="1800" spc="-10" dirty="0">
                <a:solidFill>
                  <a:srgbClr val="FFFFFF"/>
                </a:solidFill>
                <a:latin typeface="Arial MT"/>
                <a:cs typeface="Arial MT"/>
              </a:rPr>
              <a:t>float </a:t>
            </a:r>
            <a:r>
              <a:rPr sz="1800" spc="-15" dirty="0">
                <a:solidFill>
                  <a:srgbClr val="FFFFFF"/>
                </a:solidFill>
                <a:latin typeface="Arial MT"/>
                <a:cs typeface="Arial MT"/>
              </a:rPr>
              <a:t>down </a:t>
            </a:r>
            <a:r>
              <a:rPr sz="1800" spc="-5" dirty="0">
                <a:solidFill>
                  <a:srgbClr val="FFFFFF"/>
                </a:solidFill>
                <a:latin typeface="Arial MT"/>
                <a:cs typeface="Arial MT"/>
              </a:rPr>
              <a:t>the River </a:t>
            </a:r>
            <a:r>
              <a:rPr sz="1800" spc="-15" dirty="0">
                <a:solidFill>
                  <a:srgbClr val="FFFFFF"/>
                </a:solidFill>
                <a:latin typeface="Arial MT"/>
                <a:cs typeface="Arial MT"/>
              </a:rPr>
              <a:t>Wylye </a:t>
            </a:r>
            <a:r>
              <a:rPr sz="1800" spc="-5" dirty="0">
                <a:solidFill>
                  <a:srgbClr val="FFFFFF"/>
                </a:solidFill>
                <a:latin typeface="Arial MT"/>
                <a:cs typeface="Arial MT"/>
              </a:rPr>
              <a:t>to </a:t>
            </a:r>
            <a:r>
              <a:rPr sz="1800" spc="-10" dirty="0">
                <a:solidFill>
                  <a:srgbClr val="FFFFFF"/>
                </a:solidFill>
                <a:latin typeface="Arial MT"/>
                <a:cs typeface="Arial MT"/>
              </a:rPr>
              <a:t>Salisbury, </a:t>
            </a:r>
            <a:r>
              <a:rPr sz="1800" spc="-5" dirty="0">
                <a:solidFill>
                  <a:srgbClr val="FFFFFF"/>
                </a:solidFill>
                <a:latin typeface="Arial MT"/>
                <a:cs typeface="Arial MT"/>
              </a:rPr>
              <a:t>then </a:t>
            </a:r>
            <a:r>
              <a:rPr sz="1800" spc="-10" dirty="0">
                <a:solidFill>
                  <a:srgbClr val="FFFFFF"/>
                </a:solidFill>
                <a:latin typeface="Arial MT"/>
                <a:cs typeface="Arial MT"/>
              </a:rPr>
              <a:t>up </a:t>
            </a:r>
            <a:r>
              <a:rPr sz="1800" dirty="0">
                <a:solidFill>
                  <a:srgbClr val="FFFFFF"/>
                </a:solidFill>
                <a:latin typeface="Arial MT"/>
                <a:cs typeface="Arial MT"/>
              </a:rPr>
              <a:t>the </a:t>
            </a:r>
            <a:r>
              <a:rPr sz="1800" spc="-5" dirty="0">
                <a:solidFill>
                  <a:srgbClr val="FFFFFF"/>
                </a:solidFill>
                <a:latin typeface="Arial MT"/>
                <a:cs typeface="Arial MT"/>
              </a:rPr>
              <a:t>Salisbury </a:t>
            </a:r>
            <a:r>
              <a:rPr sz="1800" dirty="0">
                <a:solidFill>
                  <a:srgbClr val="FFFFFF"/>
                </a:solidFill>
                <a:latin typeface="Arial MT"/>
                <a:cs typeface="Arial MT"/>
              </a:rPr>
              <a:t> </a:t>
            </a:r>
            <a:r>
              <a:rPr sz="1800" spc="-10" dirty="0">
                <a:solidFill>
                  <a:srgbClr val="FFFFFF"/>
                </a:solidFill>
                <a:latin typeface="Arial MT"/>
                <a:cs typeface="Arial MT"/>
              </a:rPr>
              <a:t>Avon</a:t>
            </a:r>
            <a:r>
              <a:rPr sz="1800" spc="-5" dirty="0">
                <a:solidFill>
                  <a:srgbClr val="FFFFFF"/>
                </a:solidFill>
                <a:latin typeface="Arial MT"/>
                <a:cs typeface="Arial MT"/>
              </a:rPr>
              <a:t> </a:t>
            </a:r>
            <a:r>
              <a:rPr sz="1800" dirty="0">
                <a:solidFill>
                  <a:srgbClr val="FFFFFF"/>
                </a:solidFill>
                <a:latin typeface="Arial MT"/>
                <a:cs typeface="Arial MT"/>
              </a:rPr>
              <a:t>to</a:t>
            </a:r>
            <a:r>
              <a:rPr sz="1800" spc="-5" dirty="0">
                <a:solidFill>
                  <a:srgbClr val="FFFFFF"/>
                </a:solidFill>
                <a:latin typeface="Arial MT"/>
                <a:cs typeface="Arial MT"/>
              </a:rPr>
              <a:t> West</a:t>
            </a:r>
            <a:r>
              <a:rPr sz="1800" spc="5" dirty="0">
                <a:solidFill>
                  <a:srgbClr val="FFFFFF"/>
                </a:solidFill>
                <a:latin typeface="Arial MT"/>
                <a:cs typeface="Arial MT"/>
              </a:rPr>
              <a:t> </a:t>
            </a:r>
            <a:r>
              <a:rPr sz="1800" spc="-10" dirty="0">
                <a:solidFill>
                  <a:srgbClr val="FFFFFF"/>
                </a:solidFill>
                <a:latin typeface="Arial MT"/>
                <a:cs typeface="Arial MT"/>
              </a:rPr>
              <a:t>Amesbury,</a:t>
            </a:r>
            <a:r>
              <a:rPr sz="1800" spc="5" dirty="0">
                <a:solidFill>
                  <a:srgbClr val="FFFFFF"/>
                </a:solidFill>
                <a:latin typeface="Arial MT"/>
                <a:cs typeface="Arial MT"/>
              </a:rPr>
              <a:t> </a:t>
            </a:r>
            <a:r>
              <a:rPr sz="1800" spc="-10" dirty="0">
                <a:solidFill>
                  <a:srgbClr val="FFFFFF"/>
                </a:solidFill>
                <a:latin typeface="Arial MT"/>
                <a:cs typeface="Arial MT"/>
              </a:rPr>
              <a:t>leaving</a:t>
            </a:r>
            <a:r>
              <a:rPr sz="1800" dirty="0">
                <a:solidFill>
                  <a:srgbClr val="FFFFFF"/>
                </a:solidFill>
                <a:latin typeface="Arial MT"/>
                <a:cs typeface="Arial MT"/>
              </a:rPr>
              <a:t> </a:t>
            </a:r>
            <a:r>
              <a:rPr sz="1800" spc="-10" dirty="0">
                <a:solidFill>
                  <a:srgbClr val="FFFFFF"/>
                </a:solidFill>
                <a:latin typeface="Arial MT"/>
                <a:cs typeface="Arial MT"/>
              </a:rPr>
              <a:t>only</a:t>
            </a:r>
            <a:r>
              <a:rPr sz="1800" spc="-25" dirty="0">
                <a:solidFill>
                  <a:srgbClr val="FFFFFF"/>
                </a:solidFill>
                <a:latin typeface="Arial MT"/>
                <a:cs typeface="Arial MT"/>
              </a:rPr>
              <a:t> </a:t>
            </a:r>
            <a:r>
              <a:rPr sz="1800" dirty="0">
                <a:solidFill>
                  <a:srgbClr val="FFFFFF"/>
                </a:solidFill>
                <a:latin typeface="Arial MT"/>
                <a:cs typeface="Arial MT"/>
              </a:rPr>
              <a:t>a </a:t>
            </a:r>
            <a:r>
              <a:rPr sz="1800" spc="-10" dirty="0">
                <a:solidFill>
                  <a:srgbClr val="FFFFFF"/>
                </a:solidFill>
                <a:latin typeface="Arial MT"/>
                <a:cs typeface="Arial MT"/>
              </a:rPr>
              <a:t>short</a:t>
            </a:r>
            <a:r>
              <a:rPr sz="1800" spc="-5" dirty="0">
                <a:solidFill>
                  <a:srgbClr val="FFFFFF"/>
                </a:solidFill>
                <a:latin typeface="Arial MT"/>
                <a:cs typeface="Arial MT"/>
              </a:rPr>
              <a:t> </a:t>
            </a:r>
            <a:r>
              <a:rPr sz="1800" dirty="0">
                <a:solidFill>
                  <a:srgbClr val="FFFFFF"/>
                </a:solidFill>
                <a:latin typeface="Arial MT"/>
                <a:cs typeface="Arial MT"/>
              </a:rPr>
              <a:t>2</a:t>
            </a:r>
            <a:r>
              <a:rPr sz="1800" spc="10" dirty="0">
                <a:solidFill>
                  <a:srgbClr val="FFFFFF"/>
                </a:solidFill>
                <a:latin typeface="Arial MT"/>
                <a:cs typeface="Arial MT"/>
              </a:rPr>
              <a:t> </a:t>
            </a:r>
            <a:r>
              <a:rPr sz="1800" spc="-5" dirty="0">
                <a:solidFill>
                  <a:srgbClr val="FFFFFF"/>
                </a:solidFill>
                <a:latin typeface="Arial MT"/>
                <a:cs typeface="Arial MT"/>
              </a:rPr>
              <a:t>mile drag</a:t>
            </a:r>
            <a:r>
              <a:rPr sz="1800" dirty="0">
                <a:solidFill>
                  <a:srgbClr val="FFFFFF"/>
                </a:solidFill>
                <a:latin typeface="Arial MT"/>
                <a:cs typeface="Arial MT"/>
              </a:rPr>
              <a:t> </a:t>
            </a:r>
            <a:r>
              <a:rPr sz="1800" spc="-5" dirty="0">
                <a:solidFill>
                  <a:srgbClr val="FFFFFF"/>
                </a:solidFill>
                <a:latin typeface="Arial MT"/>
                <a:cs typeface="Arial MT"/>
              </a:rPr>
              <a:t>from West </a:t>
            </a:r>
            <a:r>
              <a:rPr sz="1800" dirty="0">
                <a:solidFill>
                  <a:srgbClr val="FFFFFF"/>
                </a:solidFill>
                <a:latin typeface="Arial MT"/>
                <a:cs typeface="Arial MT"/>
              </a:rPr>
              <a:t> </a:t>
            </a:r>
            <a:r>
              <a:rPr sz="1800" spc="-5" dirty="0">
                <a:solidFill>
                  <a:srgbClr val="FFFFFF"/>
                </a:solidFill>
                <a:latin typeface="Arial MT"/>
                <a:cs typeface="Arial MT"/>
              </a:rPr>
              <a:t>Amesbury</a:t>
            </a:r>
            <a:r>
              <a:rPr sz="1800" spc="-30" dirty="0">
                <a:solidFill>
                  <a:srgbClr val="FFFFFF"/>
                </a:solidFill>
                <a:latin typeface="Arial MT"/>
                <a:cs typeface="Arial MT"/>
              </a:rPr>
              <a:t> </a:t>
            </a:r>
            <a:r>
              <a:rPr sz="1800" spc="-5" dirty="0">
                <a:solidFill>
                  <a:srgbClr val="FFFFFF"/>
                </a:solidFill>
                <a:latin typeface="Arial MT"/>
                <a:cs typeface="Arial MT"/>
              </a:rPr>
              <a:t>to the </a:t>
            </a:r>
            <a:r>
              <a:rPr sz="1800" spc="-10" dirty="0">
                <a:solidFill>
                  <a:srgbClr val="FFFFFF"/>
                </a:solidFill>
                <a:latin typeface="Arial MT"/>
                <a:cs typeface="Arial MT"/>
              </a:rPr>
              <a:t>Stonehenge</a:t>
            </a:r>
            <a:r>
              <a:rPr sz="1800" spc="-5" dirty="0">
                <a:solidFill>
                  <a:srgbClr val="FFFFFF"/>
                </a:solidFill>
                <a:latin typeface="Arial MT"/>
                <a:cs typeface="Arial MT"/>
              </a:rPr>
              <a:t> </a:t>
            </a:r>
            <a:r>
              <a:rPr sz="1800" spc="-10" dirty="0">
                <a:solidFill>
                  <a:srgbClr val="FFFFFF"/>
                </a:solidFill>
                <a:latin typeface="Arial MT"/>
                <a:cs typeface="Arial MT"/>
              </a:rPr>
              <a:t>site.</a:t>
            </a:r>
            <a:endParaRPr sz="1800">
              <a:latin typeface="Arial MT"/>
              <a:cs typeface="Arial M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105400" y="379729"/>
            <a:ext cx="3581400" cy="2506980"/>
          </a:xfrm>
          <a:prstGeom prst="rect">
            <a:avLst/>
          </a:prstGeom>
        </p:spPr>
      </p:pic>
      <p:sp>
        <p:nvSpPr>
          <p:cNvPr id="3" name="object 3"/>
          <p:cNvSpPr txBox="1">
            <a:spLocks noGrp="1"/>
          </p:cNvSpPr>
          <p:nvPr>
            <p:ph type="title"/>
          </p:nvPr>
        </p:nvSpPr>
        <p:spPr>
          <a:xfrm>
            <a:off x="5567679" y="2929890"/>
            <a:ext cx="280035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rPr>
              <a:t>Jiahu</a:t>
            </a:r>
            <a:r>
              <a:rPr sz="1800" spc="-40" dirty="0">
                <a:solidFill>
                  <a:srgbClr val="FFFFFF"/>
                </a:solidFill>
              </a:rPr>
              <a:t> </a:t>
            </a:r>
            <a:r>
              <a:rPr sz="1800" spc="-5" dirty="0">
                <a:solidFill>
                  <a:srgbClr val="FFFFFF"/>
                </a:solidFill>
              </a:rPr>
              <a:t>(ca.</a:t>
            </a:r>
            <a:r>
              <a:rPr sz="1800" spc="-15" dirty="0">
                <a:solidFill>
                  <a:srgbClr val="FFFFFF"/>
                </a:solidFill>
              </a:rPr>
              <a:t> </a:t>
            </a:r>
            <a:r>
              <a:rPr sz="1800" spc="-10" dirty="0">
                <a:solidFill>
                  <a:srgbClr val="FFFFFF"/>
                </a:solidFill>
              </a:rPr>
              <a:t>7000–5700</a:t>
            </a:r>
            <a:r>
              <a:rPr sz="1800" spc="-25" dirty="0">
                <a:solidFill>
                  <a:srgbClr val="FFFFFF"/>
                </a:solidFill>
              </a:rPr>
              <a:t> </a:t>
            </a:r>
            <a:r>
              <a:rPr sz="1800" spc="-5" dirty="0">
                <a:solidFill>
                  <a:srgbClr val="FFFFFF"/>
                </a:solidFill>
              </a:rPr>
              <a:t>B.C.)</a:t>
            </a:r>
            <a:endParaRPr sz="1800"/>
          </a:p>
        </p:txBody>
      </p:sp>
      <p:sp>
        <p:nvSpPr>
          <p:cNvPr id="4" name="object 4"/>
          <p:cNvSpPr txBox="1"/>
          <p:nvPr/>
        </p:nvSpPr>
        <p:spPr>
          <a:xfrm>
            <a:off x="62230" y="3126740"/>
            <a:ext cx="3733165" cy="238760"/>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Arial MT"/>
                <a:cs typeface="Arial MT"/>
              </a:rPr>
              <a:t>The</a:t>
            </a:r>
            <a:r>
              <a:rPr sz="1400" dirty="0">
                <a:solidFill>
                  <a:srgbClr val="FFFFFF"/>
                </a:solidFill>
                <a:latin typeface="Arial MT"/>
                <a:cs typeface="Arial MT"/>
              </a:rPr>
              <a:t> </a:t>
            </a:r>
            <a:r>
              <a:rPr sz="1400" spc="-5" dirty="0">
                <a:solidFill>
                  <a:srgbClr val="FFFFFF"/>
                </a:solidFill>
                <a:latin typeface="Arial MT"/>
                <a:cs typeface="Arial MT"/>
              </a:rPr>
              <a:t>Jiahu</a:t>
            </a:r>
            <a:r>
              <a:rPr sz="1400" spc="5" dirty="0">
                <a:solidFill>
                  <a:srgbClr val="FFFFFF"/>
                </a:solidFill>
                <a:latin typeface="Arial MT"/>
                <a:cs typeface="Arial MT"/>
              </a:rPr>
              <a:t> </a:t>
            </a:r>
            <a:r>
              <a:rPr sz="1400" spc="-5" dirty="0">
                <a:solidFill>
                  <a:srgbClr val="FFFFFF"/>
                </a:solidFill>
                <a:latin typeface="Arial MT"/>
                <a:cs typeface="Arial MT"/>
              </a:rPr>
              <a:t>archaeological </a:t>
            </a:r>
            <a:r>
              <a:rPr sz="1400" dirty="0">
                <a:solidFill>
                  <a:srgbClr val="FFFFFF"/>
                </a:solidFill>
                <a:latin typeface="Arial MT"/>
                <a:cs typeface="Arial MT"/>
              </a:rPr>
              <a:t>site</a:t>
            </a:r>
            <a:r>
              <a:rPr sz="1400" spc="-5" dirty="0">
                <a:solidFill>
                  <a:srgbClr val="FFFFFF"/>
                </a:solidFill>
                <a:latin typeface="Arial MT"/>
                <a:cs typeface="Arial MT"/>
              </a:rPr>
              <a:t> </a:t>
            </a:r>
            <a:r>
              <a:rPr sz="1400" dirty="0">
                <a:solidFill>
                  <a:srgbClr val="FFFFFF"/>
                </a:solidFill>
                <a:latin typeface="Arial MT"/>
                <a:cs typeface="Arial MT"/>
              </a:rPr>
              <a:t>in</a:t>
            </a:r>
            <a:r>
              <a:rPr sz="1400" spc="-5" dirty="0">
                <a:solidFill>
                  <a:srgbClr val="FFFFFF"/>
                </a:solidFill>
                <a:latin typeface="Arial MT"/>
                <a:cs typeface="Arial MT"/>
              </a:rPr>
              <a:t> eastern</a:t>
            </a:r>
            <a:r>
              <a:rPr sz="1400" spc="5" dirty="0">
                <a:solidFill>
                  <a:srgbClr val="FFFFFF"/>
                </a:solidFill>
                <a:latin typeface="Arial MT"/>
                <a:cs typeface="Arial MT"/>
              </a:rPr>
              <a:t> </a:t>
            </a:r>
            <a:r>
              <a:rPr sz="1400" spc="-5" dirty="0">
                <a:solidFill>
                  <a:srgbClr val="FFFFFF"/>
                </a:solidFill>
                <a:latin typeface="Arial MT"/>
                <a:cs typeface="Arial MT"/>
              </a:rPr>
              <a:t>China.</a:t>
            </a:r>
            <a:endParaRPr sz="1400">
              <a:latin typeface="Arial MT"/>
              <a:cs typeface="Arial MT"/>
            </a:endParaRPr>
          </a:p>
        </p:txBody>
      </p:sp>
      <p:pic>
        <p:nvPicPr>
          <p:cNvPr id="5" name="object 5"/>
          <p:cNvPicPr/>
          <p:nvPr/>
        </p:nvPicPr>
        <p:blipFill>
          <a:blip r:embed="rId3" cstate="print"/>
          <a:stretch>
            <a:fillRect/>
          </a:stretch>
        </p:blipFill>
        <p:spPr>
          <a:xfrm>
            <a:off x="838200" y="381000"/>
            <a:ext cx="2426970" cy="2743200"/>
          </a:xfrm>
          <a:prstGeom prst="rect">
            <a:avLst/>
          </a:prstGeom>
        </p:spPr>
      </p:pic>
      <p:sp>
        <p:nvSpPr>
          <p:cNvPr id="6" name="object 6"/>
          <p:cNvSpPr txBox="1"/>
          <p:nvPr/>
        </p:nvSpPr>
        <p:spPr>
          <a:xfrm>
            <a:off x="1371600" y="3401059"/>
            <a:ext cx="7198359" cy="3272790"/>
          </a:xfrm>
          <a:prstGeom prst="rect">
            <a:avLst/>
          </a:prstGeom>
        </p:spPr>
        <p:txBody>
          <a:bodyPr vert="horz" wrap="square" lIns="0" tIns="12700" rIns="0" bIns="0" rtlCol="0">
            <a:spAutoFit/>
          </a:bodyPr>
          <a:lstStyle/>
          <a:p>
            <a:pPr marL="3276600" marR="5080">
              <a:lnSpc>
                <a:spcPct val="100000"/>
              </a:lnSpc>
              <a:spcBef>
                <a:spcPts val="100"/>
              </a:spcBef>
            </a:pPr>
            <a:r>
              <a:rPr sz="1400" b="1" spc="-5" dirty="0">
                <a:solidFill>
                  <a:srgbClr val="FFFFFF"/>
                </a:solidFill>
                <a:latin typeface="Arial"/>
                <a:cs typeface="Arial"/>
              </a:rPr>
              <a:t>Institute</a:t>
            </a:r>
            <a:r>
              <a:rPr sz="1400" b="1" dirty="0">
                <a:solidFill>
                  <a:srgbClr val="FFFFFF"/>
                </a:solidFill>
                <a:latin typeface="Arial"/>
                <a:cs typeface="Arial"/>
              </a:rPr>
              <a:t> </a:t>
            </a:r>
            <a:r>
              <a:rPr sz="1400" b="1" spc="-5" dirty="0">
                <a:solidFill>
                  <a:srgbClr val="FFFFFF"/>
                </a:solidFill>
                <a:latin typeface="Arial"/>
                <a:cs typeface="Arial"/>
              </a:rPr>
              <a:t>of</a:t>
            </a:r>
            <a:r>
              <a:rPr sz="1400" b="1" spc="10" dirty="0">
                <a:solidFill>
                  <a:srgbClr val="FFFFFF"/>
                </a:solidFill>
                <a:latin typeface="Arial"/>
                <a:cs typeface="Arial"/>
              </a:rPr>
              <a:t> </a:t>
            </a:r>
            <a:r>
              <a:rPr sz="1400" b="1" spc="-5" dirty="0">
                <a:solidFill>
                  <a:srgbClr val="FFFFFF"/>
                </a:solidFill>
                <a:latin typeface="Arial"/>
                <a:cs typeface="Arial"/>
              </a:rPr>
              <a:t>Cultural</a:t>
            </a:r>
            <a:r>
              <a:rPr sz="1400" b="1" spc="10" dirty="0">
                <a:solidFill>
                  <a:srgbClr val="FFFFFF"/>
                </a:solidFill>
                <a:latin typeface="Arial"/>
                <a:cs typeface="Arial"/>
              </a:rPr>
              <a:t> </a:t>
            </a:r>
            <a:r>
              <a:rPr sz="1400" b="1" dirty="0">
                <a:solidFill>
                  <a:srgbClr val="FFFFFF"/>
                </a:solidFill>
                <a:latin typeface="Arial"/>
                <a:cs typeface="Arial"/>
              </a:rPr>
              <a:t>Relics</a:t>
            </a:r>
            <a:r>
              <a:rPr sz="1400" b="1" spc="5" dirty="0">
                <a:solidFill>
                  <a:srgbClr val="FFFFFF"/>
                </a:solidFill>
                <a:latin typeface="Arial"/>
                <a:cs typeface="Arial"/>
              </a:rPr>
              <a:t> </a:t>
            </a:r>
            <a:r>
              <a:rPr sz="1400" b="1" spc="-5" dirty="0">
                <a:solidFill>
                  <a:srgbClr val="FFFFFF"/>
                </a:solidFill>
                <a:latin typeface="Arial"/>
                <a:cs typeface="Arial"/>
              </a:rPr>
              <a:t>and</a:t>
            </a:r>
            <a:r>
              <a:rPr sz="1400" b="1" dirty="0">
                <a:solidFill>
                  <a:srgbClr val="FFFFFF"/>
                </a:solidFill>
                <a:latin typeface="Arial"/>
                <a:cs typeface="Arial"/>
              </a:rPr>
              <a:t> </a:t>
            </a:r>
            <a:r>
              <a:rPr sz="1400" b="1" spc="-10" dirty="0">
                <a:solidFill>
                  <a:srgbClr val="FFFFFF"/>
                </a:solidFill>
                <a:latin typeface="Arial"/>
                <a:cs typeface="Arial"/>
              </a:rPr>
              <a:t>Archaeology</a:t>
            </a:r>
            <a:r>
              <a:rPr sz="1400" b="1" spc="-50" dirty="0">
                <a:solidFill>
                  <a:srgbClr val="FFFFFF"/>
                </a:solidFill>
                <a:latin typeface="Arial"/>
                <a:cs typeface="Arial"/>
              </a:rPr>
              <a:t> </a:t>
            </a:r>
            <a:r>
              <a:rPr sz="1400" b="1" spc="-5" dirty="0">
                <a:solidFill>
                  <a:srgbClr val="FFFFFF"/>
                </a:solidFill>
                <a:latin typeface="Arial"/>
                <a:cs typeface="Arial"/>
              </a:rPr>
              <a:t>of </a:t>
            </a:r>
            <a:r>
              <a:rPr sz="1400" b="1" spc="-370" dirty="0">
                <a:solidFill>
                  <a:srgbClr val="FFFFFF"/>
                </a:solidFill>
                <a:latin typeface="Arial"/>
                <a:cs typeface="Arial"/>
              </a:rPr>
              <a:t> </a:t>
            </a:r>
            <a:r>
              <a:rPr sz="1400" b="1" spc="-5" dirty="0">
                <a:solidFill>
                  <a:srgbClr val="FFFFFF"/>
                </a:solidFill>
                <a:latin typeface="Arial"/>
                <a:cs typeface="Arial"/>
              </a:rPr>
              <a:t>Henan</a:t>
            </a:r>
            <a:r>
              <a:rPr sz="1400" b="1" dirty="0">
                <a:solidFill>
                  <a:srgbClr val="FFFFFF"/>
                </a:solidFill>
                <a:latin typeface="Arial"/>
                <a:cs typeface="Arial"/>
              </a:rPr>
              <a:t> </a:t>
            </a:r>
            <a:r>
              <a:rPr sz="1400" b="1" spc="-5" dirty="0">
                <a:solidFill>
                  <a:srgbClr val="FFFFFF"/>
                </a:solidFill>
                <a:latin typeface="Arial"/>
                <a:cs typeface="Arial"/>
              </a:rPr>
              <a:t>Province,</a:t>
            </a:r>
            <a:r>
              <a:rPr sz="1400" b="1" spc="10" dirty="0">
                <a:solidFill>
                  <a:srgbClr val="FFFFFF"/>
                </a:solidFill>
                <a:latin typeface="Arial"/>
                <a:cs typeface="Arial"/>
              </a:rPr>
              <a:t> </a:t>
            </a:r>
            <a:r>
              <a:rPr sz="1400" b="1" spc="-10" dirty="0">
                <a:solidFill>
                  <a:srgbClr val="FFFFFF"/>
                </a:solidFill>
                <a:latin typeface="Arial"/>
                <a:cs typeface="Arial"/>
              </a:rPr>
              <a:t>Zhengzhou,</a:t>
            </a:r>
            <a:r>
              <a:rPr sz="1400" b="1" spc="20" dirty="0">
                <a:solidFill>
                  <a:srgbClr val="FFFFFF"/>
                </a:solidFill>
                <a:latin typeface="Arial"/>
                <a:cs typeface="Arial"/>
              </a:rPr>
              <a:t> </a:t>
            </a:r>
            <a:r>
              <a:rPr sz="1400" b="1" spc="-5" dirty="0">
                <a:solidFill>
                  <a:srgbClr val="FFFFFF"/>
                </a:solidFill>
                <a:latin typeface="Arial"/>
                <a:cs typeface="Arial"/>
              </a:rPr>
              <a:t>China</a:t>
            </a:r>
            <a:endParaRPr sz="1400">
              <a:latin typeface="Arial"/>
              <a:cs typeface="Arial"/>
            </a:endParaRPr>
          </a:p>
          <a:p>
            <a:pPr marL="3276600">
              <a:lnSpc>
                <a:spcPct val="100000"/>
              </a:lnSpc>
            </a:pPr>
            <a:r>
              <a:rPr sz="1400" spc="-5" dirty="0">
                <a:solidFill>
                  <a:srgbClr val="FFFFFF"/>
                </a:solidFill>
                <a:latin typeface="Arial MT"/>
                <a:cs typeface="Arial MT"/>
              </a:rPr>
              <a:t>Six</a:t>
            </a:r>
            <a:r>
              <a:rPr sz="1400" spc="-15" dirty="0">
                <a:solidFill>
                  <a:srgbClr val="FFFFFF"/>
                </a:solidFill>
                <a:latin typeface="Arial MT"/>
                <a:cs typeface="Arial MT"/>
              </a:rPr>
              <a:t> </a:t>
            </a:r>
            <a:r>
              <a:rPr sz="1400" spc="-5" dirty="0">
                <a:solidFill>
                  <a:srgbClr val="FFFFFF"/>
                </a:solidFill>
                <a:latin typeface="Arial MT"/>
                <a:cs typeface="Arial MT"/>
              </a:rPr>
              <a:t>complete</a:t>
            </a:r>
            <a:r>
              <a:rPr sz="1400" spc="5" dirty="0">
                <a:solidFill>
                  <a:srgbClr val="FFFFFF"/>
                </a:solidFill>
                <a:latin typeface="Arial MT"/>
                <a:cs typeface="Arial MT"/>
              </a:rPr>
              <a:t> </a:t>
            </a:r>
            <a:r>
              <a:rPr sz="1400" spc="-5" dirty="0">
                <a:solidFill>
                  <a:srgbClr val="FFFFFF"/>
                </a:solidFill>
                <a:latin typeface="Arial MT"/>
                <a:cs typeface="Arial MT"/>
              </a:rPr>
              <a:t>bone</a:t>
            </a:r>
            <a:r>
              <a:rPr sz="1400" dirty="0">
                <a:solidFill>
                  <a:srgbClr val="FFFFFF"/>
                </a:solidFill>
                <a:latin typeface="Arial MT"/>
                <a:cs typeface="Arial MT"/>
              </a:rPr>
              <a:t> </a:t>
            </a:r>
            <a:r>
              <a:rPr sz="1400" spc="-5" dirty="0">
                <a:solidFill>
                  <a:srgbClr val="FFFFFF"/>
                </a:solidFill>
                <a:latin typeface="Arial MT"/>
                <a:cs typeface="Arial MT"/>
              </a:rPr>
              <a:t>flutes</a:t>
            </a:r>
            <a:r>
              <a:rPr sz="1400" spc="15" dirty="0">
                <a:solidFill>
                  <a:srgbClr val="FFFFFF"/>
                </a:solidFill>
                <a:latin typeface="Arial MT"/>
                <a:cs typeface="Arial MT"/>
              </a:rPr>
              <a:t> </a:t>
            </a:r>
            <a:r>
              <a:rPr sz="1400" spc="-5" dirty="0">
                <a:solidFill>
                  <a:srgbClr val="FFFFFF"/>
                </a:solidFill>
                <a:latin typeface="Arial MT"/>
                <a:cs typeface="Arial MT"/>
              </a:rPr>
              <a:t>excavated</a:t>
            </a:r>
            <a:r>
              <a:rPr sz="1400" spc="-10" dirty="0">
                <a:solidFill>
                  <a:srgbClr val="FFFFFF"/>
                </a:solidFill>
                <a:latin typeface="Arial MT"/>
                <a:cs typeface="Arial MT"/>
              </a:rPr>
              <a:t> </a:t>
            </a:r>
            <a:r>
              <a:rPr sz="1400" dirty="0">
                <a:solidFill>
                  <a:srgbClr val="FFFFFF"/>
                </a:solidFill>
                <a:latin typeface="Arial MT"/>
                <a:cs typeface="Arial MT"/>
              </a:rPr>
              <a:t>from</a:t>
            </a:r>
            <a:r>
              <a:rPr sz="1400" spc="10" dirty="0">
                <a:solidFill>
                  <a:srgbClr val="FFFFFF"/>
                </a:solidFill>
                <a:latin typeface="Arial MT"/>
                <a:cs typeface="Arial MT"/>
              </a:rPr>
              <a:t> </a:t>
            </a:r>
            <a:r>
              <a:rPr sz="1400" spc="-5" dirty="0">
                <a:solidFill>
                  <a:srgbClr val="FFFFFF"/>
                </a:solidFill>
                <a:latin typeface="Arial MT"/>
                <a:cs typeface="Arial MT"/>
              </a:rPr>
              <a:t>Jiahu.</a:t>
            </a:r>
            <a:endParaRPr sz="1400">
              <a:latin typeface="Arial MT"/>
              <a:cs typeface="Arial MT"/>
            </a:endParaRPr>
          </a:p>
          <a:p>
            <a:pPr>
              <a:lnSpc>
                <a:spcPct val="100000"/>
              </a:lnSpc>
            </a:pPr>
            <a:endParaRPr sz="1500">
              <a:latin typeface="Arial MT"/>
              <a:cs typeface="Arial MT"/>
            </a:endParaRPr>
          </a:p>
          <a:p>
            <a:pPr>
              <a:lnSpc>
                <a:spcPct val="100000"/>
              </a:lnSpc>
              <a:spcBef>
                <a:spcPts val="30"/>
              </a:spcBef>
            </a:pPr>
            <a:endParaRPr sz="1300">
              <a:latin typeface="Arial MT"/>
              <a:cs typeface="Arial MT"/>
            </a:endParaRPr>
          </a:p>
          <a:p>
            <a:pPr marL="12700" marR="2534285">
              <a:lnSpc>
                <a:spcPct val="100000"/>
              </a:lnSpc>
            </a:pPr>
            <a:r>
              <a:rPr sz="1800" spc="-5" dirty="0">
                <a:solidFill>
                  <a:srgbClr val="FFFFFF"/>
                </a:solidFill>
                <a:latin typeface="Arial MT"/>
                <a:cs typeface="Arial MT"/>
              </a:rPr>
              <a:t>Fragments</a:t>
            </a:r>
            <a:r>
              <a:rPr sz="1800" spc="-10" dirty="0">
                <a:solidFill>
                  <a:srgbClr val="FFFFFF"/>
                </a:solidFill>
                <a:latin typeface="Arial MT"/>
                <a:cs typeface="Arial MT"/>
              </a:rPr>
              <a:t> </a:t>
            </a:r>
            <a:r>
              <a:rPr sz="1800" spc="-5" dirty="0">
                <a:solidFill>
                  <a:srgbClr val="FFFFFF"/>
                </a:solidFill>
                <a:latin typeface="Arial MT"/>
                <a:cs typeface="Arial MT"/>
              </a:rPr>
              <a:t>of</a:t>
            </a:r>
            <a:r>
              <a:rPr sz="1800" spc="5" dirty="0">
                <a:solidFill>
                  <a:srgbClr val="FFFFFF"/>
                </a:solidFill>
                <a:latin typeface="Arial MT"/>
                <a:cs typeface="Arial MT"/>
              </a:rPr>
              <a:t> </a:t>
            </a:r>
            <a:r>
              <a:rPr sz="1800" spc="-10" dirty="0">
                <a:solidFill>
                  <a:srgbClr val="FFFFFF"/>
                </a:solidFill>
                <a:latin typeface="Arial MT"/>
                <a:cs typeface="Arial MT"/>
              </a:rPr>
              <a:t>thirty</a:t>
            </a:r>
            <a:r>
              <a:rPr sz="1800" spc="-25" dirty="0">
                <a:solidFill>
                  <a:srgbClr val="FFFFFF"/>
                </a:solidFill>
                <a:latin typeface="Arial MT"/>
                <a:cs typeface="Arial MT"/>
              </a:rPr>
              <a:t> </a:t>
            </a:r>
            <a:r>
              <a:rPr sz="1800" spc="-5" dirty="0">
                <a:solidFill>
                  <a:srgbClr val="FFFFFF"/>
                </a:solidFill>
                <a:latin typeface="Arial MT"/>
                <a:cs typeface="Arial MT"/>
              </a:rPr>
              <a:t>flutes </a:t>
            </a:r>
            <a:r>
              <a:rPr sz="1800" spc="-15" dirty="0">
                <a:solidFill>
                  <a:srgbClr val="FFFFFF"/>
                </a:solidFill>
                <a:latin typeface="Arial MT"/>
                <a:cs typeface="Arial MT"/>
              </a:rPr>
              <a:t>were</a:t>
            </a:r>
            <a:r>
              <a:rPr sz="1800" spc="-5" dirty="0">
                <a:solidFill>
                  <a:srgbClr val="FFFFFF"/>
                </a:solidFill>
                <a:latin typeface="Arial MT"/>
                <a:cs typeface="Arial MT"/>
              </a:rPr>
              <a:t> discovered in </a:t>
            </a:r>
            <a:r>
              <a:rPr sz="1800" dirty="0">
                <a:solidFill>
                  <a:srgbClr val="FFFFFF"/>
                </a:solidFill>
                <a:latin typeface="Arial MT"/>
                <a:cs typeface="Arial MT"/>
              </a:rPr>
              <a:t> </a:t>
            </a:r>
            <a:r>
              <a:rPr sz="1800" spc="-5" dirty="0">
                <a:solidFill>
                  <a:srgbClr val="FFFFFF"/>
                </a:solidFill>
                <a:latin typeface="Arial MT"/>
                <a:cs typeface="Arial MT"/>
              </a:rPr>
              <a:t>the burials </a:t>
            </a:r>
            <a:r>
              <a:rPr sz="1800" spc="-10" dirty="0">
                <a:solidFill>
                  <a:srgbClr val="FFFFFF"/>
                </a:solidFill>
                <a:latin typeface="Arial MT"/>
                <a:cs typeface="Arial MT"/>
              </a:rPr>
              <a:t>at </a:t>
            </a:r>
            <a:r>
              <a:rPr sz="1800" spc="-5" dirty="0">
                <a:solidFill>
                  <a:srgbClr val="FFFFFF"/>
                </a:solidFill>
                <a:latin typeface="Arial MT"/>
                <a:cs typeface="Arial MT"/>
              </a:rPr>
              <a:t>Jiahu </a:t>
            </a:r>
            <a:r>
              <a:rPr sz="1800" spc="-10" dirty="0">
                <a:solidFill>
                  <a:srgbClr val="FFFFFF"/>
                </a:solidFill>
                <a:latin typeface="Arial MT"/>
                <a:cs typeface="Arial MT"/>
              </a:rPr>
              <a:t>and </a:t>
            </a:r>
            <a:r>
              <a:rPr sz="1800" dirty="0">
                <a:solidFill>
                  <a:srgbClr val="FFFFFF"/>
                </a:solidFill>
                <a:latin typeface="Arial MT"/>
                <a:cs typeface="Arial MT"/>
              </a:rPr>
              <a:t>six </a:t>
            </a:r>
            <a:r>
              <a:rPr sz="1800" spc="-5" dirty="0">
                <a:solidFill>
                  <a:srgbClr val="FFFFFF"/>
                </a:solidFill>
                <a:latin typeface="Arial MT"/>
                <a:cs typeface="Arial MT"/>
              </a:rPr>
              <a:t>of these represent </a:t>
            </a:r>
            <a:r>
              <a:rPr sz="1800" spc="-490" dirty="0">
                <a:solidFill>
                  <a:srgbClr val="FFFFFF"/>
                </a:solidFill>
                <a:latin typeface="Arial MT"/>
                <a:cs typeface="Arial MT"/>
              </a:rPr>
              <a:t> </a:t>
            </a:r>
            <a:r>
              <a:rPr sz="1800" spc="-5" dirty="0">
                <a:solidFill>
                  <a:srgbClr val="FFFFFF"/>
                </a:solidFill>
                <a:latin typeface="Arial MT"/>
                <a:cs typeface="Arial MT"/>
              </a:rPr>
              <a:t>the </a:t>
            </a:r>
            <a:r>
              <a:rPr sz="1800" spc="-10" dirty="0">
                <a:solidFill>
                  <a:srgbClr val="FFFFFF"/>
                </a:solidFill>
                <a:latin typeface="Arial MT"/>
                <a:cs typeface="Arial MT"/>
              </a:rPr>
              <a:t>earliest</a:t>
            </a:r>
            <a:r>
              <a:rPr sz="1800" spc="5" dirty="0">
                <a:solidFill>
                  <a:srgbClr val="FFFFFF"/>
                </a:solidFill>
                <a:latin typeface="Arial MT"/>
                <a:cs typeface="Arial MT"/>
              </a:rPr>
              <a:t> </a:t>
            </a:r>
            <a:r>
              <a:rPr sz="1800" spc="-10" dirty="0">
                <a:solidFill>
                  <a:srgbClr val="FFFFFF"/>
                </a:solidFill>
                <a:latin typeface="Arial MT"/>
                <a:cs typeface="Arial MT"/>
              </a:rPr>
              <a:t>examples</a:t>
            </a:r>
            <a:r>
              <a:rPr sz="1800" spc="5" dirty="0">
                <a:solidFill>
                  <a:srgbClr val="FFFFFF"/>
                </a:solidFill>
                <a:latin typeface="Arial MT"/>
                <a:cs typeface="Arial MT"/>
              </a:rPr>
              <a:t> </a:t>
            </a:r>
            <a:r>
              <a:rPr sz="1800" spc="-10" dirty="0">
                <a:solidFill>
                  <a:srgbClr val="FFFFFF"/>
                </a:solidFill>
                <a:latin typeface="Arial MT"/>
                <a:cs typeface="Arial MT"/>
              </a:rPr>
              <a:t>of</a:t>
            </a:r>
            <a:r>
              <a:rPr sz="1800" spc="5" dirty="0">
                <a:solidFill>
                  <a:srgbClr val="FFFFFF"/>
                </a:solidFill>
                <a:latin typeface="Arial MT"/>
                <a:cs typeface="Arial MT"/>
              </a:rPr>
              <a:t> </a:t>
            </a:r>
            <a:r>
              <a:rPr sz="1800" spc="-10" dirty="0">
                <a:solidFill>
                  <a:srgbClr val="FFFFFF"/>
                </a:solidFill>
                <a:latin typeface="Arial MT"/>
                <a:cs typeface="Arial MT"/>
              </a:rPr>
              <a:t>playable</a:t>
            </a:r>
            <a:r>
              <a:rPr sz="1800" spc="-5" dirty="0">
                <a:solidFill>
                  <a:srgbClr val="FFFFFF"/>
                </a:solidFill>
                <a:latin typeface="Arial MT"/>
                <a:cs typeface="Arial MT"/>
              </a:rPr>
              <a:t> musical </a:t>
            </a:r>
            <a:r>
              <a:rPr sz="1800" dirty="0">
                <a:solidFill>
                  <a:srgbClr val="FFFFFF"/>
                </a:solidFill>
                <a:latin typeface="Arial MT"/>
                <a:cs typeface="Arial MT"/>
              </a:rPr>
              <a:t> </a:t>
            </a:r>
            <a:r>
              <a:rPr sz="1800" spc="-10" dirty="0">
                <a:solidFill>
                  <a:srgbClr val="FFFFFF"/>
                </a:solidFill>
                <a:latin typeface="Arial MT"/>
                <a:cs typeface="Arial MT"/>
              </a:rPr>
              <a:t>instruments</a:t>
            </a:r>
            <a:r>
              <a:rPr sz="1800" dirty="0">
                <a:solidFill>
                  <a:srgbClr val="FFFFFF"/>
                </a:solidFill>
                <a:latin typeface="Arial MT"/>
                <a:cs typeface="Arial MT"/>
              </a:rPr>
              <a:t> </a:t>
            </a:r>
            <a:r>
              <a:rPr sz="1800" spc="-5" dirty="0">
                <a:solidFill>
                  <a:srgbClr val="FFFFFF"/>
                </a:solidFill>
                <a:latin typeface="Arial MT"/>
                <a:cs typeface="Arial MT"/>
              </a:rPr>
              <a:t>ever </a:t>
            </a:r>
            <a:r>
              <a:rPr sz="1800" spc="-10" dirty="0">
                <a:solidFill>
                  <a:srgbClr val="FFFFFF"/>
                </a:solidFill>
                <a:latin typeface="Arial MT"/>
                <a:cs typeface="Arial MT"/>
              </a:rPr>
              <a:t>found.</a:t>
            </a:r>
            <a:r>
              <a:rPr sz="1800" spc="5" dirty="0">
                <a:solidFill>
                  <a:srgbClr val="FFFFFF"/>
                </a:solidFill>
                <a:latin typeface="Arial MT"/>
                <a:cs typeface="Arial MT"/>
              </a:rPr>
              <a:t> </a:t>
            </a:r>
            <a:r>
              <a:rPr sz="1800" dirty="0">
                <a:solidFill>
                  <a:srgbClr val="FFFFFF"/>
                </a:solidFill>
                <a:latin typeface="Arial MT"/>
                <a:cs typeface="Arial MT"/>
              </a:rPr>
              <a:t>The</a:t>
            </a:r>
            <a:r>
              <a:rPr sz="1800" spc="-5" dirty="0">
                <a:solidFill>
                  <a:srgbClr val="FFFFFF"/>
                </a:solidFill>
                <a:latin typeface="Arial MT"/>
                <a:cs typeface="Arial MT"/>
              </a:rPr>
              <a:t> flutes </a:t>
            </a:r>
            <a:r>
              <a:rPr sz="1800" spc="-15" dirty="0">
                <a:solidFill>
                  <a:srgbClr val="FFFFFF"/>
                </a:solidFill>
                <a:latin typeface="Arial MT"/>
                <a:cs typeface="Arial MT"/>
              </a:rPr>
              <a:t>were </a:t>
            </a:r>
            <a:r>
              <a:rPr sz="1800" spc="-10" dirty="0">
                <a:solidFill>
                  <a:srgbClr val="FFFFFF"/>
                </a:solidFill>
                <a:latin typeface="Arial MT"/>
                <a:cs typeface="Arial MT"/>
              </a:rPr>
              <a:t> </a:t>
            </a:r>
            <a:r>
              <a:rPr sz="1800" spc="-5" dirty="0">
                <a:solidFill>
                  <a:srgbClr val="FFFFFF"/>
                </a:solidFill>
                <a:latin typeface="Arial MT"/>
                <a:cs typeface="Arial MT"/>
              </a:rPr>
              <a:t>carved from the </a:t>
            </a:r>
            <a:r>
              <a:rPr sz="1800" spc="-15" dirty="0">
                <a:solidFill>
                  <a:srgbClr val="FFFFFF"/>
                </a:solidFill>
                <a:latin typeface="Arial MT"/>
                <a:cs typeface="Arial MT"/>
              </a:rPr>
              <a:t>wing </a:t>
            </a:r>
            <a:r>
              <a:rPr sz="1800" spc="-10" dirty="0">
                <a:solidFill>
                  <a:srgbClr val="FFFFFF"/>
                </a:solidFill>
                <a:latin typeface="Arial MT"/>
                <a:cs typeface="Arial MT"/>
              </a:rPr>
              <a:t>bone </a:t>
            </a:r>
            <a:r>
              <a:rPr sz="1800" spc="-5" dirty="0">
                <a:solidFill>
                  <a:srgbClr val="FFFFFF"/>
                </a:solidFill>
                <a:latin typeface="Arial MT"/>
                <a:cs typeface="Arial MT"/>
              </a:rPr>
              <a:t>of the </a:t>
            </a:r>
            <a:r>
              <a:rPr sz="1800" spc="-10" dirty="0">
                <a:solidFill>
                  <a:srgbClr val="FFFFFF"/>
                </a:solidFill>
                <a:latin typeface="Arial MT"/>
                <a:cs typeface="Arial MT"/>
              </a:rPr>
              <a:t>red-crowned </a:t>
            </a:r>
            <a:r>
              <a:rPr sz="1800" spc="-490" dirty="0">
                <a:solidFill>
                  <a:srgbClr val="FFFFFF"/>
                </a:solidFill>
                <a:latin typeface="Arial MT"/>
                <a:cs typeface="Arial MT"/>
              </a:rPr>
              <a:t> </a:t>
            </a:r>
            <a:r>
              <a:rPr sz="1800" spc="-5" dirty="0">
                <a:solidFill>
                  <a:srgbClr val="FFFFFF"/>
                </a:solidFill>
                <a:latin typeface="Arial MT"/>
                <a:cs typeface="Arial MT"/>
              </a:rPr>
              <a:t>crane,</a:t>
            </a:r>
            <a:r>
              <a:rPr sz="1800" dirty="0">
                <a:solidFill>
                  <a:srgbClr val="FFFFFF"/>
                </a:solidFill>
                <a:latin typeface="Arial MT"/>
                <a:cs typeface="Arial MT"/>
              </a:rPr>
              <a:t> </a:t>
            </a:r>
            <a:r>
              <a:rPr sz="1800" spc="-15" dirty="0">
                <a:solidFill>
                  <a:srgbClr val="FFFFFF"/>
                </a:solidFill>
                <a:latin typeface="Arial MT"/>
                <a:cs typeface="Arial MT"/>
              </a:rPr>
              <a:t>with</a:t>
            </a:r>
            <a:r>
              <a:rPr sz="1800" spc="-5" dirty="0">
                <a:solidFill>
                  <a:srgbClr val="FFFFFF"/>
                </a:solidFill>
                <a:latin typeface="Arial MT"/>
                <a:cs typeface="Arial MT"/>
              </a:rPr>
              <a:t> five to </a:t>
            </a:r>
            <a:r>
              <a:rPr sz="1800" spc="-10" dirty="0">
                <a:solidFill>
                  <a:srgbClr val="FFFFFF"/>
                </a:solidFill>
                <a:latin typeface="Arial MT"/>
                <a:cs typeface="Arial MT"/>
              </a:rPr>
              <a:t>eight</a:t>
            </a:r>
            <a:r>
              <a:rPr sz="1800" spc="5" dirty="0">
                <a:solidFill>
                  <a:srgbClr val="FFFFFF"/>
                </a:solidFill>
                <a:latin typeface="Arial MT"/>
                <a:cs typeface="Arial MT"/>
              </a:rPr>
              <a:t> </a:t>
            </a:r>
            <a:r>
              <a:rPr sz="1800" spc="-10" dirty="0">
                <a:solidFill>
                  <a:srgbClr val="FFFFFF"/>
                </a:solidFill>
                <a:latin typeface="Arial MT"/>
                <a:cs typeface="Arial MT"/>
              </a:rPr>
              <a:t>holes</a:t>
            </a:r>
            <a:r>
              <a:rPr sz="1800" dirty="0">
                <a:solidFill>
                  <a:srgbClr val="FFFFFF"/>
                </a:solidFill>
                <a:latin typeface="Arial MT"/>
                <a:cs typeface="Arial MT"/>
              </a:rPr>
              <a:t> </a:t>
            </a:r>
            <a:r>
              <a:rPr sz="1800" spc="-10" dirty="0">
                <a:solidFill>
                  <a:srgbClr val="FFFFFF"/>
                </a:solidFill>
                <a:latin typeface="Arial MT"/>
                <a:cs typeface="Arial MT"/>
              </a:rPr>
              <a:t>capable</a:t>
            </a:r>
            <a:r>
              <a:rPr sz="1800" spc="5" dirty="0">
                <a:solidFill>
                  <a:srgbClr val="FFFFFF"/>
                </a:solidFill>
                <a:latin typeface="Arial MT"/>
                <a:cs typeface="Arial MT"/>
              </a:rPr>
              <a:t> </a:t>
            </a:r>
            <a:r>
              <a:rPr sz="1800" spc="-10" dirty="0">
                <a:solidFill>
                  <a:srgbClr val="FFFFFF"/>
                </a:solidFill>
                <a:latin typeface="Arial MT"/>
                <a:cs typeface="Arial MT"/>
              </a:rPr>
              <a:t>of </a:t>
            </a:r>
            <a:r>
              <a:rPr sz="1800" spc="-5" dirty="0">
                <a:solidFill>
                  <a:srgbClr val="FFFFFF"/>
                </a:solidFill>
                <a:latin typeface="Arial MT"/>
                <a:cs typeface="Arial MT"/>
              </a:rPr>
              <a:t> </a:t>
            </a:r>
            <a:r>
              <a:rPr sz="1800" spc="-10" dirty="0">
                <a:solidFill>
                  <a:srgbClr val="FFFFFF"/>
                </a:solidFill>
                <a:latin typeface="Arial MT"/>
                <a:cs typeface="Arial MT"/>
              </a:rPr>
              <a:t>producing </a:t>
            </a:r>
            <a:r>
              <a:rPr sz="1800" spc="-5" dirty="0">
                <a:solidFill>
                  <a:srgbClr val="FFFFFF"/>
                </a:solidFill>
                <a:latin typeface="Arial MT"/>
                <a:cs typeface="Arial MT"/>
              </a:rPr>
              <a:t>varied </a:t>
            </a:r>
            <a:r>
              <a:rPr sz="1800" spc="-10" dirty="0">
                <a:solidFill>
                  <a:srgbClr val="FFFFFF"/>
                </a:solidFill>
                <a:latin typeface="Arial MT"/>
                <a:cs typeface="Arial MT"/>
              </a:rPr>
              <a:t>sounds </a:t>
            </a:r>
            <a:r>
              <a:rPr sz="1800" spc="-5" dirty="0">
                <a:solidFill>
                  <a:srgbClr val="FFFFFF"/>
                </a:solidFill>
                <a:latin typeface="Arial MT"/>
                <a:cs typeface="Arial MT"/>
              </a:rPr>
              <a:t>in </a:t>
            </a:r>
            <a:r>
              <a:rPr sz="1800" dirty="0">
                <a:solidFill>
                  <a:srgbClr val="FFFFFF"/>
                </a:solidFill>
                <a:latin typeface="Arial MT"/>
                <a:cs typeface="Arial MT"/>
              </a:rPr>
              <a:t>a </a:t>
            </a:r>
            <a:r>
              <a:rPr sz="1800" spc="-5" dirty="0">
                <a:solidFill>
                  <a:srgbClr val="FFFFFF"/>
                </a:solidFill>
                <a:latin typeface="Arial MT"/>
                <a:cs typeface="Arial MT"/>
              </a:rPr>
              <a:t>nearly accurate </a:t>
            </a:r>
            <a:r>
              <a:rPr sz="1800" dirty="0">
                <a:solidFill>
                  <a:srgbClr val="FFFFFF"/>
                </a:solidFill>
                <a:latin typeface="Arial MT"/>
                <a:cs typeface="Arial MT"/>
              </a:rPr>
              <a:t> </a:t>
            </a:r>
            <a:r>
              <a:rPr sz="1800" spc="-5" dirty="0">
                <a:solidFill>
                  <a:srgbClr val="FFFFFF"/>
                </a:solidFill>
                <a:latin typeface="Arial MT"/>
                <a:cs typeface="Arial MT"/>
              </a:rPr>
              <a:t>octave.</a:t>
            </a:r>
            <a:endParaRPr sz="1800">
              <a:latin typeface="Arial MT"/>
              <a:cs typeface="Arial M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0869" y="567690"/>
            <a:ext cx="3620135" cy="330200"/>
          </a:xfrm>
          <a:prstGeom prst="rect">
            <a:avLst/>
          </a:prstGeom>
        </p:spPr>
        <p:txBody>
          <a:bodyPr vert="horz" wrap="square" lIns="0" tIns="12700" rIns="0" bIns="0" rtlCol="0">
            <a:spAutoFit/>
          </a:bodyPr>
          <a:lstStyle/>
          <a:p>
            <a:pPr marL="12700">
              <a:lnSpc>
                <a:spcPct val="100000"/>
              </a:lnSpc>
              <a:spcBef>
                <a:spcPts val="100"/>
              </a:spcBef>
            </a:pPr>
            <a:r>
              <a:rPr sz="2000" b="1" spc="-5" dirty="0">
                <a:solidFill>
                  <a:srgbClr val="FFFFFF"/>
                </a:solidFill>
                <a:latin typeface="Trebuchet MS"/>
                <a:cs typeface="Trebuchet MS"/>
              </a:rPr>
              <a:t>Neolithic</a:t>
            </a:r>
            <a:r>
              <a:rPr sz="2000" b="1" spc="-10" dirty="0">
                <a:solidFill>
                  <a:srgbClr val="FFFFFF"/>
                </a:solidFill>
                <a:latin typeface="Trebuchet MS"/>
                <a:cs typeface="Trebuchet MS"/>
              </a:rPr>
              <a:t> </a:t>
            </a:r>
            <a:r>
              <a:rPr sz="2000" dirty="0">
                <a:solidFill>
                  <a:srgbClr val="FFFFFF"/>
                </a:solidFill>
                <a:latin typeface="Trebuchet MS"/>
                <a:cs typeface="Trebuchet MS"/>
              </a:rPr>
              <a:t>(c.</a:t>
            </a:r>
            <a:r>
              <a:rPr sz="2000" spc="-20" dirty="0">
                <a:solidFill>
                  <a:srgbClr val="FFFFFF"/>
                </a:solidFill>
                <a:latin typeface="Trebuchet MS"/>
                <a:cs typeface="Trebuchet MS"/>
              </a:rPr>
              <a:t> </a:t>
            </a:r>
            <a:r>
              <a:rPr sz="2000" dirty="0">
                <a:solidFill>
                  <a:srgbClr val="FFFFFF"/>
                </a:solidFill>
                <a:latin typeface="Trebuchet MS"/>
                <a:cs typeface="Trebuchet MS"/>
              </a:rPr>
              <a:t>5,000</a:t>
            </a:r>
            <a:r>
              <a:rPr sz="2000" spc="-5" dirty="0">
                <a:solidFill>
                  <a:srgbClr val="FFFFFF"/>
                </a:solidFill>
                <a:latin typeface="Trebuchet MS"/>
                <a:cs typeface="Trebuchet MS"/>
              </a:rPr>
              <a:t> </a:t>
            </a:r>
            <a:r>
              <a:rPr sz="2000" dirty="0">
                <a:solidFill>
                  <a:srgbClr val="FFFFFF"/>
                </a:solidFill>
                <a:latin typeface="Trebuchet MS"/>
                <a:cs typeface="Trebuchet MS"/>
              </a:rPr>
              <a:t>-</a:t>
            </a:r>
            <a:r>
              <a:rPr sz="2000" spc="-25" dirty="0">
                <a:solidFill>
                  <a:srgbClr val="FFFFFF"/>
                </a:solidFill>
                <a:latin typeface="Trebuchet MS"/>
                <a:cs typeface="Trebuchet MS"/>
              </a:rPr>
              <a:t> </a:t>
            </a:r>
            <a:r>
              <a:rPr sz="2000" dirty="0">
                <a:solidFill>
                  <a:srgbClr val="FFFFFF"/>
                </a:solidFill>
                <a:latin typeface="Trebuchet MS"/>
                <a:cs typeface="Trebuchet MS"/>
              </a:rPr>
              <a:t>1,500</a:t>
            </a:r>
            <a:r>
              <a:rPr sz="2000" spc="-15" dirty="0">
                <a:solidFill>
                  <a:srgbClr val="FFFFFF"/>
                </a:solidFill>
                <a:latin typeface="Trebuchet MS"/>
                <a:cs typeface="Trebuchet MS"/>
              </a:rPr>
              <a:t> </a:t>
            </a:r>
            <a:r>
              <a:rPr sz="2000" dirty="0">
                <a:solidFill>
                  <a:srgbClr val="FFFFFF"/>
                </a:solidFill>
                <a:latin typeface="Trebuchet MS"/>
                <a:cs typeface="Trebuchet MS"/>
              </a:rPr>
              <a:t>BC).</a:t>
            </a:r>
            <a:endParaRPr sz="2000">
              <a:latin typeface="Trebuchet MS"/>
              <a:cs typeface="Trebuchet MS"/>
            </a:endParaRPr>
          </a:p>
        </p:txBody>
      </p:sp>
      <p:sp>
        <p:nvSpPr>
          <p:cNvPr id="3" name="object 3"/>
          <p:cNvSpPr txBox="1"/>
          <p:nvPr/>
        </p:nvSpPr>
        <p:spPr>
          <a:xfrm>
            <a:off x="4886959" y="1466850"/>
            <a:ext cx="1532255" cy="1122680"/>
          </a:xfrm>
          <a:prstGeom prst="rect">
            <a:avLst/>
          </a:prstGeom>
        </p:spPr>
        <p:txBody>
          <a:bodyPr vert="horz" wrap="square" lIns="0" tIns="12700" rIns="0" bIns="0" rtlCol="0">
            <a:spAutoFit/>
          </a:bodyPr>
          <a:lstStyle/>
          <a:p>
            <a:pPr marL="12700" marR="5080">
              <a:lnSpc>
                <a:spcPct val="100000"/>
              </a:lnSpc>
              <a:spcBef>
                <a:spcPts val="100"/>
              </a:spcBef>
            </a:pPr>
            <a:r>
              <a:rPr sz="1800" b="1" spc="-5" dirty="0">
                <a:latin typeface="Trebuchet MS"/>
                <a:cs typeface="Trebuchet MS"/>
              </a:rPr>
              <a:t>Cycladic </a:t>
            </a:r>
            <a:r>
              <a:rPr sz="1800" b="1" dirty="0">
                <a:latin typeface="Trebuchet MS"/>
                <a:cs typeface="Trebuchet MS"/>
              </a:rPr>
              <a:t> </a:t>
            </a:r>
            <a:r>
              <a:rPr sz="1800" b="1" spc="-5" dirty="0">
                <a:latin typeface="Trebuchet MS"/>
                <a:cs typeface="Trebuchet MS"/>
              </a:rPr>
              <a:t>Harpist</a:t>
            </a:r>
            <a:r>
              <a:rPr sz="1800" b="1" spc="-65" dirty="0">
                <a:latin typeface="Trebuchet MS"/>
                <a:cs typeface="Trebuchet MS"/>
              </a:rPr>
              <a:t> </a:t>
            </a:r>
            <a:r>
              <a:rPr sz="1800" b="1" spc="-10" dirty="0">
                <a:latin typeface="Trebuchet MS"/>
                <a:cs typeface="Trebuchet MS"/>
              </a:rPr>
              <a:t>Player </a:t>
            </a:r>
            <a:r>
              <a:rPr sz="1800" b="1" spc="-525" dirty="0">
                <a:latin typeface="Trebuchet MS"/>
                <a:cs typeface="Trebuchet MS"/>
              </a:rPr>
              <a:t> </a:t>
            </a:r>
            <a:r>
              <a:rPr sz="1800" spc="-5" dirty="0">
                <a:solidFill>
                  <a:srgbClr val="FFFFFF"/>
                </a:solidFill>
                <a:latin typeface="Trebuchet MS"/>
                <a:cs typeface="Trebuchet MS"/>
              </a:rPr>
              <a:t>Aegean </a:t>
            </a:r>
            <a:r>
              <a:rPr sz="1800" spc="-10" dirty="0">
                <a:solidFill>
                  <a:srgbClr val="FFFFFF"/>
                </a:solidFill>
                <a:latin typeface="Trebuchet MS"/>
                <a:cs typeface="Trebuchet MS"/>
              </a:rPr>
              <a:t>Art, </a:t>
            </a:r>
            <a:r>
              <a:rPr sz="1800" spc="-5" dirty="0">
                <a:solidFill>
                  <a:srgbClr val="FFFFFF"/>
                </a:solidFill>
                <a:latin typeface="Trebuchet MS"/>
                <a:cs typeface="Trebuchet MS"/>
              </a:rPr>
              <a:t>c. </a:t>
            </a:r>
            <a:r>
              <a:rPr sz="1800" spc="-530" dirty="0">
                <a:solidFill>
                  <a:srgbClr val="FFFFFF"/>
                </a:solidFill>
                <a:latin typeface="Trebuchet MS"/>
                <a:cs typeface="Trebuchet MS"/>
              </a:rPr>
              <a:t> </a:t>
            </a:r>
            <a:r>
              <a:rPr sz="1800" spc="-5" dirty="0">
                <a:solidFill>
                  <a:srgbClr val="FFFFFF"/>
                </a:solidFill>
                <a:latin typeface="Trebuchet MS"/>
                <a:cs typeface="Trebuchet MS"/>
              </a:rPr>
              <a:t>2800-2300</a:t>
            </a:r>
            <a:r>
              <a:rPr sz="1800" spc="-40" dirty="0">
                <a:solidFill>
                  <a:srgbClr val="FFFFFF"/>
                </a:solidFill>
                <a:latin typeface="Trebuchet MS"/>
                <a:cs typeface="Trebuchet MS"/>
              </a:rPr>
              <a:t> </a:t>
            </a:r>
            <a:r>
              <a:rPr sz="1800" dirty="0">
                <a:solidFill>
                  <a:srgbClr val="FFFFFF"/>
                </a:solidFill>
                <a:latin typeface="Trebuchet MS"/>
                <a:cs typeface="Trebuchet MS"/>
              </a:rPr>
              <a:t>BC.</a:t>
            </a:r>
            <a:endParaRPr sz="1800">
              <a:latin typeface="Trebuchet MS"/>
              <a:cs typeface="Trebuchet MS"/>
            </a:endParaRPr>
          </a:p>
        </p:txBody>
      </p:sp>
      <p:pic>
        <p:nvPicPr>
          <p:cNvPr id="4" name="object 4"/>
          <p:cNvPicPr/>
          <p:nvPr/>
        </p:nvPicPr>
        <p:blipFill>
          <a:blip r:embed="rId2" cstate="print"/>
          <a:stretch>
            <a:fillRect/>
          </a:stretch>
        </p:blipFill>
        <p:spPr>
          <a:xfrm>
            <a:off x="1219200" y="1524000"/>
            <a:ext cx="2904490" cy="39624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4369" y="6054090"/>
            <a:ext cx="759777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FFFFFF"/>
                </a:solidFill>
                <a:latin typeface="Times New Roman"/>
                <a:cs typeface="Times New Roman"/>
                <a:hlinkClick r:id="rId2"/>
              </a:rPr>
              <a:t>http://www.accd.edu/sac/vat/arthistory/arts1303/Neolith1.htm</a:t>
            </a:r>
            <a:endParaRPr sz="2400">
              <a:latin typeface="Times New Roman"/>
              <a:cs typeface="Times New Roman"/>
            </a:endParaRPr>
          </a:p>
        </p:txBody>
      </p:sp>
      <p:sp>
        <p:nvSpPr>
          <p:cNvPr id="3" name="object 3"/>
          <p:cNvSpPr txBox="1">
            <a:spLocks noGrp="1"/>
          </p:cNvSpPr>
          <p:nvPr>
            <p:ph type="title"/>
          </p:nvPr>
        </p:nvSpPr>
        <p:spPr>
          <a:xfrm>
            <a:off x="915669" y="260350"/>
            <a:ext cx="6802755" cy="1854200"/>
          </a:xfrm>
          <a:prstGeom prst="rect">
            <a:avLst/>
          </a:prstGeom>
        </p:spPr>
        <p:txBody>
          <a:bodyPr vert="horz" wrap="square" lIns="0" tIns="12700" rIns="0" bIns="0" rtlCol="0">
            <a:spAutoFit/>
          </a:bodyPr>
          <a:lstStyle/>
          <a:p>
            <a:pPr marL="12700" marR="5080">
              <a:lnSpc>
                <a:spcPct val="100000"/>
              </a:lnSpc>
              <a:spcBef>
                <a:spcPts val="100"/>
              </a:spcBef>
            </a:pPr>
            <a:r>
              <a:rPr sz="2400" spc="-5" dirty="0">
                <a:solidFill>
                  <a:srgbClr val="330000"/>
                </a:solidFill>
              </a:rPr>
              <a:t>"Neolithic" refers </a:t>
            </a:r>
            <a:r>
              <a:rPr sz="2400" dirty="0">
                <a:solidFill>
                  <a:srgbClr val="330000"/>
                </a:solidFill>
              </a:rPr>
              <a:t>to the </a:t>
            </a:r>
            <a:r>
              <a:rPr sz="2400" spc="-5" dirty="0">
                <a:solidFill>
                  <a:srgbClr val="330000"/>
                </a:solidFill>
              </a:rPr>
              <a:t>"new stone age," </a:t>
            </a:r>
            <a:r>
              <a:rPr sz="2400" spc="-10" dirty="0">
                <a:solidFill>
                  <a:srgbClr val="330000"/>
                </a:solidFill>
              </a:rPr>
              <a:t>generally </a:t>
            </a:r>
            <a:r>
              <a:rPr sz="2400" spc="-655" dirty="0">
                <a:solidFill>
                  <a:srgbClr val="330000"/>
                </a:solidFill>
              </a:rPr>
              <a:t> </a:t>
            </a:r>
            <a:r>
              <a:rPr sz="2400" spc="-5" dirty="0">
                <a:solidFill>
                  <a:srgbClr val="330000"/>
                </a:solidFill>
              </a:rPr>
              <a:t>reflecting</a:t>
            </a:r>
            <a:r>
              <a:rPr sz="2400" spc="-10" dirty="0">
                <a:solidFill>
                  <a:srgbClr val="330000"/>
                </a:solidFill>
              </a:rPr>
              <a:t> </a:t>
            </a:r>
            <a:r>
              <a:rPr sz="2400" spc="-5" dirty="0">
                <a:solidFill>
                  <a:srgbClr val="330000"/>
                </a:solidFill>
              </a:rPr>
              <a:t>the</a:t>
            </a:r>
            <a:r>
              <a:rPr sz="2400" dirty="0">
                <a:solidFill>
                  <a:srgbClr val="330000"/>
                </a:solidFill>
              </a:rPr>
              <a:t> </a:t>
            </a:r>
            <a:r>
              <a:rPr sz="2400" spc="-5" dirty="0">
                <a:solidFill>
                  <a:srgbClr val="330000"/>
                </a:solidFill>
              </a:rPr>
              <a:t>use </a:t>
            </a:r>
            <a:r>
              <a:rPr sz="2400" dirty="0">
                <a:solidFill>
                  <a:srgbClr val="330000"/>
                </a:solidFill>
              </a:rPr>
              <a:t>of </a:t>
            </a:r>
            <a:r>
              <a:rPr sz="2400" spc="-5" dirty="0">
                <a:solidFill>
                  <a:srgbClr val="330000"/>
                </a:solidFill>
              </a:rPr>
              <a:t>stone tools with </a:t>
            </a:r>
            <a:r>
              <a:rPr sz="2400" dirty="0">
                <a:solidFill>
                  <a:srgbClr val="330000"/>
                </a:solidFill>
              </a:rPr>
              <a:t>some </a:t>
            </a:r>
            <a:r>
              <a:rPr sz="2400" spc="-5" dirty="0">
                <a:solidFill>
                  <a:srgbClr val="330000"/>
                </a:solidFill>
              </a:rPr>
              <a:t>use of </a:t>
            </a:r>
            <a:r>
              <a:rPr sz="2400" dirty="0">
                <a:solidFill>
                  <a:srgbClr val="330000"/>
                </a:solidFill>
              </a:rPr>
              <a:t> metals</a:t>
            </a:r>
            <a:r>
              <a:rPr sz="2400" spc="-5" dirty="0">
                <a:solidFill>
                  <a:srgbClr val="330000"/>
                </a:solidFill>
              </a:rPr>
              <a:t> and with </a:t>
            </a:r>
            <a:r>
              <a:rPr sz="2400" spc="-10" dirty="0">
                <a:solidFill>
                  <a:srgbClr val="330000"/>
                </a:solidFill>
              </a:rPr>
              <a:t>people</a:t>
            </a:r>
            <a:r>
              <a:rPr sz="2400" spc="-5" dirty="0">
                <a:solidFill>
                  <a:srgbClr val="330000"/>
                </a:solidFill>
              </a:rPr>
              <a:t> settling into</a:t>
            </a:r>
            <a:r>
              <a:rPr sz="2400" dirty="0">
                <a:solidFill>
                  <a:srgbClr val="330000"/>
                </a:solidFill>
              </a:rPr>
              <a:t> </a:t>
            </a:r>
            <a:r>
              <a:rPr sz="2400" spc="-5" dirty="0">
                <a:solidFill>
                  <a:srgbClr val="330000"/>
                </a:solidFill>
              </a:rPr>
              <a:t>permanent </a:t>
            </a:r>
            <a:r>
              <a:rPr sz="2400" dirty="0">
                <a:solidFill>
                  <a:srgbClr val="330000"/>
                </a:solidFill>
              </a:rPr>
              <a:t> communities, the </a:t>
            </a:r>
            <a:r>
              <a:rPr sz="2400" spc="-5" dirty="0">
                <a:solidFill>
                  <a:srgbClr val="330000"/>
                </a:solidFill>
              </a:rPr>
              <a:t>development </a:t>
            </a:r>
            <a:r>
              <a:rPr sz="2400" dirty="0">
                <a:solidFill>
                  <a:srgbClr val="330000"/>
                </a:solidFill>
              </a:rPr>
              <a:t>of </a:t>
            </a:r>
            <a:r>
              <a:rPr sz="2400" spc="-5" dirty="0">
                <a:solidFill>
                  <a:srgbClr val="330000"/>
                </a:solidFill>
              </a:rPr>
              <a:t>agriculture, </a:t>
            </a:r>
            <a:r>
              <a:rPr sz="2400" spc="-10" dirty="0">
                <a:solidFill>
                  <a:srgbClr val="330000"/>
                </a:solidFill>
              </a:rPr>
              <a:t>and </a:t>
            </a:r>
            <a:r>
              <a:rPr sz="2400" spc="-5" dirty="0">
                <a:solidFill>
                  <a:srgbClr val="330000"/>
                </a:solidFill>
              </a:rPr>
              <a:t> animal</a:t>
            </a:r>
            <a:r>
              <a:rPr sz="2400" spc="-10" dirty="0">
                <a:solidFill>
                  <a:srgbClr val="330000"/>
                </a:solidFill>
              </a:rPr>
              <a:t> husbandry.</a:t>
            </a:r>
            <a:endParaRPr sz="2400"/>
          </a:p>
        </p:txBody>
      </p:sp>
      <p:pic>
        <p:nvPicPr>
          <p:cNvPr id="4" name="object 4"/>
          <p:cNvPicPr/>
          <p:nvPr/>
        </p:nvPicPr>
        <p:blipFill>
          <a:blip r:embed="rId3" cstate="print"/>
          <a:stretch>
            <a:fillRect/>
          </a:stretch>
        </p:blipFill>
        <p:spPr>
          <a:xfrm>
            <a:off x="2286000" y="2437129"/>
            <a:ext cx="4240530" cy="329311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7069" y="529590"/>
            <a:ext cx="7621905" cy="5731510"/>
          </a:xfrm>
          <a:prstGeom prst="rect">
            <a:avLst/>
          </a:prstGeom>
        </p:spPr>
        <p:txBody>
          <a:bodyPr vert="horz" wrap="square" lIns="0" tIns="203200" rIns="0" bIns="0" rtlCol="0">
            <a:spAutoFit/>
          </a:bodyPr>
          <a:lstStyle/>
          <a:p>
            <a:pPr marL="12700">
              <a:lnSpc>
                <a:spcPct val="100000"/>
              </a:lnSpc>
              <a:spcBef>
                <a:spcPts val="1600"/>
              </a:spcBef>
            </a:pPr>
            <a:r>
              <a:rPr sz="2400" b="1" spc="-5" dirty="0">
                <a:solidFill>
                  <a:srgbClr val="FFFFFF"/>
                </a:solidFill>
                <a:latin typeface="Times New Roman"/>
                <a:cs typeface="Times New Roman"/>
              </a:rPr>
              <a:t>What</a:t>
            </a:r>
            <a:r>
              <a:rPr sz="2400" b="1" dirty="0">
                <a:solidFill>
                  <a:srgbClr val="FFFFFF"/>
                </a:solidFill>
                <a:latin typeface="Times New Roman"/>
                <a:cs typeface="Times New Roman"/>
              </a:rPr>
              <a:t> are</a:t>
            </a:r>
            <a:r>
              <a:rPr sz="2400" b="1" spc="5" dirty="0">
                <a:solidFill>
                  <a:srgbClr val="FFFFFF"/>
                </a:solidFill>
                <a:latin typeface="Times New Roman"/>
                <a:cs typeface="Times New Roman"/>
              </a:rPr>
              <a:t> </a:t>
            </a:r>
            <a:r>
              <a:rPr sz="2400" b="1" spc="-5" dirty="0">
                <a:solidFill>
                  <a:srgbClr val="FFFFFF"/>
                </a:solidFill>
                <a:latin typeface="Times New Roman"/>
                <a:cs typeface="Times New Roman"/>
              </a:rPr>
              <a:t>the</a:t>
            </a:r>
            <a:r>
              <a:rPr sz="2400" b="1" spc="5" dirty="0">
                <a:solidFill>
                  <a:srgbClr val="FFFFFF"/>
                </a:solidFill>
                <a:latin typeface="Times New Roman"/>
                <a:cs typeface="Times New Roman"/>
              </a:rPr>
              <a:t> </a:t>
            </a:r>
            <a:r>
              <a:rPr sz="2400" b="1" dirty="0">
                <a:solidFill>
                  <a:srgbClr val="FFFFFF"/>
                </a:solidFill>
                <a:latin typeface="Times New Roman"/>
                <a:cs typeface="Times New Roman"/>
              </a:rPr>
              <a:t>key </a:t>
            </a:r>
            <a:r>
              <a:rPr sz="2400" b="1" spc="-5" dirty="0">
                <a:solidFill>
                  <a:srgbClr val="FFFFFF"/>
                </a:solidFill>
                <a:latin typeface="Times New Roman"/>
                <a:cs typeface="Times New Roman"/>
              </a:rPr>
              <a:t>characteristics</a:t>
            </a:r>
            <a:r>
              <a:rPr sz="2400" b="1" spc="5" dirty="0">
                <a:solidFill>
                  <a:srgbClr val="FFFFFF"/>
                </a:solidFill>
                <a:latin typeface="Times New Roman"/>
                <a:cs typeface="Times New Roman"/>
              </a:rPr>
              <a:t> </a:t>
            </a:r>
            <a:r>
              <a:rPr sz="2400" b="1" dirty="0">
                <a:solidFill>
                  <a:srgbClr val="FFFFFF"/>
                </a:solidFill>
                <a:latin typeface="Times New Roman"/>
                <a:cs typeface="Times New Roman"/>
              </a:rPr>
              <a:t>of</a:t>
            </a:r>
            <a:r>
              <a:rPr sz="2400" b="1" spc="5" dirty="0">
                <a:solidFill>
                  <a:srgbClr val="FFFFFF"/>
                </a:solidFill>
                <a:latin typeface="Times New Roman"/>
                <a:cs typeface="Times New Roman"/>
              </a:rPr>
              <a:t> </a:t>
            </a:r>
            <a:r>
              <a:rPr sz="2400" b="1" spc="-5" dirty="0">
                <a:solidFill>
                  <a:srgbClr val="FFFFFF"/>
                </a:solidFill>
                <a:latin typeface="Times New Roman"/>
                <a:cs typeface="Times New Roman"/>
              </a:rPr>
              <a:t>Neolithic</a:t>
            </a:r>
            <a:r>
              <a:rPr sz="2400" b="1" spc="5" dirty="0">
                <a:solidFill>
                  <a:srgbClr val="FFFFFF"/>
                </a:solidFill>
                <a:latin typeface="Times New Roman"/>
                <a:cs typeface="Times New Roman"/>
              </a:rPr>
              <a:t> </a:t>
            </a:r>
            <a:r>
              <a:rPr sz="2400" b="1" dirty="0">
                <a:solidFill>
                  <a:srgbClr val="FFFFFF"/>
                </a:solidFill>
                <a:latin typeface="Times New Roman"/>
                <a:cs typeface="Times New Roman"/>
              </a:rPr>
              <a:t>art?</a:t>
            </a:r>
            <a:endParaRPr sz="2400">
              <a:latin typeface="Times New Roman"/>
              <a:cs typeface="Times New Roman"/>
            </a:endParaRPr>
          </a:p>
          <a:p>
            <a:pPr marL="651510" indent="-182245">
              <a:lnSpc>
                <a:spcPct val="100000"/>
              </a:lnSpc>
              <a:spcBef>
                <a:spcPts val="1500"/>
              </a:spcBef>
              <a:buChar char="•"/>
              <a:tabLst>
                <a:tab pos="651510" algn="l"/>
              </a:tabLst>
            </a:pPr>
            <a:r>
              <a:rPr sz="2400" dirty="0">
                <a:solidFill>
                  <a:srgbClr val="FFFFFF"/>
                </a:solidFill>
                <a:latin typeface="Times New Roman"/>
                <a:cs typeface="Times New Roman"/>
              </a:rPr>
              <a:t>It</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was </a:t>
            </a:r>
            <a:r>
              <a:rPr sz="2400" dirty="0">
                <a:solidFill>
                  <a:srgbClr val="FFFFFF"/>
                </a:solidFill>
                <a:latin typeface="Times New Roman"/>
                <a:cs typeface="Times New Roman"/>
              </a:rPr>
              <a:t>still,</a:t>
            </a:r>
            <a:r>
              <a:rPr sz="2400" spc="-5" dirty="0">
                <a:solidFill>
                  <a:srgbClr val="FFFFFF"/>
                </a:solidFill>
                <a:latin typeface="Times New Roman"/>
                <a:cs typeface="Times New Roman"/>
              </a:rPr>
              <a:t> almost </a:t>
            </a:r>
            <a:r>
              <a:rPr sz="2400" dirty="0">
                <a:solidFill>
                  <a:srgbClr val="FFFFFF"/>
                </a:solidFill>
                <a:latin typeface="Times New Roman"/>
                <a:cs typeface="Times New Roman"/>
              </a:rPr>
              <a:t>without</a:t>
            </a:r>
            <a:r>
              <a:rPr sz="2400" spc="-5" dirty="0">
                <a:solidFill>
                  <a:srgbClr val="FFFFFF"/>
                </a:solidFill>
                <a:latin typeface="Times New Roman"/>
                <a:cs typeface="Times New Roman"/>
              </a:rPr>
              <a:t> </a:t>
            </a:r>
            <a:r>
              <a:rPr sz="2400" dirty="0">
                <a:solidFill>
                  <a:srgbClr val="FFFFFF"/>
                </a:solidFill>
                <a:latin typeface="Times New Roman"/>
                <a:cs typeface="Times New Roman"/>
              </a:rPr>
              <a:t>exception,</a:t>
            </a:r>
            <a:r>
              <a:rPr sz="2400" spc="-5" dirty="0">
                <a:solidFill>
                  <a:srgbClr val="FFFFFF"/>
                </a:solidFill>
                <a:latin typeface="Times New Roman"/>
                <a:cs typeface="Times New Roman"/>
              </a:rPr>
              <a:t> </a:t>
            </a:r>
            <a:r>
              <a:rPr sz="2400" dirty="0">
                <a:solidFill>
                  <a:srgbClr val="FFFFFF"/>
                </a:solidFill>
                <a:latin typeface="Times New Roman"/>
                <a:cs typeface="Times New Roman"/>
              </a:rPr>
              <a:t>created</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for </a:t>
            </a:r>
            <a:r>
              <a:rPr sz="2400" spc="-10" dirty="0">
                <a:solidFill>
                  <a:srgbClr val="FFFFFF"/>
                </a:solidFill>
                <a:latin typeface="Times New Roman"/>
                <a:cs typeface="Times New Roman"/>
              </a:rPr>
              <a:t>some</a:t>
            </a:r>
            <a:endParaRPr sz="2400">
              <a:latin typeface="Times New Roman"/>
              <a:cs typeface="Times New Roman"/>
            </a:endParaRPr>
          </a:p>
          <a:p>
            <a:pPr marL="469265">
              <a:lnSpc>
                <a:spcPct val="100000"/>
              </a:lnSpc>
            </a:pPr>
            <a:r>
              <a:rPr sz="2400" b="1" spc="-5" dirty="0">
                <a:solidFill>
                  <a:srgbClr val="FFFFFF"/>
                </a:solidFill>
                <a:latin typeface="Times New Roman"/>
                <a:cs typeface="Times New Roman"/>
              </a:rPr>
              <a:t>functional</a:t>
            </a:r>
            <a:r>
              <a:rPr sz="2400" b="1" dirty="0">
                <a:solidFill>
                  <a:srgbClr val="FFFFFF"/>
                </a:solidFill>
                <a:latin typeface="Times New Roman"/>
                <a:cs typeface="Times New Roman"/>
              </a:rPr>
              <a:t> </a:t>
            </a:r>
            <a:r>
              <a:rPr sz="2400" spc="-5" dirty="0">
                <a:solidFill>
                  <a:srgbClr val="FFFFFF"/>
                </a:solidFill>
                <a:latin typeface="Times New Roman"/>
                <a:cs typeface="Times New Roman"/>
              </a:rPr>
              <a:t>purpose.</a:t>
            </a:r>
            <a:endParaRPr sz="2400">
              <a:latin typeface="Times New Roman"/>
              <a:cs typeface="Times New Roman"/>
            </a:endParaRPr>
          </a:p>
          <a:p>
            <a:pPr marL="469265" marR="373380">
              <a:lnSpc>
                <a:spcPct val="100000"/>
              </a:lnSpc>
              <a:spcBef>
                <a:spcPts val="1500"/>
              </a:spcBef>
              <a:buChar char="•"/>
              <a:tabLst>
                <a:tab pos="651510" algn="l"/>
              </a:tabLst>
            </a:pPr>
            <a:r>
              <a:rPr sz="2400" dirty="0">
                <a:solidFill>
                  <a:srgbClr val="FFFFFF"/>
                </a:solidFill>
                <a:latin typeface="Times New Roman"/>
                <a:cs typeface="Times New Roman"/>
              </a:rPr>
              <a:t>There </a:t>
            </a:r>
            <a:r>
              <a:rPr sz="2400" spc="-5" dirty="0">
                <a:solidFill>
                  <a:srgbClr val="FFFFFF"/>
                </a:solidFill>
                <a:latin typeface="Times New Roman"/>
                <a:cs typeface="Times New Roman"/>
              </a:rPr>
              <a:t>were more images </a:t>
            </a:r>
            <a:r>
              <a:rPr sz="2400" dirty="0">
                <a:solidFill>
                  <a:srgbClr val="FFFFFF"/>
                </a:solidFill>
                <a:latin typeface="Times New Roman"/>
                <a:cs typeface="Times New Roman"/>
              </a:rPr>
              <a:t>of </a:t>
            </a:r>
            <a:r>
              <a:rPr sz="2400" spc="-5" dirty="0">
                <a:solidFill>
                  <a:srgbClr val="FFFFFF"/>
                </a:solidFill>
                <a:latin typeface="Times New Roman"/>
                <a:cs typeface="Times New Roman"/>
              </a:rPr>
              <a:t>humans </a:t>
            </a:r>
            <a:r>
              <a:rPr sz="2400" dirty="0">
                <a:solidFill>
                  <a:srgbClr val="FFFFFF"/>
                </a:solidFill>
                <a:latin typeface="Times New Roman"/>
                <a:cs typeface="Times New Roman"/>
              </a:rPr>
              <a:t>than </a:t>
            </a:r>
            <a:r>
              <a:rPr sz="2400" spc="-5" dirty="0">
                <a:solidFill>
                  <a:srgbClr val="FFFFFF"/>
                </a:solidFill>
                <a:latin typeface="Times New Roman"/>
                <a:cs typeface="Times New Roman"/>
              </a:rPr>
              <a:t>animals, </a:t>
            </a:r>
            <a:r>
              <a:rPr sz="2400" dirty="0">
                <a:solidFill>
                  <a:srgbClr val="FFFFFF"/>
                </a:solidFill>
                <a:latin typeface="Times New Roman"/>
                <a:cs typeface="Times New Roman"/>
              </a:rPr>
              <a:t>and </a:t>
            </a:r>
            <a:r>
              <a:rPr sz="2400" spc="-585" dirty="0">
                <a:solidFill>
                  <a:srgbClr val="FFFFFF"/>
                </a:solidFill>
                <a:latin typeface="Times New Roman"/>
                <a:cs typeface="Times New Roman"/>
              </a:rPr>
              <a:t> </a:t>
            </a:r>
            <a:r>
              <a:rPr sz="2400" dirty="0">
                <a:solidFill>
                  <a:srgbClr val="FFFFFF"/>
                </a:solidFill>
                <a:latin typeface="Times New Roman"/>
                <a:cs typeface="Times New Roman"/>
              </a:rPr>
              <a:t>the</a:t>
            </a:r>
            <a:r>
              <a:rPr sz="2400" spc="-5" dirty="0">
                <a:solidFill>
                  <a:srgbClr val="FFFFFF"/>
                </a:solidFill>
                <a:latin typeface="Times New Roman"/>
                <a:cs typeface="Times New Roman"/>
              </a:rPr>
              <a:t> humans</a:t>
            </a:r>
            <a:r>
              <a:rPr sz="2400" spc="-10" dirty="0">
                <a:solidFill>
                  <a:srgbClr val="FFFFFF"/>
                </a:solidFill>
                <a:latin typeface="Times New Roman"/>
                <a:cs typeface="Times New Roman"/>
              </a:rPr>
              <a:t> </a:t>
            </a:r>
            <a:r>
              <a:rPr sz="2400" dirty="0">
                <a:solidFill>
                  <a:srgbClr val="FFFFFF"/>
                </a:solidFill>
                <a:latin typeface="Times New Roman"/>
                <a:cs typeface="Times New Roman"/>
              </a:rPr>
              <a:t>looked </a:t>
            </a:r>
            <a:r>
              <a:rPr sz="2400" spc="-5" dirty="0">
                <a:solidFill>
                  <a:srgbClr val="FFFFFF"/>
                </a:solidFill>
                <a:latin typeface="Times New Roman"/>
                <a:cs typeface="Times New Roman"/>
              </a:rPr>
              <a:t>more, well,</a:t>
            </a:r>
            <a:r>
              <a:rPr sz="2400" spc="15" dirty="0">
                <a:solidFill>
                  <a:srgbClr val="FFFFFF"/>
                </a:solidFill>
                <a:latin typeface="Times New Roman"/>
                <a:cs typeface="Times New Roman"/>
              </a:rPr>
              <a:t> </a:t>
            </a:r>
            <a:r>
              <a:rPr sz="2400" i="1" spc="-5" dirty="0">
                <a:solidFill>
                  <a:srgbClr val="FFFFFF"/>
                </a:solidFill>
                <a:latin typeface="Times New Roman"/>
                <a:cs typeface="Times New Roman"/>
              </a:rPr>
              <a:t>human</a:t>
            </a:r>
            <a:r>
              <a:rPr sz="2400" spc="-5" dirty="0">
                <a:solidFill>
                  <a:srgbClr val="FFFFFF"/>
                </a:solidFill>
                <a:latin typeface="Times New Roman"/>
                <a:cs typeface="Times New Roman"/>
              </a:rPr>
              <a:t>.</a:t>
            </a:r>
            <a:endParaRPr sz="2400">
              <a:latin typeface="Times New Roman"/>
              <a:cs typeface="Times New Roman"/>
            </a:endParaRPr>
          </a:p>
          <a:p>
            <a:pPr marL="651510" indent="-182245">
              <a:lnSpc>
                <a:spcPct val="100000"/>
              </a:lnSpc>
              <a:spcBef>
                <a:spcPts val="1500"/>
              </a:spcBef>
              <a:buChar char="•"/>
              <a:tabLst>
                <a:tab pos="651510" algn="l"/>
              </a:tabLst>
            </a:pPr>
            <a:r>
              <a:rPr sz="2400" dirty="0">
                <a:solidFill>
                  <a:srgbClr val="FFFFFF"/>
                </a:solidFill>
                <a:latin typeface="Times New Roman"/>
                <a:cs typeface="Times New Roman"/>
              </a:rPr>
              <a:t>It</a:t>
            </a:r>
            <a:r>
              <a:rPr sz="2400" spc="-5" dirty="0">
                <a:solidFill>
                  <a:srgbClr val="FFFFFF"/>
                </a:solidFill>
                <a:latin typeface="Times New Roman"/>
                <a:cs typeface="Times New Roman"/>
              </a:rPr>
              <a:t> </a:t>
            </a:r>
            <a:r>
              <a:rPr sz="2400" dirty="0">
                <a:solidFill>
                  <a:srgbClr val="FFFFFF"/>
                </a:solidFill>
                <a:latin typeface="Times New Roman"/>
                <a:cs typeface="Times New Roman"/>
              </a:rPr>
              <a:t>began</a:t>
            </a:r>
            <a:r>
              <a:rPr sz="2400" spc="-5" dirty="0">
                <a:solidFill>
                  <a:srgbClr val="FFFFFF"/>
                </a:solidFill>
                <a:latin typeface="Times New Roman"/>
                <a:cs typeface="Times New Roman"/>
              </a:rPr>
              <a:t> </a:t>
            </a:r>
            <a:r>
              <a:rPr sz="2400" dirty="0">
                <a:solidFill>
                  <a:srgbClr val="FFFFFF"/>
                </a:solidFill>
                <a:latin typeface="Times New Roman"/>
                <a:cs typeface="Times New Roman"/>
              </a:rPr>
              <a:t>to be</a:t>
            </a:r>
            <a:r>
              <a:rPr sz="2400" spc="-5" dirty="0">
                <a:solidFill>
                  <a:srgbClr val="FFFFFF"/>
                </a:solidFill>
                <a:latin typeface="Times New Roman"/>
                <a:cs typeface="Times New Roman"/>
              </a:rPr>
              <a:t> used</a:t>
            </a:r>
            <a:r>
              <a:rPr sz="2400" dirty="0">
                <a:solidFill>
                  <a:srgbClr val="FFFFFF"/>
                </a:solidFill>
                <a:latin typeface="Times New Roman"/>
                <a:cs typeface="Times New Roman"/>
              </a:rPr>
              <a:t> </a:t>
            </a:r>
            <a:r>
              <a:rPr sz="2400" spc="-5" dirty="0">
                <a:solidFill>
                  <a:srgbClr val="FFFFFF"/>
                </a:solidFill>
                <a:latin typeface="Times New Roman"/>
                <a:cs typeface="Times New Roman"/>
              </a:rPr>
              <a:t>for</a:t>
            </a:r>
            <a:r>
              <a:rPr sz="2400" spc="10" dirty="0">
                <a:solidFill>
                  <a:srgbClr val="FFFFFF"/>
                </a:solidFill>
                <a:latin typeface="Times New Roman"/>
                <a:cs typeface="Times New Roman"/>
              </a:rPr>
              <a:t> </a:t>
            </a:r>
            <a:r>
              <a:rPr sz="2400" b="1" spc="-5" dirty="0">
                <a:solidFill>
                  <a:srgbClr val="FFFFFF"/>
                </a:solidFill>
                <a:latin typeface="Times New Roman"/>
                <a:cs typeface="Times New Roman"/>
              </a:rPr>
              <a:t>ornamentation</a:t>
            </a:r>
            <a:r>
              <a:rPr sz="2400" spc="-5" dirty="0">
                <a:solidFill>
                  <a:srgbClr val="FFFFFF"/>
                </a:solidFill>
                <a:latin typeface="Times New Roman"/>
                <a:cs typeface="Times New Roman"/>
              </a:rPr>
              <a:t>.</a:t>
            </a:r>
            <a:endParaRPr sz="2400">
              <a:latin typeface="Times New Roman"/>
              <a:cs typeface="Times New Roman"/>
            </a:endParaRPr>
          </a:p>
          <a:p>
            <a:pPr marL="469265" marR="5080">
              <a:lnSpc>
                <a:spcPct val="100000"/>
              </a:lnSpc>
              <a:spcBef>
                <a:spcPts val="1490"/>
              </a:spcBef>
              <a:buChar char="•"/>
              <a:tabLst>
                <a:tab pos="651510" algn="l"/>
              </a:tabLst>
            </a:pPr>
            <a:r>
              <a:rPr sz="2400" dirty="0">
                <a:solidFill>
                  <a:srgbClr val="FFFFFF"/>
                </a:solidFill>
                <a:latin typeface="Times New Roman"/>
                <a:cs typeface="Times New Roman"/>
              </a:rPr>
              <a:t>In the </a:t>
            </a:r>
            <a:r>
              <a:rPr sz="2400" spc="-5" dirty="0">
                <a:solidFill>
                  <a:srgbClr val="FFFFFF"/>
                </a:solidFill>
                <a:latin typeface="Times New Roman"/>
                <a:cs typeface="Times New Roman"/>
              </a:rPr>
              <a:t>cases </a:t>
            </a:r>
            <a:r>
              <a:rPr sz="2400" dirty="0">
                <a:solidFill>
                  <a:srgbClr val="FFFFFF"/>
                </a:solidFill>
                <a:latin typeface="Times New Roman"/>
                <a:cs typeface="Times New Roman"/>
              </a:rPr>
              <a:t>of architecture and </a:t>
            </a:r>
            <a:r>
              <a:rPr sz="2400" spc="-5" dirty="0">
                <a:solidFill>
                  <a:srgbClr val="FFFFFF"/>
                </a:solidFill>
                <a:latin typeface="Times New Roman"/>
                <a:cs typeface="Times New Roman"/>
              </a:rPr>
              <a:t>megalithic </a:t>
            </a:r>
            <a:r>
              <a:rPr sz="2400" dirty="0">
                <a:solidFill>
                  <a:srgbClr val="FFFFFF"/>
                </a:solidFill>
                <a:latin typeface="Times New Roman"/>
                <a:cs typeface="Times New Roman"/>
              </a:rPr>
              <a:t>constructions, </a:t>
            </a:r>
            <a:r>
              <a:rPr sz="2400" spc="-585" dirty="0">
                <a:solidFill>
                  <a:srgbClr val="FFFFFF"/>
                </a:solidFill>
                <a:latin typeface="Times New Roman"/>
                <a:cs typeface="Times New Roman"/>
              </a:rPr>
              <a:t> </a:t>
            </a:r>
            <a:r>
              <a:rPr sz="2400" dirty="0">
                <a:solidFill>
                  <a:srgbClr val="FFFFFF"/>
                </a:solidFill>
                <a:latin typeface="Times New Roman"/>
                <a:cs typeface="Times New Roman"/>
              </a:rPr>
              <a:t>art </a:t>
            </a:r>
            <a:r>
              <a:rPr sz="2400" spc="-5" dirty="0">
                <a:solidFill>
                  <a:srgbClr val="FFFFFF"/>
                </a:solidFill>
                <a:latin typeface="Times New Roman"/>
                <a:cs typeface="Times New Roman"/>
              </a:rPr>
              <a:t>was </a:t>
            </a:r>
            <a:r>
              <a:rPr sz="2400" dirty="0">
                <a:solidFill>
                  <a:srgbClr val="FFFFFF"/>
                </a:solidFill>
                <a:latin typeface="Times New Roman"/>
                <a:cs typeface="Times New Roman"/>
              </a:rPr>
              <a:t>now created in </a:t>
            </a:r>
            <a:r>
              <a:rPr sz="2400" b="1" dirty="0">
                <a:solidFill>
                  <a:srgbClr val="FFFFFF"/>
                </a:solidFill>
                <a:latin typeface="Times New Roman"/>
                <a:cs typeface="Times New Roman"/>
              </a:rPr>
              <a:t>fixed locations</a:t>
            </a:r>
            <a:r>
              <a:rPr sz="2400" dirty="0">
                <a:solidFill>
                  <a:srgbClr val="FFFFFF"/>
                </a:solidFill>
                <a:latin typeface="Times New Roman"/>
                <a:cs typeface="Times New Roman"/>
              </a:rPr>
              <a:t>. This </a:t>
            </a:r>
            <a:r>
              <a:rPr sz="2400" spc="-5" dirty="0">
                <a:solidFill>
                  <a:srgbClr val="FFFFFF"/>
                </a:solidFill>
                <a:latin typeface="Times New Roman"/>
                <a:cs typeface="Times New Roman"/>
              </a:rPr>
              <a:t>was </a:t>
            </a:r>
            <a:r>
              <a:rPr sz="2400" dirty="0">
                <a:solidFill>
                  <a:srgbClr val="FFFFFF"/>
                </a:solidFill>
                <a:latin typeface="Times New Roman"/>
                <a:cs typeface="Times New Roman"/>
              </a:rPr>
              <a:t> </a:t>
            </a:r>
            <a:r>
              <a:rPr sz="2400" spc="-5" dirty="0">
                <a:solidFill>
                  <a:srgbClr val="FFFFFF"/>
                </a:solidFill>
                <a:latin typeface="Times New Roman"/>
                <a:cs typeface="Times New Roman"/>
              </a:rPr>
              <a:t>significant.</a:t>
            </a:r>
            <a:r>
              <a:rPr sz="2400" dirty="0">
                <a:solidFill>
                  <a:srgbClr val="FFFFFF"/>
                </a:solidFill>
                <a:latin typeface="Times New Roman"/>
                <a:cs typeface="Times New Roman"/>
              </a:rPr>
              <a:t> </a:t>
            </a:r>
            <a:r>
              <a:rPr sz="2400" spc="-5" dirty="0">
                <a:solidFill>
                  <a:srgbClr val="FFFFFF"/>
                </a:solidFill>
                <a:latin typeface="Times New Roman"/>
                <a:cs typeface="Times New Roman"/>
              </a:rPr>
              <a:t>Where</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temples,</a:t>
            </a:r>
            <a:r>
              <a:rPr sz="2400" dirty="0">
                <a:solidFill>
                  <a:srgbClr val="FFFFFF"/>
                </a:solidFill>
                <a:latin typeface="Times New Roman"/>
                <a:cs typeface="Times New Roman"/>
              </a:rPr>
              <a:t> </a:t>
            </a:r>
            <a:r>
              <a:rPr sz="2400" spc="-5" dirty="0">
                <a:solidFill>
                  <a:srgbClr val="FFFFFF"/>
                </a:solidFill>
                <a:latin typeface="Times New Roman"/>
                <a:cs typeface="Times New Roman"/>
              </a:rPr>
              <a:t>sanctuaries</a:t>
            </a:r>
            <a:r>
              <a:rPr sz="2400" spc="5" dirty="0">
                <a:solidFill>
                  <a:srgbClr val="FFFFFF"/>
                </a:solidFill>
                <a:latin typeface="Times New Roman"/>
                <a:cs typeface="Times New Roman"/>
              </a:rPr>
              <a:t> </a:t>
            </a:r>
            <a:r>
              <a:rPr sz="2400" dirty="0">
                <a:solidFill>
                  <a:srgbClr val="FFFFFF"/>
                </a:solidFill>
                <a:latin typeface="Times New Roman"/>
                <a:cs typeface="Times New Roman"/>
              </a:rPr>
              <a:t>and </a:t>
            </a:r>
            <a:r>
              <a:rPr sz="2400" spc="-5" dirty="0">
                <a:solidFill>
                  <a:srgbClr val="FFFFFF"/>
                </a:solidFill>
                <a:latin typeface="Times New Roman"/>
                <a:cs typeface="Times New Roman"/>
              </a:rPr>
              <a:t>stone</a:t>
            </a:r>
            <a:r>
              <a:rPr sz="2400" dirty="0">
                <a:solidFill>
                  <a:srgbClr val="FFFFFF"/>
                </a:solidFill>
                <a:latin typeface="Times New Roman"/>
                <a:cs typeface="Times New Roman"/>
              </a:rPr>
              <a:t> rings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were</a:t>
            </a:r>
            <a:r>
              <a:rPr sz="2400" spc="-10" dirty="0">
                <a:solidFill>
                  <a:srgbClr val="FFFFFF"/>
                </a:solidFill>
                <a:latin typeface="Times New Roman"/>
                <a:cs typeface="Times New Roman"/>
              </a:rPr>
              <a:t> </a:t>
            </a:r>
            <a:r>
              <a:rPr sz="2400" dirty="0">
                <a:solidFill>
                  <a:srgbClr val="FFFFFF"/>
                </a:solidFill>
                <a:latin typeface="Times New Roman"/>
                <a:cs typeface="Times New Roman"/>
              </a:rPr>
              <a:t>built, gods and </a:t>
            </a:r>
            <a:r>
              <a:rPr sz="2400" spc="-5" dirty="0">
                <a:solidFill>
                  <a:srgbClr val="FFFFFF"/>
                </a:solidFill>
                <a:latin typeface="Times New Roman"/>
                <a:cs typeface="Times New Roman"/>
              </a:rPr>
              <a:t>goddesses</a:t>
            </a:r>
            <a:r>
              <a:rPr sz="2400" dirty="0">
                <a:solidFill>
                  <a:srgbClr val="FFFFFF"/>
                </a:solidFill>
                <a:latin typeface="Times New Roman"/>
                <a:cs typeface="Times New Roman"/>
              </a:rPr>
              <a:t> </a:t>
            </a:r>
            <a:r>
              <a:rPr sz="2400" spc="-5" dirty="0">
                <a:solidFill>
                  <a:srgbClr val="FFFFFF"/>
                </a:solidFill>
                <a:latin typeface="Times New Roman"/>
                <a:cs typeface="Times New Roman"/>
              </a:rPr>
              <a:t>were</a:t>
            </a:r>
            <a:r>
              <a:rPr sz="2400" dirty="0">
                <a:solidFill>
                  <a:srgbClr val="FFFFFF"/>
                </a:solidFill>
                <a:latin typeface="Times New Roman"/>
                <a:cs typeface="Times New Roman"/>
              </a:rPr>
              <a:t> provided </a:t>
            </a:r>
            <a:r>
              <a:rPr sz="2400" spc="-5" dirty="0">
                <a:solidFill>
                  <a:srgbClr val="FFFFFF"/>
                </a:solidFill>
                <a:latin typeface="Times New Roman"/>
                <a:cs typeface="Times New Roman"/>
              </a:rPr>
              <a:t>with</a:t>
            </a:r>
            <a:r>
              <a:rPr sz="2400" dirty="0">
                <a:solidFill>
                  <a:srgbClr val="FFFFFF"/>
                </a:solidFill>
                <a:latin typeface="Times New Roman"/>
                <a:cs typeface="Times New Roman"/>
              </a:rPr>
              <a:t> </a:t>
            </a:r>
            <a:r>
              <a:rPr sz="2400" spc="-5" dirty="0">
                <a:solidFill>
                  <a:srgbClr val="FFFFFF"/>
                </a:solidFill>
                <a:latin typeface="Times New Roman"/>
                <a:cs typeface="Times New Roman"/>
              </a:rPr>
              <a:t>known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destinations. </a:t>
            </a:r>
            <a:r>
              <a:rPr sz="2400" dirty="0">
                <a:solidFill>
                  <a:srgbClr val="FFFFFF"/>
                </a:solidFill>
                <a:latin typeface="Times New Roman"/>
                <a:cs typeface="Times New Roman"/>
              </a:rPr>
              <a:t>Additionally, the </a:t>
            </a:r>
            <a:r>
              <a:rPr sz="2400" spc="-5" dirty="0">
                <a:solidFill>
                  <a:srgbClr val="FFFFFF"/>
                </a:solidFill>
                <a:latin typeface="Times New Roman"/>
                <a:cs typeface="Times New Roman"/>
              </a:rPr>
              <a:t>emergence </a:t>
            </a:r>
            <a:r>
              <a:rPr sz="2400" dirty="0">
                <a:solidFill>
                  <a:srgbClr val="FFFFFF"/>
                </a:solidFill>
                <a:latin typeface="Times New Roman"/>
                <a:cs typeface="Times New Roman"/>
              </a:rPr>
              <a:t>of </a:t>
            </a:r>
            <a:r>
              <a:rPr sz="2400" spc="-5" dirty="0">
                <a:solidFill>
                  <a:srgbClr val="FFFFFF"/>
                </a:solidFill>
                <a:latin typeface="Times New Roman"/>
                <a:cs typeface="Times New Roman"/>
              </a:rPr>
              <a:t>tombs </a:t>
            </a:r>
            <a:r>
              <a:rPr sz="2400" dirty="0">
                <a:solidFill>
                  <a:srgbClr val="FFFFFF"/>
                </a:solidFill>
                <a:latin typeface="Times New Roman"/>
                <a:cs typeface="Times New Roman"/>
              </a:rPr>
              <a:t> provided </a:t>
            </a:r>
            <a:r>
              <a:rPr sz="2400" spc="-5" dirty="0">
                <a:solidFill>
                  <a:srgbClr val="FFFFFF"/>
                </a:solidFill>
                <a:latin typeface="Times New Roman"/>
                <a:cs typeface="Times New Roman"/>
              </a:rPr>
              <a:t>unmoving, </a:t>
            </a:r>
            <a:r>
              <a:rPr sz="2400" dirty="0">
                <a:solidFill>
                  <a:srgbClr val="FFFFFF"/>
                </a:solidFill>
                <a:latin typeface="Times New Roman"/>
                <a:cs typeface="Times New Roman"/>
              </a:rPr>
              <a:t>"visit-able" </a:t>
            </a:r>
            <a:r>
              <a:rPr sz="2400" spc="-5" dirty="0">
                <a:solidFill>
                  <a:srgbClr val="FFFFFF"/>
                </a:solidFill>
                <a:latin typeface="Times New Roman"/>
                <a:cs typeface="Times New Roman"/>
              </a:rPr>
              <a:t>resting </a:t>
            </a:r>
            <a:r>
              <a:rPr sz="2400" dirty="0">
                <a:solidFill>
                  <a:srgbClr val="FFFFFF"/>
                </a:solidFill>
                <a:latin typeface="Times New Roman"/>
                <a:cs typeface="Times New Roman"/>
              </a:rPr>
              <a:t>places </a:t>
            </a:r>
            <a:r>
              <a:rPr sz="2400" spc="-5" dirty="0">
                <a:solidFill>
                  <a:srgbClr val="FFFFFF"/>
                </a:solidFill>
                <a:latin typeface="Times New Roman"/>
                <a:cs typeface="Times New Roman"/>
              </a:rPr>
              <a:t>for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 </a:t>
            </a:r>
            <a:r>
              <a:rPr sz="2400" dirty="0">
                <a:solidFill>
                  <a:srgbClr val="FFFFFF"/>
                </a:solidFill>
                <a:latin typeface="Times New Roman"/>
                <a:cs typeface="Times New Roman"/>
              </a:rPr>
              <a:t>dearly</a:t>
            </a:r>
            <a:r>
              <a:rPr sz="2400" spc="10" dirty="0">
                <a:solidFill>
                  <a:srgbClr val="FFFFFF"/>
                </a:solidFill>
                <a:latin typeface="Times New Roman"/>
                <a:cs typeface="Times New Roman"/>
              </a:rPr>
              <a:t> </a:t>
            </a:r>
            <a:r>
              <a:rPr sz="2400" dirty="0">
                <a:solidFill>
                  <a:srgbClr val="FFFFFF"/>
                </a:solidFill>
                <a:latin typeface="Times New Roman"/>
                <a:cs typeface="Times New Roman"/>
              </a:rPr>
              <a:t>departed -</a:t>
            </a:r>
            <a:r>
              <a:rPr sz="2400" spc="5" dirty="0">
                <a:solidFill>
                  <a:srgbClr val="FFFFFF"/>
                </a:solidFill>
                <a:latin typeface="Times New Roman"/>
                <a:cs typeface="Times New Roman"/>
              </a:rPr>
              <a:t> </a:t>
            </a:r>
            <a:r>
              <a:rPr sz="2400" dirty="0">
                <a:solidFill>
                  <a:srgbClr val="FFFFFF"/>
                </a:solidFill>
                <a:latin typeface="Times New Roman"/>
                <a:cs typeface="Times New Roman"/>
              </a:rPr>
              <a:t>another</a:t>
            </a:r>
            <a:r>
              <a:rPr sz="2400" spc="-5" dirty="0">
                <a:solidFill>
                  <a:srgbClr val="FFFFFF"/>
                </a:solidFill>
                <a:latin typeface="Times New Roman"/>
                <a:cs typeface="Times New Roman"/>
              </a:rPr>
              <a:t> first.</a:t>
            </a:r>
            <a:endParaRPr sz="2400">
              <a:latin typeface="Times New Roman"/>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20670" y="770890"/>
            <a:ext cx="3946525" cy="3683000"/>
          </a:xfrm>
          <a:prstGeom prst="rect">
            <a:avLst/>
          </a:prstGeom>
        </p:spPr>
        <p:txBody>
          <a:bodyPr vert="horz" wrap="square" lIns="0" tIns="12700" rIns="0" bIns="0" rtlCol="0">
            <a:spAutoFit/>
          </a:bodyPr>
          <a:lstStyle/>
          <a:p>
            <a:pPr marL="12700" marR="5080">
              <a:lnSpc>
                <a:spcPct val="100000"/>
              </a:lnSpc>
              <a:spcBef>
                <a:spcPts val="100"/>
              </a:spcBef>
            </a:pPr>
            <a:r>
              <a:rPr sz="2400" b="1" spc="-5" dirty="0">
                <a:solidFill>
                  <a:srgbClr val="FFFFFF"/>
                </a:solidFill>
                <a:latin typeface="Times New Roman"/>
                <a:cs typeface="Times New Roman"/>
              </a:rPr>
              <a:t>Painting</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in </a:t>
            </a:r>
            <a:r>
              <a:rPr sz="2400" spc="-5" dirty="0">
                <a:solidFill>
                  <a:srgbClr val="FFFFFF"/>
                </a:solidFill>
                <a:latin typeface="Times New Roman"/>
                <a:cs typeface="Times New Roman"/>
              </a:rPr>
              <a:t>Western Europe </a:t>
            </a:r>
            <a:r>
              <a:rPr sz="2400" dirty="0">
                <a:solidFill>
                  <a:srgbClr val="FFFFFF"/>
                </a:solidFill>
                <a:latin typeface="Times New Roman"/>
                <a:cs typeface="Times New Roman"/>
              </a:rPr>
              <a:t> and</a:t>
            </a:r>
            <a:r>
              <a:rPr sz="2400" spc="-15" dirty="0">
                <a:solidFill>
                  <a:srgbClr val="FFFFFF"/>
                </a:solidFill>
                <a:latin typeface="Times New Roman"/>
                <a:cs typeface="Times New Roman"/>
              </a:rPr>
              <a:t> </a:t>
            </a:r>
            <a:r>
              <a:rPr sz="2400" dirty="0">
                <a:solidFill>
                  <a:srgbClr val="FFFFFF"/>
                </a:solidFill>
                <a:latin typeface="Times New Roman"/>
                <a:cs typeface="Times New Roman"/>
              </a:rPr>
              <a:t>the</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Near</a:t>
            </a:r>
            <a:r>
              <a:rPr sz="2400" spc="-10" dirty="0">
                <a:solidFill>
                  <a:srgbClr val="FFFFFF"/>
                </a:solidFill>
                <a:latin typeface="Times New Roman"/>
                <a:cs typeface="Times New Roman"/>
              </a:rPr>
              <a:t> </a:t>
            </a:r>
            <a:r>
              <a:rPr sz="2400" dirty="0">
                <a:solidFill>
                  <a:srgbClr val="FFFFFF"/>
                </a:solidFill>
                <a:latin typeface="Times New Roman"/>
                <a:cs typeface="Times New Roman"/>
              </a:rPr>
              <a:t>East,</a:t>
            </a:r>
            <a:r>
              <a:rPr sz="2400" spc="-20" dirty="0">
                <a:solidFill>
                  <a:srgbClr val="FFFFFF"/>
                </a:solidFill>
                <a:latin typeface="Times New Roman"/>
                <a:cs typeface="Times New Roman"/>
              </a:rPr>
              <a:t> </a:t>
            </a:r>
            <a:r>
              <a:rPr sz="2400" dirty="0">
                <a:solidFill>
                  <a:srgbClr val="FFFFFF"/>
                </a:solidFill>
                <a:latin typeface="Times New Roman"/>
                <a:cs typeface="Times New Roman"/>
              </a:rPr>
              <a:t>left</a:t>
            </a:r>
            <a:r>
              <a:rPr sz="2400" spc="-10" dirty="0">
                <a:solidFill>
                  <a:srgbClr val="FFFFFF"/>
                </a:solidFill>
                <a:latin typeface="Times New Roman"/>
                <a:cs typeface="Times New Roman"/>
              </a:rPr>
              <a:t> </a:t>
            </a:r>
            <a:r>
              <a:rPr sz="2400" dirty="0">
                <a:solidFill>
                  <a:srgbClr val="FFFFFF"/>
                </a:solidFill>
                <a:latin typeface="Times New Roman"/>
                <a:cs typeface="Times New Roman"/>
              </a:rPr>
              <a:t>the</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caves </a:t>
            </a:r>
            <a:r>
              <a:rPr sz="2400" spc="-585" dirty="0">
                <a:solidFill>
                  <a:srgbClr val="FFFFFF"/>
                </a:solidFill>
                <a:latin typeface="Times New Roman"/>
                <a:cs typeface="Times New Roman"/>
              </a:rPr>
              <a:t> </a:t>
            </a:r>
            <a:r>
              <a:rPr sz="2400" dirty="0">
                <a:solidFill>
                  <a:srgbClr val="FFFFFF"/>
                </a:solidFill>
                <a:latin typeface="Times New Roman"/>
                <a:cs typeface="Times New Roman"/>
              </a:rPr>
              <a:t>and </a:t>
            </a:r>
            <a:r>
              <a:rPr sz="2400" spc="-5" dirty="0">
                <a:solidFill>
                  <a:srgbClr val="FFFFFF"/>
                </a:solidFill>
                <a:latin typeface="Times New Roman"/>
                <a:cs typeface="Times New Roman"/>
              </a:rPr>
              <a:t>cliffs for good, </a:t>
            </a:r>
            <a:r>
              <a:rPr sz="2400" dirty="0">
                <a:solidFill>
                  <a:srgbClr val="FFFFFF"/>
                </a:solidFill>
                <a:latin typeface="Times New Roman"/>
                <a:cs typeface="Times New Roman"/>
              </a:rPr>
              <a:t>and </a:t>
            </a:r>
            <a:r>
              <a:rPr sz="2400" spc="-5" dirty="0">
                <a:solidFill>
                  <a:srgbClr val="FFFFFF"/>
                </a:solidFill>
                <a:latin typeface="Times New Roman"/>
                <a:cs typeface="Times New Roman"/>
              </a:rPr>
              <a:t>became </a:t>
            </a:r>
            <a:r>
              <a:rPr sz="2400" spc="-585" dirty="0">
                <a:solidFill>
                  <a:srgbClr val="FFFFFF"/>
                </a:solidFill>
                <a:latin typeface="Times New Roman"/>
                <a:cs typeface="Times New Roman"/>
              </a:rPr>
              <a:t> </a:t>
            </a:r>
            <a:r>
              <a:rPr sz="2400" dirty="0">
                <a:solidFill>
                  <a:srgbClr val="FFFFFF"/>
                </a:solidFill>
                <a:latin typeface="Times New Roman"/>
                <a:cs typeface="Times New Roman"/>
              </a:rPr>
              <a:t>a</a:t>
            </a:r>
            <a:r>
              <a:rPr sz="2400" spc="-10" dirty="0">
                <a:solidFill>
                  <a:srgbClr val="FFFFFF"/>
                </a:solidFill>
                <a:latin typeface="Times New Roman"/>
                <a:cs typeface="Times New Roman"/>
              </a:rPr>
              <a:t> </a:t>
            </a:r>
            <a:r>
              <a:rPr sz="2400" dirty="0">
                <a:solidFill>
                  <a:srgbClr val="FFFFFF"/>
                </a:solidFill>
                <a:latin typeface="Times New Roman"/>
                <a:cs typeface="Times New Roman"/>
              </a:rPr>
              <a:t>purely</a:t>
            </a:r>
            <a:r>
              <a:rPr sz="2400" spc="5" dirty="0">
                <a:solidFill>
                  <a:srgbClr val="FFFFFF"/>
                </a:solidFill>
                <a:latin typeface="Times New Roman"/>
                <a:cs typeface="Times New Roman"/>
              </a:rPr>
              <a:t> </a:t>
            </a:r>
            <a:r>
              <a:rPr sz="2400" dirty="0">
                <a:solidFill>
                  <a:srgbClr val="FFFFFF"/>
                </a:solidFill>
                <a:latin typeface="Times New Roman"/>
                <a:cs typeface="Times New Roman"/>
              </a:rPr>
              <a:t>decorative</a:t>
            </a:r>
            <a:r>
              <a:rPr sz="2400" spc="-5" dirty="0">
                <a:solidFill>
                  <a:srgbClr val="FFFFFF"/>
                </a:solidFill>
                <a:latin typeface="Times New Roman"/>
                <a:cs typeface="Times New Roman"/>
              </a:rPr>
              <a:t> element.</a:t>
            </a:r>
            <a:endParaRPr sz="2400">
              <a:latin typeface="Times New Roman"/>
              <a:cs typeface="Times New Roman"/>
            </a:endParaRPr>
          </a:p>
          <a:p>
            <a:pPr marL="12700" marR="67310">
              <a:lnSpc>
                <a:spcPct val="100000"/>
              </a:lnSpc>
            </a:pPr>
            <a:r>
              <a:rPr sz="2400" dirty="0">
                <a:solidFill>
                  <a:srgbClr val="FFFFFF"/>
                </a:solidFill>
                <a:latin typeface="Times New Roman"/>
                <a:cs typeface="Times New Roman"/>
              </a:rPr>
              <a:t>The finds of </a:t>
            </a:r>
            <a:r>
              <a:rPr sz="2400" spc="-5" dirty="0">
                <a:solidFill>
                  <a:srgbClr val="FFFFFF"/>
                </a:solidFill>
                <a:latin typeface="Times New Roman"/>
                <a:cs typeface="Times New Roman"/>
              </a:rPr>
              <a:t>Çatal </a:t>
            </a:r>
            <a:r>
              <a:rPr sz="2400" dirty="0">
                <a:solidFill>
                  <a:srgbClr val="FFFFFF"/>
                </a:solidFill>
                <a:latin typeface="Times New Roman"/>
                <a:cs typeface="Times New Roman"/>
              </a:rPr>
              <a:t>Hüyük, an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ancient </a:t>
            </a:r>
            <a:r>
              <a:rPr sz="2400" dirty="0">
                <a:solidFill>
                  <a:srgbClr val="FFFFFF"/>
                </a:solidFill>
                <a:latin typeface="Times New Roman"/>
                <a:cs typeface="Times New Roman"/>
              </a:rPr>
              <a:t>village in </a:t>
            </a:r>
            <a:r>
              <a:rPr sz="2400" spc="-5" dirty="0">
                <a:solidFill>
                  <a:srgbClr val="FFFFFF"/>
                </a:solidFill>
                <a:latin typeface="Times New Roman"/>
                <a:cs typeface="Times New Roman"/>
              </a:rPr>
              <a:t>modern </a:t>
            </a:r>
            <a:r>
              <a:rPr sz="2400" dirty="0">
                <a:solidFill>
                  <a:srgbClr val="FFFFFF"/>
                </a:solidFill>
                <a:latin typeface="Times New Roman"/>
                <a:cs typeface="Times New Roman"/>
              </a:rPr>
              <a:t> Turkey, show lovely </a:t>
            </a:r>
            <a:r>
              <a:rPr sz="2400" spc="-5" dirty="0">
                <a:solidFill>
                  <a:srgbClr val="FFFFFF"/>
                </a:solidFill>
                <a:latin typeface="Times New Roman"/>
                <a:cs typeface="Times New Roman"/>
              </a:rPr>
              <a:t>wall </a:t>
            </a:r>
            <a:r>
              <a:rPr sz="2400" dirty="0">
                <a:solidFill>
                  <a:srgbClr val="FFFFFF"/>
                </a:solidFill>
                <a:latin typeface="Times New Roman"/>
                <a:cs typeface="Times New Roman"/>
              </a:rPr>
              <a:t> paintings</a:t>
            </a:r>
            <a:r>
              <a:rPr sz="2400" spc="-30" dirty="0">
                <a:solidFill>
                  <a:srgbClr val="FFFFFF"/>
                </a:solidFill>
                <a:latin typeface="Times New Roman"/>
                <a:cs typeface="Times New Roman"/>
              </a:rPr>
              <a:t> </a:t>
            </a:r>
            <a:r>
              <a:rPr sz="2400" dirty="0">
                <a:solidFill>
                  <a:srgbClr val="FFFFFF"/>
                </a:solidFill>
                <a:latin typeface="Times New Roman"/>
                <a:cs typeface="Times New Roman"/>
              </a:rPr>
              <a:t>(including</a:t>
            </a:r>
            <a:r>
              <a:rPr sz="2400" spc="-25" dirty="0">
                <a:solidFill>
                  <a:srgbClr val="FFFFFF"/>
                </a:solidFill>
                <a:latin typeface="Times New Roman"/>
                <a:cs typeface="Times New Roman"/>
              </a:rPr>
              <a:t> </a:t>
            </a:r>
            <a:r>
              <a:rPr sz="2400" dirty="0">
                <a:solidFill>
                  <a:srgbClr val="FFFFFF"/>
                </a:solidFill>
                <a:latin typeface="Times New Roman"/>
                <a:cs typeface="Times New Roman"/>
              </a:rPr>
              <a:t>the</a:t>
            </a:r>
            <a:r>
              <a:rPr sz="2400" spc="-25" dirty="0">
                <a:solidFill>
                  <a:srgbClr val="FFFFFF"/>
                </a:solidFill>
                <a:latin typeface="Times New Roman"/>
                <a:cs typeface="Times New Roman"/>
              </a:rPr>
              <a:t> </a:t>
            </a:r>
            <a:r>
              <a:rPr sz="2400" spc="-5" dirty="0">
                <a:solidFill>
                  <a:srgbClr val="FFFFFF"/>
                </a:solidFill>
                <a:latin typeface="Times New Roman"/>
                <a:cs typeface="Times New Roman"/>
              </a:rPr>
              <a:t>world's </a:t>
            </a:r>
            <a:r>
              <a:rPr sz="2400" spc="-585" dirty="0">
                <a:solidFill>
                  <a:srgbClr val="FFFFFF"/>
                </a:solidFill>
                <a:latin typeface="Times New Roman"/>
                <a:cs typeface="Times New Roman"/>
              </a:rPr>
              <a:t> </a:t>
            </a:r>
            <a:r>
              <a:rPr sz="2400" dirty="0">
                <a:solidFill>
                  <a:srgbClr val="FFFFFF"/>
                </a:solidFill>
                <a:latin typeface="Times New Roman"/>
                <a:cs typeface="Times New Roman"/>
              </a:rPr>
              <a:t>earliest </a:t>
            </a:r>
            <a:r>
              <a:rPr sz="2400" spc="-5" dirty="0">
                <a:solidFill>
                  <a:srgbClr val="FFFFFF"/>
                </a:solidFill>
                <a:latin typeface="Times New Roman"/>
                <a:cs typeface="Times New Roman"/>
              </a:rPr>
              <a:t>known landscape), </a:t>
            </a:r>
            <a:r>
              <a:rPr sz="2400" dirty="0">
                <a:solidFill>
                  <a:srgbClr val="FFFFFF"/>
                </a:solidFill>
                <a:latin typeface="Times New Roman"/>
                <a:cs typeface="Times New Roman"/>
              </a:rPr>
              <a:t> dating</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from</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c. </a:t>
            </a:r>
            <a:r>
              <a:rPr sz="2400" dirty="0">
                <a:solidFill>
                  <a:srgbClr val="FFFFFF"/>
                </a:solidFill>
                <a:latin typeface="Times New Roman"/>
                <a:cs typeface="Times New Roman"/>
              </a:rPr>
              <a:t>6150</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BC.</a:t>
            </a:r>
            <a:endParaRPr sz="2400">
              <a:latin typeface="Times New Roman"/>
              <a:cs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4800" y="304800"/>
            <a:ext cx="4648200" cy="6096000"/>
          </a:xfrm>
          <a:prstGeom prst="rect">
            <a:avLst/>
          </a:prstGeom>
        </p:spPr>
      </p:pic>
      <p:sp>
        <p:nvSpPr>
          <p:cNvPr id="3" name="object 3"/>
          <p:cNvSpPr txBox="1"/>
          <p:nvPr/>
        </p:nvSpPr>
        <p:spPr>
          <a:xfrm>
            <a:off x="5412740" y="1638300"/>
            <a:ext cx="1221740" cy="2494280"/>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FFFFFF"/>
                </a:solidFill>
                <a:latin typeface="Palatino Linotype"/>
                <a:cs typeface="Palatino Linotype"/>
              </a:rPr>
              <a:t>Saharan </a:t>
            </a:r>
            <a:r>
              <a:rPr sz="1800" dirty="0">
                <a:solidFill>
                  <a:srgbClr val="FFFFFF"/>
                </a:solidFill>
                <a:latin typeface="Palatino Linotype"/>
                <a:cs typeface="Palatino Linotype"/>
              </a:rPr>
              <a:t> </a:t>
            </a:r>
            <a:r>
              <a:rPr sz="1800" spc="-5" dirty="0">
                <a:solidFill>
                  <a:srgbClr val="FFFFFF"/>
                </a:solidFill>
                <a:latin typeface="Palatino Linotype"/>
                <a:cs typeface="Palatino Linotype"/>
              </a:rPr>
              <a:t>Neolithic </a:t>
            </a:r>
            <a:r>
              <a:rPr sz="1800" dirty="0">
                <a:solidFill>
                  <a:srgbClr val="FFFFFF"/>
                </a:solidFill>
                <a:latin typeface="Palatino Linotype"/>
                <a:cs typeface="Palatino Linotype"/>
              </a:rPr>
              <a:t> </a:t>
            </a:r>
            <a:r>
              <a:rPr sz="1800" spc="-5" dirty="0">
                <a:solidFill>
                  <a:srgbClr val="FFFFFF"/>
                </a:solidFill>
                <a:latin typeface="Palatino Linotype"/>
                <a:cs typeface="Palatino Linotype"/>
              </a:rPr>
              <a:t>paintings </a:t>
            </a:r>
            <a:r>
              <a:rPr sz="1800" dirty="0">
                <a:solidFill>
                  <a:srgbClr val="FFFFFF"/>
                </a:solidFill>
                <a:latin typeface="Palatino Linotype"/>
                <a:cs typeface="Palatino Linotype"/>
              </a:rPr>
              <a:t> seem to </a:t>
            </a:r>
            <a:r>
              <a:rPr sz="1800" spc="5" dirty="0">
                <a:solidFill>
                  <a:srgbClr val="FFFFFF"/>
                </a:solidFill>
                <a:latin typeface="Palatino Linotype"/>
                <a:cs typeface="Palatino Linotype"/>
              </a:rPr>
              <a:t> </a:t>
            </a:r>
            <a:r>
              <a:rPr sz="1800" spc="-5" dirty="0">
                <a:solidFill>
                  <a:srgbClr val="FFFFFF"/>
                </a:solidFill>
                <a:latin typeface="Palatino Linotype"/>
                <a:cs typeface="Palatino Linotype"/>
              </a:rPr>
              <a:t>come to </a:t>
            </a:r>
            <a:r>
              <a:rPr sz="1800" dirty="0">
                <a:solidFill>
                  <a:srgbClr val="FFFFFF"/>
                </a:solidFill>
                <a:latin typeface="Palatino Linotype"/>
                <a:cs typeface="Palatino Linotype"/>
              </a:rPr>
              <a:t>life </a:t>
            </a:r>
            <a:r>
              <a:rPr sz="1800" spc="-434" dirty="0">
                <a:solidFill>
                  <a:srgbClr val="FFFFFF"/>
                </a:solidFill>
                <a:latin typeface="Palatino Linotype"/>
                <a:cs typeface="Palatino Linotype"/>
              </a:rPr>
              <a:t> </a:t>
            </a:r>
            <a:r>
              <a:rPr sz="1800" dirty="0">
                <a:solidFill>
                  <a:srgbClr val="FFFFFF"/>
                </a:solidFill>
                <a:latin typeface="Palatino Linotype"/>
                <a:cs typeface="Palatino Linotype"/>
              </a:rPr>
              <a:t>in </a:t>
            </a:r>
            <a:r>
              <a:rPr sz="1800" spc="-5" dirty="0">
                <a:solidFill>
                  <a:srgbClr val="FFFFFF"/>
                </a:solidFill>
                <a:latin typeface="Palatino Linotype"/>
                <a:cs typeface="Palatino Linotype"/>
              </a:rPr>
              <a:t>usual </a:t>
            </a:r>
            <a:r>
              <a:rPr sz="1800" dirty="0">
                <a:solidFill>
                  <a:srgbClr val="FFFFFF"/>
                </a:solidFill>
                <a:latin typeface="Palatino Linotype"/>
                <a:cs typeface="Palatino Linotype"/>
              </a:rPr>
              <a:t> scenes </a:t>
            </a:r>
            <a:r>
              <a:rPr sz="1800" spc="-5" dirty="0">
                <a:solidFill>
                  <a:srgbClr val="FFFFFF"/>
                </a:solidFill>
                <a:latin typeface="Palatino Linotype"/>
                <a:cs typeface="Palatino Linotype"/>
              </a:rPr>
              <a:t>of </a:t>
            </a:r>
            <a:r>
              <a:rPr sz="1800" dirty="0">
                <a:solidFill>
                  <a:srgbClr val="FFFFFF"/>
                </a:solidFill>
                <a:latin typeface="Palatino Linotype"/>
                <a:cs typeface="Palatino Linotype"/>
              </a:rPr>
              <a:t> </a:t>
            </a:r>
            <a:r>
              <a:rPr sz="1800" spc="-5" dirty="0">
                <a:solidFill>
                  <a:srgbClr val="FFFFFF"/>
                </a:solidFill>
                <a:latin typeface="Palatino Linotype"/>
                <a:cs typeface="Palatino Linotype"/>
              </a:rPr>
              <a:t>Eritrean </a:t>
            </a:r>
            <a:r>
              <a:rPr sz="1800" dirty="0">
                <a:solidFill>
                  <a:srgbClr val="FFFFFF"/>
                </a:solidFill>
                <a:latin typeface="Palatino Linotype"/>
                <a:cs typeface="Palatino Linotype"/>
              </a:rPr>
              <a:t> </a:t>
            </a:r>
            <a:r>
              <a:rPr sz="1800" spc="-5" dirty="0">
                <a:solidFill>
                  <a:srgbClr val="FFFFFF"/>
                </a:solidFill>
                <a:latin typeface="Palatino Linotype"/>
                <a:cs typeface="Palatino Linotype"/>
              </a:rPr>
              <a:t>pastoral</a:t>
            </a:r>
            <a:r>
              <a:rPr sz="1800" spc="-70" dirty="0">
                <a:solidFill>
                  <a:srgbClr val="FFFFFF"/>
                </a:solidFill>
                <a:latin typeface="Palatino Linotype"/>
                <a:cs typeface="Palatino Linotype"/>
              </a:rPr>
              <a:t> </a:t>
            </a:r>
            <a:r>
              <a:rPr sz="1800" dirty="0">
                <a:solidFill>
                  <a:srgbClr val="FFFFFF"/>
                </a:solidFill>
                <a:latin typeface="Palatino Linotype"/>
                <a:cs typeface="Palatino Linotype"/>
              </a:rPr>
              <a:t>life</a:t>
            </a:r>
            <a:endParaRPr sz="1800">
              <a:latin typeface="Palatino Linotype"/>
              <a:cs typeface="Palatino Linotyp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06270" y="284479"/>
            <a:ext cx="5426075" cy="1397000"/>
          </a:xfrm>
          <a:prstGeom prst="rect">
            <a:avLst/>
          </a:prstGeom>
        </p:spPr>
        <p:txBody>
          <a:bodyPr vert="horz" wrap="square" lIns="0" tIns="12700" rIns="0" bIns="0" rtlCol="0">
            <a:spAutoFit/>
          </a:bodyPr>
          <a:lstStyle/>
          <a:p>
            <a:pPr marL="354330" marR="5080" indent="-341630">
              <a:lnSpc>
                <a:spcPct val="100000"/>
              </a:lnSpc>
              <a:spcBef>
                <a:spcPts val="100"/>
              </a:spcBef>
              <a:tabLst>
                <a:tab pos="3373754" algn="l"/>
              </a:tabLst>
            </a:pPr>
            <a:r>
              <a:rPr sz="1800" b="1" spc="-5" dirty="0">
                <a:solidFill>
                  <a:srgbClr val="FFFFFF"/>
                </a:solidFill>
                <a:latin typeface="Arial"/>
                <a:cs typeface="Arial"/>
              </a:rPr>
              <a:t>Prehistoric</a:t>
            </a:r>
            <a:r>
              <a:rPr sz="1800" b="1" dirty="0">
                <a:solidFill>
                  <a:srgbClr val="FFFFFF"/>
                </a:solidFill>
                <a:latin typeface="Arial"/>
                <a:cs typeface="Arial"/>
              </a:rPr>
              <a:t> </a:t>
            </a:r>
            <a:r>
              <a:rPr sz="1800" b="1" spc="-5" dirty="0">
                <a:solidFill>
                  <a:srgbClr val="FFFFFF"/>
                </a:solidFill>
                <a:latin typeface="Arial"/>
                <a:cs typeface="Arial"/>
              </a:rPr>
              <a:t>or</a:t>
            </a:r>
            <a:r>
              <a:rPr sz="1800" b="1" dirty="0">
                <a:solidFill>
                  <a:srgbClr val="FFFFFF"/>
                </a:solidFill>
                <a:latin typeface="Arial"/>
                <a:cs typeface="Arial"/>
              </a:rPr>
              <a:t> </a:t>
            </a:r>
            <a:r>
              <a:rPr sz="1800" b="1" spc="-5" dirty="0">
                <a:solidFill>
                  <a:srgbClr val="FFFFFF"/>
                </a:solidFill>
                <a:latin typeface="Arial"/>
                <a:cs typeface="Arial"/>
              </a:rPr>
              <a:t>Stone</a:t>
            </a:r>
            <a:r>
              <a:rPr sz="1800" b="1" dirty="0">
                <a:solidFill>
                  <a:srgbClr val="FFFFFF"/>
                </a:solidFill>
                <a:latin typeface="Arial"/>
                <a:cs typeface="Arial"/>
              </a:rPr>
              <a:t> </a:t>
            </a:r>
            <a:r>
              <a:rPr sz="1800" b="1" spc="-20" dirty="0">
                <a:solidFill>
                  <a:srgbClr val="FFFFFF"/>
                </a:solidFill>
                <a:latin typeface="Arial"/>
                <a:cs typeface="Arial"/>
              </a:rPr>
              <a:t>Age</a:t>
            </a:r>
            <a:r>
              <a:rPr sz="1800" b="1" spc="30" dirty="0">
                <a:solidFill>
                  <a:srgbClr val="FFFFFF"/>
                </a:solidFill>
                <a:latin typeface="Arial"/>
                <a:cs typeface="Arial"/>
              </a:rPr>
              <a:t> </a:t>
            </a:r>
            <a:r>
              <a:rPr sz="1800" spc="-5" dirty="0">
                <a:solidFill>
                  <a:srgbClr val="FFFFFF"/>
                </a:solidFill>
              </a:rPr>
              <a:t>art</a:t>
            </a:r>
            <a:r>
              <a:rPr sz="1800" spc="10" dirty="0">
                <a:solidFill>
                  <a:srgbClr val="FFFFFF"/>
                </a:solidFill>
              </a:rPr>
              <a:t> </a:t>
            </a:r>
            <a:r>
              <a:rPr sz="1800" spc="-5" dirty="0">
                <a:solidFill>
                  <a:srgbClr val="FFFFFF"/>
                </a:solidFill>
              </a:rPr>
              <a:t>is	the first </a:t>
            </a:r>
            <a:r>
              <a:rPr sz="1800" spc="-15" dirty="0">
                <a:solidFill>
                  <a:srgbClr val="FFFFFF"/>
                </a:solidFill>
              </a:rPr>
              <a:t>known </a:t>
            </a:r>
            <a:r>
              <a:rPr sz="1800" spc="-10" dirty="0">
                <a:solidFill>
                  <a:srgbClr val="FFFFFF"/>
                </a:solidFill>
              </a:rPr>
              <a:t> </a:t>
            </a:r>
            <a:r>
              <a:rPr sz="1800" spc="-5" dirty="0">
                <a:solidFill>
                  <a:srgbClr val="CCB300"/>
                </a:solidFill>
                <a:hlinkClick r:id="rId2"/>
              </a:rPr>
              <a:t>period</a:t>
            </a:r>
            <a:r>
              <a:rPr sz="1800" spc="-15" dirty="0">
                <a:solidFill>
                  <a:srgbClr val="CCB300"/>
                </a:solidFill>
                <a:hlinkClick r:id="rId2"/>
              </a:rPr>
              <a:t> </a:t>
            </a:r>
            <a:r>
              <a:rPr sz="1800" spc="-10" dirty="0">
                <a:solidFill>
                  <a:srgbClr val="FFFFFF"/>
                </a:solidFill>
              </a:rPr>
              <a:t>of</a:t>
            </a:r>
            <a:r>
              <a:rPr sz="1800" spc="5" dirty="0">
                <a:solidFill>
                  <a:srgbClr val="FFFFFF"/>
                </a:solidFill>
              </a:rPr>
              <a:t> </a:t>
            </a:r>
            <a:r>
              <a:rPr sz="1800" spc="-10" dirty="0">
                <a:solidFill>
                  <a:srgbClr val="FFFFFF"/>
                </a:solidFill>
              </a:rPr>
              <a:t>prehistoric</a:t>
            </a:r>
            <a:r>
              <a:rPr sz="1800" spc="5" dirty="0">
                <a:solidFill>
                  <a:srgbClr val="FFFFFF"/>
                </a:solidFill>
              </a:rPr>
              <a:t> </a:t>
            </a:r>
            <a:r>
              <a:rPr sz="1800" spc="-10" dirty="0">
                <a:solidFill>
                  <a:srgbClr val="FFFFFF"/>
                </a:solidFill>
              </a:rPr>
              <a:t>human</a:t>
            </a:r>
            <a:r>
              <a:rPr sz="1800" spc="-5" dirty="0">
                <a:solidFill>
                  <a:srgbClr val="FFFFFF"/>
                </a:solidFill>
              </a:rPr>
              <a:t> </a:t>
            </a:r>
            <a:r>
              <a:rPr sz="1800" spc="-5" dirty="0">
                <a:solidFill>
                  <a:srgbClr val="CCB300"/>
                </a:solidFill>
                <a:hlinkClick r:id="rId3"/>
              </a:rPr>
              <a:t>culture</a:t>
            </a:r>
            <a:r>
              <a:rPr sz="1800" spc="-5" dirty="0">
                <a:solidFill>
                  <a:srgbClr val="FFFFFF"/>
                </a:solidFill>
              </a:rPr>
              <a:t>,</a:t>
            </a:r>
            <a:r>
              <a:rPr sz="1800" spc="5" dirty="0">
                <a:solidFill>
                  <a:srgbClr val="FFFFFF"/>
                </a:solidFill>
              </a:rPr>
              <a:t> </a:t>
            </a:r>
            <a:r>
              <a:rPr sz="1800" spc="-5" dirty="0">
                <a:solidFill>
                  <a:srgbClr val="FFFFFF"/>
                </a:solidFill>
              </a:rPr>
              <a:t>during</a:t>
            </a:r>
            <a:r>
              <a:rPr sz="1800" spc="-15" dirty="0">
                <a:solidFill>
                  <a:srgbClr val="FFFFFF"/>
                </a:solidFill>
              </a:rPr>
              <a:t> which </a:t>
            </a:r>
            <a:r>
              <a:rPr sz="1800" spc="-10" dirty="0">
                <a:solidFill>
                  <a:srgbClr val="FFFFFF"/>
                </a:solidFill>
              </a:rPr>
              <a:t> </a:t>
            </a:r>
            <a:r>
              <a:rPr sz="1800" spc="-15" dirty="0">
                <a:solidFill>
                  <a:srgbClr val="FFFFFF"/>
                </a:solidFill>
              </a:rPr>
              <a:t>work</a:t>
            </a:r>
            <a:r>
              <a:rPr sz="1800" spc="-10" dirty="0">
                <a:solidFill>
                  <a:srgbClr val="FFFFFF"/>
                </a:solidFill>
              </a:rPr>
              <a:t> </a:t>
            </a:r>
            <a:r>
              <a:rPr sz="1800" spc="-15" dirty="0">
                <a:solidFill>
                  <a:srgbClr val="FFFFFF"/>
                </a:solidFill>
              </a:rPr>
              <a:t>was</a:t>
            </a:r>
            <a:r>
              <a:rPr sz="1800" spc="-5" dirty="0">
                <a:solidFill>
                  <a:srgbClr val="FFFFFF"/>
                </a:solidFill>
              </a:rPr>
              <a:t> </a:t>
            </a:r>
            <a:r>
              <a:rPr sz="1800" spc="-10" dirty="0">
                <a:solidFill>
                  <a:srgbClr val="FFFFFF"/>
                </a:solidFill>
              </a:rPr>
              <a:t>done</a:t>
            </a:r>
            <a:r>
              <a:rPr sz="1800" spc="-5" dirty="0">
                <a:solidFill>
                  <a:srgbClr val="FFFFFF"/>
                </a:solidFill>
              </a:rPr>
              <a:t> </a:t>
            </a:r>
            <a:r>
              <a:rPr sz="1800" spc="-15" dirty="0">
                <a:solidFill>
                  <a:srgbClr val="FFFFFF"/>
                </a:solidFill>
              </a:rPr>
              <a:t>with</a:t>
            </a:r>
            <a:r>
              <a:rPr sz="1800" dirty="0">
                <a:solidFill>
                  <a:srgbClr val="FFFFFF"/>
                </a:solidFill>
              </a:rPr>
              <a:t> </a:t>
            </a:r>
            <a:r>
              <a:rPr sz="1800" dirty="0">
                <a:solidFill>
                  <a:srgbClr val="CCB300"/>
                </a:solidFill>
                <a:hlinkClick r:id="rId4"/>
              </a:rPr>
              <a:t>stone</a:t>
            </a:r>
            <a:r>
              <a:rPr sz="1800" spc="-10" dirty="0">
                <a:solidFill>
                  <a:srgbClr val="CCB300"/>
                </a:solidFill>
                <a:hlinkClick r:id="rId4"/>
              </a:rPr>
              <a:t> </a:t>
            </a:r>
            <a:r>
              <a:rPr sz="1800" spc="-10" dirty="0">
                <a:solidFill>
                  <a:srgbClr val="FFFFFF"/>
                </a:solidFill>
              </a:rPr>
              <a:t>tools.</a:t>
            </a:r>
            <a:r>
              <a:rPr sz="1800" spc="5" dirty="0">
                <a:solidFill>
                  <a:srgbClr val="FFFFFF"/>
                </a:solidFill>
              </a:rPr>
              <a:t> </a:t>
            </a:r>
            <a:r>
              <a:rPr sz="1800" dirty="0">
                <a:solidFill>
                  <a:srgbClr val="FFFFFF"/>
                </a:solidFill>
              </a:rPr>
              <a:t>The</a:t>
            </a:r>
            <a:r>
              <a:rPr sz="1800" spc="-5" dirty="0">
                <a:solidFill>
                  <a:srgbClr val="FFFFFF"/>
                </a:solidFill>
              </a:rPr>
              <a:t> </a:t>
            </a:r>
            <a:r>
              <a:rPr sz="1800" spc="-10" dirty="0">
                <a:solidFill>
                  <a:srgbClr val="FFFFFF"/>
                </a:solidFill>
              </a:rPr>
              <a:t>period</a:t>
            </a:r>
            <a:r>
              <a:rPr sz="1800" spc="-5" dirty="0">
                <a:solidFill>
                  <a:srgbClr val="FFFFFF"/>
                </a:solidFill>
              </a:rPr>
              <a:t> </a:t>
            </a:r>
            <a:r>
              <a:rPr sz="1800" spc="-10" dirty="0">
                <a:solidFill>
                  <a:srgbClr val="FFFFFF"/>
                </a:solidFill>
              </a:rPr>
              <a:t>began </a:t>
            </a:r>
            <a:r>
              <a:rPr sz="1800" spc="-484" dirty="0">
                <a:solidFill>
                  <a:srgbClr val="FFFFFF"/>
                </a:solidFill>
              </a:rPr>
              <a:t> </a:t>
            </a:r>
            <a:r>
              <a:rPr sz="1800" spc="-15" dirty="0">
                <a:solidFill>
                  <a:srgbClr val="FFFFFF"/>
                </a:solidFill>
              </a:rPr>
              <a:t>with</a:t>
            </a:r>
            <a:r>
              <a:rPr sz="1800" spc="-5" dirty="0">
                <a:solidFill>
                  <a:srgbClr val="FFFFFF"/>
                </a:solidFill>
              </a:rPr>
              <a:t> the</a:t>
            </a:r>
            <a:r>
              <a:rPr sz="1800" spc="5" dirty="0">
                <a:solidFill>
                  <a:srgbClr val="FFFFFF"/>
                </a:solidFill>
              </a:rPr>
              <a:t> </a:t>
            </a:r>
            <a:r>
              <a:rPr sz="1800" spc="-10" dirty="0">
                <a:solidFill>
                  <a:srgbClr val="FFFFFF"/>
                </a:solidFill>
              </a:rPr>
              <a:t>earliest</a:t>
            </a:r>
            <a:r>
              <a:rPr sz="1800" spc="5" dirty="0">
                <a:solidFill>
                  <a:srgbClr val="FFFFFF"/>
                </a:solidFill>
              </a:rPr>
              <a:t> </a:t>
            </a:r>
            <a:r>
              <a:rPr sz="1800" spc="-10" dirty="0">
                <a:solidFill>
                  <a:srgbClr val="FFFFFF"/>
                </a:solidFill>
              </a:rPr>
              <a:t>human</a:t>
            </a:r>
            <a:r>
              <a:rPr sz="1800" dirty="0">
                <a:solidFill>
                  <a:srgbClr val="FFFFFF"/>
                </a:solidFill>
              </a:rPr>
              <a:t> </a:t>
            </a:r>
            <a:r>
              <a:rPr sz="1800" spc="-10" dirty="0">
                <a:solidFill>
                  <a:srgbClr val="FFFFFF"/>
                </a:solidFill>
              </a:rPr>
              <a:t>development,</a:t>
            </a:r>
            <a:r>
              <a:rPr sz="1800" spc="5" dirty="0">
                <a:solidFill>
                  <a:srgbClr val="FFFFFF"/>
                </a:solidFill>
              </a:rPr>
              <a:t> </a:t>
            </a:r>
            <a:r>
              <a:rPr sz="1800" spc="-10" dirty="0">
                <a:solidFill>
                  <a:srgbClr val="FFFFFF"/>
                </a:solidFill>
              </a:rPr>
              <a:t>about</a:t>
            </a:r>
            <a:r>
              <a:rPr sz="1800" spc="5" dirty="0">
                <a:solidFill>
                  <a:srgbClr val="FFFFFF"/>
                </a:solidFill>
              </a:rPr>
              <a:t> </a:t>
            </a:r>
            <a:r>
              <a:rPr sz="1800" dirty="0">
                <a:solidFill>
                  <a:srgbClr val="FFFFFF"/>
                </a:solidFill>
              </a:rPr>
              <a:t>2 </a:t>
            </a:r>
            <a:r>
              <a:rPr sz="1800" spc="5" dirty="0">
                <a:solidFill>
                  <a:srgbClr val="FFFFFF"/>
                </a:solidFill>
              </a:rPr>
              <a:t> </a:t>
            </a:r>
            <a:r>
              <a:rPr sz="1800" spc="-5" dirty="0">
                <a:solidFill>
                  <a:srgbClr val="FFFFFF"/>
                </a:solidFill>
              </a:rPr>
              <a:t>million</a:t>
            </a:r>
            <a:r>
              <a:rPr sz="1800" dirty="0">
                <a:solidFill>
                  <a:srgbClr val="FFFFFF"/>
                </a:solidFill>
              </a:rPr>
              <a:t> </a:t>
            </a:r>
            <a:r>
              <a:rPr sz="1800" spc="-15" dirty="0">
                <a:solidFill>
                  <a:srgbClr val="FFFFFF"/>
                </a:solidFill>
              </a:rPr>
              <a:t>years</a:t>
            </a:r>
            <a:r>
              <a:rPr sz="1800" spc="5" dirty="0">
                <a:solidFill>
                  <a:srgbClr val="FFFFFF"/>
                </a:solidFill>
              </a:rPr>
              <a:t> </a:t>
            </a:r>
            <a:r>
              <a:rPr sz="1800" spc="-10" dirty="0">
                <a:solidFill>
                  <a:srgbClr val="FFFFFF"/>
                </a:solidFill>
              </a:rPr>
              <a:t>ago.</a:t>
            </a:r>
            <a:r>
              <a:rPr sz="1800" spc="5" dirty="0">
                <a:solidFill>
                  <a:srgbClr val="FFFFFF"/>
                </a:solidFill>
              </a:rPr>
              <a:t> </a:t>
            </a:r>
            <a:r>
              <a:rPr sz="1800" dirty="0">
                <a:solidFill>
                  <a:srgbClr val="FFFFFF"/>
                </a:solidFill>
              </a:rPr>
              <a:t>It</a:t>
            </a:r>
            <a:r>
              <a:rPr sz="1800" spc="-5" dirty="0">
                <a:solidFill>
                  <a:srgbClr val="FFFFFF"/>
                </a:solidFill>
              </a:rPr>
              <a:t> is </a:t>
            </a:r>
            <a:r>
              <a:rPr sz="1800" spc="-10" dirty="0">
                <a:solidFill>
                  <a:srgbClr val="FFFFFF"/>
                </a:solidFill>
              </a:rPr>
              <a:t>divided</a:t>
            </a:r>
            <a:r>
              <a:rPr sz="1800" spc="5" dirty="0">
                <a:solidFill>
                  <a:srgbClr val="FFFFFF"/>
                </a:solidFill>
              </a:rPr>
              <a:t> </a:t>
            </a:r>
            <a:r>
              <a:rPr sz="1800" spc="-5" dirty="0">
                <a:solidFill>
                  <a:srgbClr val="FFFFFF"/>
                </a:solidFill>
              </a:rPr>
              <a:t>into three </a:t>
            </a:r>
            <a:r>
              <a:rPr sz="1800" spc="-10" dirty="0">
                <a:solidFill>
                  <a:srgbClr val="FFFFFF"/>
                </a:solidFill>
              </a:rPr>
              <a:t>periods:</a:t>
            </a:r>
            <a:endParaRPr sz="1800">
              <a:latin typeface="Arial"/>
              <a:cs typeface="Arial"/>
            </a:endParaRPr>
          </a:p>
        </p:txBody>
      </p:sp>
      <p:sp>
        <p:nvSpPr>
          <p:cNvPr id="3" name="object 3"/>
          <p:cNvSpPr txBox="1"/>
          <p:nvPr/>
        </p:nvSpPr>
        <p:spPr>
          <a:xfrm>
            <a:off x="3733800" y="2204720"/>
            <a:ext cx="3624579" cy="16713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MT"/>
                <a:cs typeface="Arial MT"/>
              </a:rPr>
              <a:t>Prehistory-</a:t>
            </a:r>
            <a:r>
              <a:rPr sz="1800" spc="-15" dirty="0">
                <a:solidFill>
                  <a:srgbClr val="FFFFFF"/>
                </a:solidFill>
                <a:latin typeface="Arial MT"/>
                <a:cs typeface="Arial MT"/>
              </a:rPr>
              <a:t> </a:t>
            </a:r>
            <a:r>
              <a:rPr sz="1800" dirty="0">
                <a:solidFill>
                  <a:srgbClr val="FFFFFF"/>
                </a:solidFill>
                <a:latin typeface="Arial MT"/>
                <a:cs typeface="Arial MT"/>
              </a:rPr>
              <a:t>Time</a:t>
            </a:r>
            <a:r>
              <a:rPr sz="1800" spc="-10" dirty="0">
                <a:solidFill>
                  <a:srgbClr val="FFFFFF"/>
                </a:solidFill>
                <a:latin typeface="Arial MT"/>
                <a:cs typeface="Arial MT"/>
              </a:rPr>
              <a:t> </a:t>
            </a:r>
            <a:r>
              <a:rPr sz="1800" spc="-5" dirty="0">
                <a:solidFill>
                  <a:srgbClr val="FFFFFF"/>
                </a:solidFill>
                <a:latin typeface="Arial MT"/>
                <a:cs typeface="Arial MT"/>
              </a:rPr>
              <a:t>period</a:t>
            </a:r>
            <a:r>
              <a:rPr sz="1800" spc="-15" dirty="0">
                <a:solidFill>
                  <a:srgbClr val="FFFFFF"/>
                </a:solidFill>
                <a:latin typeface="Arial MT"/>
                <a:cs typeface="Arial MT"/>
              </a:rPr>
              <a:t> </a:t>
            </a:r>
            <a:r>
              <a:rPr sz="1800" spc="-10" dirty="0">
                <a:solidFill>
                  <a:srgbClr val="FFFFFF"/>
                </a:solidFill>
                <a:latin typeface="Arial MT"/>
                <a:cs typeface="Arial MT"/>
              </a:rPr>
              <a:t>before</a:t>
            </a:r>
            <a:endParaRPr sz="1800">
              <a:latin typeface="Arial MT"/>
              <a:cs typeface="Arial MT"/>
            </a:endParaRPr>
          </a:p>
          <a:p>
            <a:pPr marL="1841500">
              <a:lnSpc>
                <a:spcPct val="100000"/>
              </a:lnSpc>
            </a:pPr>
            <a:r>
              <a:rPr sz="1800" spc="-10" dirty="0">
                <a:solidFill>
                  <a:srgbClr val="FFFFFF"/>
                </a:solidFill>
                <a:latin typeface="Arial MT"/>
                <a:cs typeface="Arial MT"/>
              </a:rPr>
              <a:t>writing</a:t>
            </a:r>
            <a:endParaRPr sz="1800">
              <a:latin typeface="Arial MT"/>
              <a:cs typeface="Arial MT"/>
            </a:endParaRPr>
          </a:p>
          <a:p>
            <a:pPr>
              <a:lnSpc>
                <a:spcPct val="100000"/>
              </a:lnSpc>
              <a:spcBef>
                <a:spcPts val="30"/>
              </a:spcBef>
            </a:pPr>
            <a:endParaRPr sz="1850">
              <a:latin typeface="Arial MT"/>
              <a:cs typeface="Arial MT"/>
            </a:endParaRPr>
          </a:p>
          <a:p>
            <a:pPr marL="317500" marR="6350" indent="-317500" algn="r">
              <a:lnSpc>
                <a:spcPct val="100000"/>
              </a:lnSpc>
              <a:buAutoNum type="arabicPeriod"/>
              <a:tabLst>
                <a:tab pos="317500" algn="l"/>
                <a:tab pos="318135" algn="l"/>
              </a:tabLst>
            </a:pPr>
            <a:r>
              <a:rPr sz="1800" spc="-10" dirty="0">
                <a:solidFill>
                  <a:srgbClr val="FFFFFF"/>
                </a:solidFill>
                <a:latin typeface="Arial MT"/>
                <a:cs typeface="Arial MT"/>
              </a:rPr>
              <a:t>Paleolithic</a:t>
            </a:r>
            <a:r>
              <a:rPr sz="1800" spc="-20" dirty="0">
                <a:solidFill>
                  <a:srgbClr val="FFFFFF"/>
                </a:solidFill>
                <a:latin typeface="Arial MT"/>
                <a:cs typeface="Arial MT"/>
              </a:rPr>
              <a:t> </a:t>
            </a:r>
            <a:r>
              <a:rPr sz="1800" dirty="0">
                <a:solidFill>
                  <a:srgbClr val="FFFFFF"/>
                </a:solidFill>
                <a:latin typeface="Arial MT"/>
                <a:cs typeface="Arial MT"/>
              </a:rPr>
              <a:t>–</a:t>
            </a:r>
            <a:r>
              <a:rPr sz="1800" spc="-15" dirty="0">
                <a:solidFill>
                  <a:srgbClr val="FFFFFF"/>
                </a:solidFill>
                <a:latin typeface="Arial MT"/>
                <a:cs typeface="Arial MT"/>
              </a:rPr>
              <a:t> </a:t>
            </a:r>
            <a:r>
              <a:rPr sz="1800" spc="-5" dirty="0">
                <a:solidFill>
                  <a:srgbClr val="FFFFFF"/>
                </a:solidFill>
                <a:latin typeface="Arial MT"/>
                <a:cs typeface="Arial MT"/>
              </a:rPr>
              <a:t>Old</a:t>
            </a:r>
            <a:r>
              <a:rPr sz="1800" spc="-20" dirty="0">
                <a:solidFill>
                  <a:srgbClr val="FFFFFF"/>
                </a:solidFill>
                <a:latin typeface="Arial MT"/>
                <a:cs typeface="Arial MT"/>
              </a:rPr>
              <a:t> </a:t>
            </a:r>
            <a:r>
              <a:rPr sz="1800" spc="-5" dirty="0">
                <a:solidFill>
                  <a:srgbClr val="FFFFFF"/>
                </a:solidFill>
                <a:latin typeface="Arial MT"/>
                <a:cs typeface="Arial MT"/>
              </a:rPr>
              <a:t>Stone</a:t>
            </a:r>
            <a:r>
              <a:rPr sz="1800" spc="-15" dirty="0">
                <a:solidFill>
                  <a:srgbClr val="FFFFFF"/>
                </a:solidFill>
                <a:latin typeface="Arial MT"/>
                <a:cs typeface="Arial MT"/>
              </a:rPr>
              <a:t> </a:t>
            </a:r>
            <a:r>
              <a:rPr sz="1800" spc="-5" dirty="0">
                <a:solidFill>
                  <a:srgbClr val="FFFFFF"/>
                </a:solidFill>
                <a:latin typeface="Arial MT"/>
                <a:cs typeface="Arial MT"/>
              </a:rPr>
              <a:t>Age</a:t>
            </a:r>
            <a:endParaRPr sz="1800">
              <a:latin typeface="Arial MT"/>
              <a:cs typeface="Arial MT"/>
            </a:endParaRPr>
          </a:p>
          <a:p>
            <a:pPr marL="318135" marR="5715" indent="-318135" algn="r">
              <a:lnSpc>
                <a:spcPct val="100000"/>
              </a:lnSpc>
              <a:buAutoNum type="arabicPeriod"/>
              <a:tabLst>
                <a:tab pos="318135" algn="l"/>
                <a:tab pos="318770" algn="l"/>
              </a:tabLst>
            </a:pPr>
            <a:r>
              <a:rPr sz="1800" spc="-10" dirty="0">
                <a:solidFill>
                  <a:srgbClr val="FFFFFF"/>
                </a:solidFill>
                <a:latin typeface="Arial MT"/>
                <a:cs typeface="Arial MT"/>
              </a:rPr>
              <a:t>Mesolithic</a:t>
            </a:r>
            <a:r>
              <a:rPr sz="1800" spc="-15" dirty="0">
                <a:solidFill>
                  <a:srgbClr val="FFFFFF"/>
                </a:solidFill>
                <a:latin typeface="Arial MT"/>
                <a:cs typeface="Arial MT"/>
              </a:rPr>
              <a:t> </a:t>
            </a:r>
            <a:r>
              <a:rPr sz="1800" dirty="0">
                <a:solidFill>
                  <a:srgbClr val="FFFFFF"/>
                </a:solidFill>
                <a:latin typeface="Arial MT"/>
                <a:cs typeface="Arial MT"/>
              </a:rPr>
              <a:t>–</a:t>
            </a:r>
            <a:r>
              <a:rPr sz="1800" spc="-15" dirty="0">
                <a:solidFill>
                  <a:srgbClr val="FFFFFF"/>
                </a:solidFill>
                <a:latin typeface="Arial MT"/>
                <a:cs typeface="Arial MT"/>
              </a:rPr>
              <a:t> </a:t>
            </a:r>
            <a:r>
              <a:rPr sz="1800" spc="-10" dirty="0">
                <a:solidFill>
                  <a:srgbClr val="FFFFFF"/>
                </a:solidFill>
                <a:latin typeface="Arial MT"/>
                <a:cs typeface="Arial MT"/>
              </a:rPr>
              <a:t>Middle</a:t>
            </a:r>
            <a:r>
              <a:rPr sz="1800" spc="-15" dirty="0">
                <a:solidFill>
                  <a:srgbClr val="FFFFFF"/>
                </a:solidFill>
                <a:latin typeface="Arial MT"/>
                <a:cs typeface="Arial MT"/>
              </a:rPr>
              <a:t> </a:t>
            </a:r>
            <a:r>
              <a:rPr sz="1800" spc="-5" dirty="0">
                <a:solidFill>
                  <a:srgbClr val="FFFFFF"/>
                </a:solidFill>
                <a:latin typeface="Arial MT"/>
                <a:cs typeface="Arial MT"/>
              </a:rPr>
              <a:t>Stone</a:t>
            </a:r>
            <a:r>
              <a:rPr sz="1800" spc="-15" dirty="0">
                <a:solidFill>
                  <a:srgbClr val="FFFFFF"/>
                </a:solidFill>
                <a:latin typeface="Arial MT"/>
                <a:cs typeface="Arial MT"/>
              </a:rPr>
              <a:t> </a:t>
            </a:r>
            <a:r>
              <a:rPr sz="1800" spc="-10" dirty="0">
                <a:solidFill>
                  <a:srgbClr val="FFFFFF"/>
                </a:solidFill>
                <a:latin typeface="Arial MT"/>
                <a:cs typeface="Arial MT"/>
              </a:rPr>
              <a:t>Age</a:t>
            </a:r>
            <a:endParaRPr sz="1800">
              <a:latin typeface="Arial MT"/>
              <a:cs typeface="Arial MT"/>
            </a:endParaRPr>
          </a:p>
          <a:p>
            <a:pPr marL="318135" marR="5080" indent="-318135" algn="r">
              <a:lnSpc>
                <a:spcPct val="100000"/>
              </a:lnSpc>
              <a:buAutoNum type="arabicPeriod"/>
              <a:tabLst>
                <a:tab pos="318135" algn="l"/>
                <a:tab pos="318770" algn="l"/>
              </a:tabLst>
            </a:pPr>
            <a:r>
              <a:rPr sz="1800" spc="-10" dirty="0">
                <a:solidFill>
                  <a:srgbClr val="FFFFFF"/>
                </a:solidFill>
                <a:latin typeface="Arial MT"/>
                <a:cs typeface="Arial MT"/>
              </a:rPr>
              <a:t>Neolithic </a:t>
            </a:r>
            <a:r>
              <a:rPr sz="1800" dirty="0">
                <a:solidFill>
                  <a:srgbClr val="FFFFFF"/>
                </a:solidFill>
                <a:latin typeface="Arial MT"/>
                <a:cs typeface="Arial MT"/>
              </a:rPr>
              <a:t>–</a:t>
            </a:r>
            <a:r>
              <a:rPr sz="1800" spc="-20" dirty="0">
                <a:solidFill>
                  <a:srgbClr val="FFFFFF"/>
                </a:solidFill>
                <a:latin typeface="Arial MT"/>
                <a:cs typeface="Arial MT"/>
              </a:rPr>
              <a:t> </a:t>
            </a:r>
            <a:r>
              <a:rPr sz="1800" spc="-10" dirty="0">
                <a:solidFill>
                  <a:srgbClr val="FFFFFF"/>
                </a:solidFill>
                <a:latin typeface="Arial MT"/>
                <a:cs typeface="Arial MT"/>
              </a:rPr>
              <a:t>New</a:t>
            </a:r>
            <a:r>
              <a:rPr sz="1800" spc="-55" dirty="0">
                <a:solidFill>
                  <a:srgbClr val="FFFFFF"/>
                </a:solidFill>
                <a:latin typeface="Arial MT"/>
                <a:cs typeface="Arial MT"/>
              </a:rPr>
              <a:t> </a:t>
            </a:r>
            <a:r>
              <a:rPr sz="1800" spc="-5" dirty="0">
                <a:solidFill>
                  <a:srgbClr val="FFFFFF"/>
                </a:solidFill>
                <a:latin typeface="Arial MT"/>
                <a:cs typeface="Arial MT"/>
              </a:rPr>
              <a:t>Stone</a:t>
            </a:r>
            <a:r>
              <a:rPr sz="1800" spc="-15" dirty="0">
                <a:solidFill>
                  <a:srgbClr val="FFFFFF"/>
                </a:solidFill>
                <a:latin typeface="Arial MT"/>
                <a:cs typeface="Arial MT"/>
              </a:rPr>
              <a:t> </a:t>
            </a:r>
            <a:r>
              <a:rPr sz="1800" spc="-5" dirty="0">
                <a:solidFill>
                  <a:srgbClr val="FFFFFF"/>
                </a:solidFill>
                <a:latin typeface="Arial MT"/>
                <a:cs typeface="Arial MT"/>
              </a:rPr>
              <a:t>Age</a:t>
            </a:r>
            <a:endParaRPr sz="1800">
              <a:latin typeface="Arial MT"/>
              <a:cs typeface="Arial MT"/>
            </a:endParaRPr>
          </a:p>
        </p:txBody>
      </p:sp>
      <p:pic>
        <p:nvPicPr>
          <p:cNvPr id="4" name="object 4"/>
          <p:cNvPicPr/>
          <p:nvPr/>
        </p:nvPicPr>
        <p:blipFill>
          <a:blip r:embed="rId5" cstate="print"/>
          <a:stretch>
            <a:fillRect/>
          </a:stretch>
        </p:blipFill>
        <p:spPr>
          <a:xfrm>
            <a:off x="914400" y="1981200"/>
            <a:ext cx="2552700" cy="3810000"/>
          </a:xfrm>
          <a:prstGeom prst="rect">
            <a:avLst/>
          </a:prstGeom>
        </p:spPr>
      </p:pic>
      <p:sp>
        <p:nvSpPr>
          <p:cNvPr id="5" name="object 5"/>
          <p:cNvSpPr txBox="1"/>
          <p:nvPr/>
        </p:nvSpPr>
        <p:spPr>
          <a:xfrm>
            <a:off x="3721100" y="4302759"/>
            <a:ext cx="2747010" cy="93853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Arial MT"/>
                <a:cs typeface="Arial MT"/>
              </a:rPr>
              <a:t>Head </a:t>
            </a:r>
            <a:r>
              <a:rPr sz="1200" dirty="0">
                <a:solidFill>
                  <a:srgbClr val="FFFFFF"/>
                </a:solidFill>
                <a:latin typeface="Arial MT"/>
                <a:cs typeface="Arial MT"/>
              </a:rPr>
              <a:t>of</a:t>
            </a:r>
            <a:r>
              <a:rPr sz="1200" spc="10" dirty="0">
                <a:solidFill>
                  <a:srgbClr val="FFFFFF"/>
                </a:solidFill>
                <a:latin typeface="Arial MT"/>
                <a:cs typeface="Arial MT"/>
              </a:rPr>
              <a:t> </a:t>
            </a:r>
            <a:r>
              <a:rPr sz="1200" dirty="0">
                <a:solidFill>
                  <a:srgbClr val="FFFFFF"/>
                </a:solidFill>
                <a:latin typeface="Arial MT"/>
                <a:cs typeface="Arial MT"/>
              </a:rPr>
              <a:t>a</a:t>
            </a:r>
            <a:r>
              <a:rPr sz="1200" spc="-5" dirty="0">
                <a:solidFill>
                  <a:srgbClr val="FFFFFF"/>
                </a:solidFill>
                <a:latin typeface="Arial MT"/>
                <a:cs typeface="Arial MT"/>
              </a:rPr>
              <a:t> </a:t>
            </a:r>
            <a:r>
              <a:rPr sz="1200" spc="10" dirty="0">
                <a:solidFill>
                  <a:srgbClr val="FFFFFF"/>
                </a:solidFill>
                <a:latin typeface="Arial MT"/>
                <a:cs typeface="Arial MT"/>
              </a:rPr>
              <a:t>Woman</a:t>
            </a:r>
            <a:r>
              <a:rPr sz="1200" spc="-5" dirty="0">
                <a:solidFill>
                  <a:srgbClr val="FFFFFF"/>
                </a:solidFill>
                <a:latin typeface="Arial MT"/>
                <a:cs typeface="Arial MT"/>
              </a:rPr>
              <a:t> (Siberia)</a:t>
            </a:r>
            <a:endParaRPr sz="1200">
              <a:latin typeface="Arial MT"/>
              <a:cs typeface="Arial MT"/>
            </a:endParaRPr>
          </a:p>
          <a:p>
            <a:pPr marL="12700" marR="5080">
              <a:lnSpc>
                <a:spcPct val="100000"/>
              </a:lnSpc>
            </a:pPr>
            <a:r>
              <a:rPr sz="1200" spc="-5" dirty="0">
                <a:solidFill>
                  <a:srgbClr val="FFFFFF"/>
                </a:solidFill>
                <a:latin typeface="Arial MT"/>
                <a:cs typeface="Arial MT"/>
              </a:rPr>
              <a:t>Carved in </a:t>
            </a:r>
            <a:r>
              <a:rPr sz="1200" dirty="0">
                <a:solidFill>
                  <a:srgbClr val="FFFFFF"/>
                </a:solidFill>
                <a:latin typeface="Arial MT"/>
                <a:cs typeface="Arial MT"/>
              </a:rPr>
              <a:t>mammoth </a:t>
            </a:r>
            <a:r>
              <a:rPr sz="1200" spc="-5" dirty="0">
                <a:solidFill>
                  <a:srgbClr val="FFFFFF"/>
                </a:solidFill>
                <a:latin typeface="Arial MT"/>
                <a:cs typeface="Arial MT"/>
              </a:rPr>
              <a:t>ivory, </a:t>
            </a:r>
            <a:r>
              <a:rPr sz="1200" dirty="0">
                <a:solidFill>
                  <a:srgbClr val="FFFFFF"/>
                </a:solidFill>
                <a:latin typeface="Arial MT"/>
                <a:cs typeface="Arial MT"/>
              </a:rPr>
              <a:t>3 inches long </a:t>
            </a:r>
            <a:r>
              <a:rPr sz="1200" spc="-320" dirty="0">
                <a:solidFill>
                  <a:srgbClr val="FFFFFF"/>
                </a:solidFill>
                <a:latin typeface="Arial MT"/>
                <a:cs typeface="Arial MT"/>
              </a:rPr>
              <a:t> </a:t>
            </a:r>
            <a:r>
              <a:rPr sz="1200" spc="-5" dirty="0">
                <a:solidFill>
                  <a:srgbClr val="FFFFFF"/>
                </a:solidFill>
                <a:latin typeface="Arial MT"/>
                <a:cs typeface="Arial MT"/>
              </a:rPr>
              <a:t>Malta,</a:t>
            </a:r>
            <a:r>
              <a:rPr sz="1200" spc="20" dirty="0">
                <a:solidFill>
                  <a:srgbClr val="FFFFFF"/>
                </a:solidFill>
                <a:latin typeface="Arial MT"/>
                <a:cs typeface="Arial MT"/>
              </a:rPr>
              <a:t> </a:t>
            </a:r>
            <a:r>
              <a:rPr sz="1200" spc="-5" dirty="0">
                <a:solidFill>
                  <a:srgbClr val="FFFFFF"/>
                </a:solidFill>
                <a:latin typeface="Arial MT"/>
                <a:cs typeface="Arial MT"/>
              </a:rPr>
              <a:t>Central</a:t>
            </a:r>
            <a:r>
              <a:rPr sz="1200" spc="10" dirty="0">
                <a:solidFill>
                  <a:srgbClr val="FFFFFF"/>
                </a:solidFill>
                <a:latin typeface="Arial MT"/>
                <a:cs typeface="Arial MT"/>
              </a:rPr>
              <a:t> </a:t>
            </a:r>
            <a:r>
              <a:rPr sz="1200" spc="-5" dirty="0">
                <a:solidFill>
                  <a:srgbClr val="FFFFFF"/>
                </a:solidFill>
                <a:latin typeface="Arial MT"/>
                <a:cs typeface="Arial MT"/>
              </a:rPr>
              <a:t>Siberia,</a:t>
            </a:r>
            <a:r>
              <a:rPr sz="1200" spc="25" dirty="0">
                <a:solidFill>
                  <a:srgbClr val="FFFFFF"/>
                </a:solidFill>
                <a:latin typeface="Arial MT"/>
                <a:cs typeface="Arial MT"/>
              </a:rPr>
              <a:t> </a:t>
            </a:r>
            <a:r>
              <a:rPr sz="1200" dirty="0">
                <a:solidFill>
                  <a:srgbClr val="FFFFFF"/>
                </a:solidFill>
                <a:latin typeface="Arial MT"/>
                <a:cs typeface="Arial MT"/>
              </a:rPr>
              <a:t>middle</a:t>
            </a:r>
            <a:r>
              <a:rPr sz="1200" spc="10" dirty="0">
                <a:solidFill>
                  <a:srgbClr val="FFFFFF"/>
                </a:solidFill>
                <a:latin typeface="Arial MT"/>
                <a:cs typeface="Arial MT"/>
              </a:rPr>
              <a:t> </a:t>
            </a:r>
            <a:r>
              <a:rPr sz="1200" dirty="0">
                <a:solidFill>
                  <a:srgbClr val="FFFFFF"/>
                </a:solidFill>
                <a:latin typeface="Arial MT"/>
                <a:cs typeface="Arial MT"/>
              </a:rPr>
              <a:t>period </a:t>
            </a:r>
            <a:r>
              <a:rPr sz="1200" spc="5" dirty="0">
                <a:solidFill>
                  <a:srgbClr val="FFFFFF"/>
                </a:solidFill>
                <a:latin typeface="Arial MT"/>
                <a:cs typeface="Arial MT"/>
              </a:rPr>
              <a:t> </a:t>
            </a:r>
            <a:r>
              <a:rPr sz="1200" dirty="0">
                <a:solidFill>
                  <a:srgbClr val="FFFFFF"/>
                </a:solidFill>
                <a:latin typeface="Arial MT"/>
                <a:cs typeface="Arial MT"/>
              </a:rPr>
              <a:t>The </a:t>
            </a:r>
            <a:r>
              <a:rPr sz="1200" spc="-5" dirty="0">
                <a:solidFill>
                  <a:srgbClr val="FFFFFF"/>
                </a:solidFill>
                <a:latin typeface="Arial MT"/>
                <a:cs typeface="Arial MT"/>
              </a:rPr>
              <a:t>Hermitage,</a:t>
            </a:r>
            <a:r>
              <a:rPr sz="1200" spc="5" dirty="0">
                <a:solidFill>
                  <a:srgbClr val="FFFFFF"/>
                </a:solidFill>
                <a:latin typeface="Arial MT"/>
                <a:cs typeface="Arial MT"/>
              </a:rPr>
              <a:t> </a:t>
            </a:r>
            <a:r>
              <a:rPr sz="1200" spc="-5" dirty="0">
                <a:solidFill>
                  <a:srgbClr val="FFFFFF"/>
                </a:solidFill>
                <a:latin typeface="Arial MT"/>
                <a:cs typeface="Arial MT"/>
              </a:rPr>
              <a:t>St.</a:t>
            </a:r>
            <a:r>
              <a:rPr sz="1200" spc="10" dirty="0">
                <a:solidFill>
                  <a:srgbClr val="FFFFFF"/>
                </a:solidFill>
                <a:latin typeface="Arial MT"/>
                <a:cs typeface="Arial MT"/>
              </a:rPr>
              <a:t> </a:t>
            </a:r>
            <a:r>
              <a:rPr sz="1200" dirty="0">
                <a:solidFill>
                  <a:srgbClr val="FFFFFF"/>
                </a:solidFill>
                <a:latin typeface="Arial MT"/>
                <a:cs typeface="Arial MT"/>
              </a:rPr>
              <a:t>Petersburg</a:t>
            </a:r>
            <a:endParaRPr sz="1200">
              <a:latin typeface="Arial MT"/>
              <a:cs typeface="Arial MT"/>
            </a:endParaRPr>
          </a:p>
          <a:p>
            <a:pPr marL="12700">
              <a:lnSpc>
                <a:spcPts val="1430"/>
              </a:lnSpc>
            </a:pPr>
            <a:r>
              <a:rPr sz="1200" spc="-5" dirty="0">
                <a:solidFill>
                  <a:srgbClr val="FFFFFF"/>
                </a:solidFill>
                <a:latin typeface="Arial MT"/>
                <a:cs typeface="Arial MT"/>
              </a:rPr>
              <a:t>©Alexander</a:t>
            </a:r>
            <a:r>
              <a:rPr sz="1200" spc="-20" dirty="0">
                <a:solidFill>
                  <a:srgbClr val="FFFFFF"/>
                </a:solidFill>
                <a:latin typeface="Arial MT"/>
                <a:cs typeface="Arial MT"/>
              </a:rPr>
              <a:t> </a:t>
            </a:r>
            <a:r>
              <a:rPr sz="1200" spc="-5" dirty="0">
                <a:solidFill>
                  <a:srgbClr val="FFFFFF"/>
                </a:solidFill>
                <a:latin typeface="Arial MT"/>
                <a:cs typeface="Arial MT"/>
              </a:rPr>
              <a:t>Marshack</a:t>
            </a:r>
            <a:endParaRPr sz="1200">
              <a:latin typeface="Arial MT"/>
              <a:cs typeface="Arial M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8069" y="262890"/>
            <a:ext cx="7213600" cy="5702300"/>
          </a:xfrm>
          <a:prstGeom prst="rect">
            <a:avLst/>
          </a:prstGeom>
        </p:spPr>
        <p:txBody>
          <a:bodyPr vert="horz" wrap="square" lIns="0" tIns="12700" rIns="0" bIns="0" rtlCol="0">
            <a:spAutoFit/>
          </a:bodyPr>
          <a:lstStyle/>
          <a:p>
            <a:pPr marL="12700" marR="5080">
              <a:lnSpc>
                <a:spcPct val="100000"/>
              </a:lnSpc>
              <a:spcBef>
                <a:spcPts val="100"/>
              </a:spcBef>
            </a:pPr>
            <a:r>
              <a:rPr sz="2400" spc="-5" dirty="0">
                <a:solidFill>
                  <a:srgbClr val="FFFFFF"/>
                </a:solidFill>
                <a:latin typeface="Times New Roman"/>
                <a:cs typeface="Times New Roman"/>
              </a:rPr>
              <a:t>Statuary</a:t>
            </a:r>
            <a:r>
              <a:rPr sz="2400" spc="25" dirty="0">
                <a:solidFill>
                  <a:srgbClr val="FFFFFF"/>
                </a:solidFill>
                <a:latin typeface="Times New Roman"/>
                <a:cs typeface="Times New Roman"/>
              </a:rPr>
              <a:t> </a:t>
            </a:r>
            <a:r>
              <a:rPr sz="2400" spc="-5" dirty="0">
                <a:solidFill>
                  <a:srgbClr val="FFFFFF"/>
                </a:solidFill>
                <a:latin typeface="Times New Roman"/>
                <a:cs typeface="Times New Roman"/>
              </a:rPr>
              <a:t>(primarily</a:t>
            </a:r>
            <a:r>
              <a:rPr sz="2400" spc="55" dirty="0">
                <a:solidFill>
                  <a:srgbClr val="FFFFFF"/>
                </a:solidFill>
                <a:latin typeface="Times New Roman"/>
                <a:cs typeface="Times New Roman"/>
              </a:rPr>
              <a:t> </a:t>
            </a:r>
            <a:r>
              <a:rPr sz="2400" b="1" dirty="0">
                <a:solidFill>
                  <a:srgbClr val="FFFFFF"/>
                </a:solidFill>
                <a:latin typeface="Times New Roman"/>
                <a:cs typeface="Times New Roman"/>
              </a:rPr>
              <a:t>statuettes</a:t>
            </a:r>
            <a:r>
              <a:rPr sz="2400" dirty="0">
                <a:solidFill>
                  <a:srgbClr val="FFFFFF"/>
                </a:solidFill>
                <a:latin typeface="Times New Roman"/>
                <a:cs typeface="Times New Roman"/>
              </a:rPr>
              <a:t>), </a:t>
            </a:r>
            <a:r>
              <a:rPr sz="2400" spc="-10" dirty="0">
                <a:solidFill>
                  <a:srgbClr val="FFFFFF"/>
                </a:solidFill>
                <a:latin typeface="Times New Roman"/>
                <a:cs typeface="Times New Roman"/>
              </a:rPr>
              <a:t>made</a:t>
            </a:r>
            <a:r>
              <a:rPr sz="2400" spc="5" dirty="0">
                <a:solidFill>
                  <a:srgbClr val="FFFFFF"/>
                </a:solidFill>
                <a:latin typeface="Times New Roman"/>
                <a:cs typeface="Times New Roman"/>
              </a:rPr>
              <a:t> </a:t>
            </a:r>
            <a:r>
              <a:rPr sz="2400" dirty="0">
                <a:solidFill>
                  <a:srgbClr val="FFFFFF"/>
                </a:solidFill>
                <a:latin typeface="Times New Roman"/>
                <a:cs typeface="Times New Roman"/>
              </a:rPr>
              <a:t>a big</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comeback</a:t>
            </a:r>
            <a:r>
              <a:rPr sz="2400" dirty="0">
                <a:solidFill>
                  <a:srgbClr val="FFFFFF"/>
                </a:solidFill>
                <a:latin typeface="Times New Roman"/>
                <a:cs typeface="Times New Roman"/>
              </a:rPr>
              <a:t> </a:t>
            </a:r>
            <a:r>
              <a:rPr sz="2400" spc="-5" dirty="0">
                <a:solidFill>
                  <a:srgbClr val="FFFFFF"/>
                </a:solidFill>
                <a:latin typeface="Times New Roman"/>
                <a:cs typeface="Times New Roman"/>
              </a:rPr>
              <a:t>after </a:t>
            </a:r>
            <a:r>
              <a:rPr sz="2400" spc="-585" dirty="0">
                <a:solidFill>
                  <a:srgbClr val="FFFFFF"/>
                </a:solidFill>
                <a:latin typeface="Times New Roman"/>
                <a:cs typeface="Times New Roman"/>
              </a:rPr>
              <a:t> </a:t>
            </a:r>
            <a:r>
              <a:rPr sz="2400" dirty="0">
                <a:solidFill>
                  <a:srgbClr val="FFFFFF"/>
                </a:solidFill>
                <a:latin typeface="Times New Roman"/>
                <a:cs typeface="Times New Roman"/>
              </a:rPr>
              <a:t>having</a:t>
            </a:r>
            <a:r>
              <a:rPr sz="2400" spc="-5" dirty="0">
                <a:solidFill>
                  <a:srgbClr val="FFFFFF"/>
                </a:solidFill>
                <a:latin typeface="Times New Roman"/>
                <a:cs typeface="Times New Roman"/>
              </a:rPr>
              <a:t> been</a:t>
            </a:r>
            <a:r>
              <a:rPr sz="2400" dirty="0">
                <a:solidFill>
                  <a:srgbClr val="FFFFFF"/>
                </a:solidFill>
                <a:latin typeface="Times New Roman"/>
                <a:cs typeface="Times New Roman"/>
              </a:rPr>
              <a:t> largely</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absent </a:t>
            </a:r>
            <a:r>
              <a:rPr sz="2400" dirty="0">
                <a:solidFill>
                  <a:srgbClr val="FFFFFF"/>
                </a:solidFill>
                <a:latin typeface="Times New Roman"/>
                <a:cs typeface="Times New Roman"/>
              </a:rPr>
              <a:t>during the Mesolithic </a:t>
            </a:r>
            <a:r>
              <a:rPr sz="2400" spc="-5" dirty="0">
                <a:solidFill>
                  <a:srgbClr val="FFFFFF"/>
                </a:solidFill>
                <a:latin typeface="Times New Roman"/>
                <a:cs typeface="Times New Roman"/>
              </a:rPr>
              <a:t>age. </a:t>
            </a:r>
            <a:r>
              <a:rPr sz="2400" dirty="0">
                <a:solidFill>
                  <a:srgbClr val="FFFFFF"/>
                </a:solidFill>
                <a:latin typeface="Times New Roman"/>
                <a:cs typeface="Times New Roman"/>
              </a:rPr>
              <a:t>Its </a:t>
            </a:r>
            <a:r>
              <a:rPr sz="2400" spc="5" dirty="0">
                <a:solidFill>
                  <a:srgbClr val="FFFFFF"/>
                </a:solidFill>
                <a:latin typeface="Times New Roman"/>
                <a:cs typeface="Times New Roman"/>
              </a:rPr>
              <a:t> </a:t>
            </a:r>
            <a:r>
              <a:rPr sz="2400" dirty="0">
                <a:solidFill>
                  <a:srgbClr val="FFFFFF"/>
                </a:solidFill>
                <a:latin typeface="Times New Roman"/>
                <a:cs typeface="Times New Roman"/>
              </a:rPr>
              <a:t>Neolithic </a:t>
            </a:r>
            <a:r>
              <a:rPr sz="2400" spc="-5" dirty="0">
                <a:solidFill>
                  <a:srgbClr val="FFFFFF"/>
                </a:solidFill>
                <a:latin typeface="Times New Roman"/>
                <a:cs typeface="Times New Roman"/>
              </a:rPr>
              <a:t>theme</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dwelt</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primarily</a:t>
            </a:r>
            <a:r>
              <a:rPr sz="2400" spc="25" dirty="0">
                <a:solidFill>
                  <a:srgbClr val="FFFFFF"/>
                </a:solidFill>
                <a:latin typeface="Times New Roman"/>
                <a:cs typeface="Times New Roman"/>
              </a:rPr>
              <a:t> </a:t>
            </a:r>
            <a:r>
              <a:rPr sz="2400" dirty="0">
                <a:solidFill>
                  <a:srgbClr val="FFFFFF"/>
                </a:solidFill>
                <a:latin typeface="Times New Roman"/>
                <a:cs typeface="Times New Roman"/>
              </a:rPr>
              <a:t>on</a:t>
            </a:r>
            <a:r>
              <a:rPr sz="2400" spc="5" dirty="0">
                <a:solidFill>
                  <a:srgbClr val="FFFFFF"/>
                </a:solidFill>
                <a:latin typeface="Times New Roman"/>
                <a:cs typeface="Times New Roman"/>
              </a:rPr>
              <a:t>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female/fertility, </a:t>
            </a:r>
            <a:r>
              <a:rPr sz="2400" dirty="0">
                <a:solidFill>
                  <a:srgbClr val="FFFFFF"/>
                </a:solidFill>
                <a:latin typeface="Times New Roman"/>
                <a:cs typeface="Times New Roman"/>
              </a:rPr>
              <a:t>or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"Mother Goddess" imagery</a:t>
            </a:r>
            <a:r>
              <a:rPr sz="2400" spc="25" dirty="0">
                <a:solidFill>
                  <a:srgbClr val="FFFFFF"/>
                </a:solidFill>
                <a:latin typeface="Times New Roman"/>
                <a:cs typeface="Times New Roman"/>
              </a:rPr>
              <a:t> </a:t>
            </a:r>
            <a:r>
              <a:rPr sz="2400" dirty="0">
                <a:solidFill>
                  <a:srgbClr val="FFFFFF"/>
                </a:solidFill>
                <a:latin typeface="Times New Roman"/>
                <a:cs typeface="Times New Roman"/>
              </a:rPr>
              <a:t>(quite in keeping </a:t>
            </a:r>
            <a:r>
              <a:rPr sz="2400" spc="-5" dirty="0">
                <a:solidFill>
                  <a:srgbClr val="FFFFFF"/>
                </a:solidFill>
                <a:latin typeface="Times New Roman"/>
                <a:cs typeface="Times New Roman"/>
              </a:rPr>
              <a:t>with </a:t>
            </a:r>
            <a:r>
              <a:rPr sz="2400" dirty="0">
                <a:solidFill>
                  <a:srgbClr val="FFFFFF"/>
                </a:solidFill>
                <a:latin typeface="Times New Roman"/>
                <a:cs typeface="Times New Roman"/>
              </a:rPr>
              <a:t> agriculture,</a:t>
            </a:r>
            <a:r>
              <a:rPr sz="2400" spc="-15" dirty="0">
                <a:solidFill>
                  <a:srgbClr val="FFFFFF"/>
                </a:solidFill>
                <a:latin typeface="Times New Roman"/>
                <a:cs typeface="Times New Roman"/>
              </a:rPr>
              <a:t> </a:t>
            </a:r>
            <a:r>
              <a:rPr sz="2400" dirty="0">
                <a:solidFill>
                  <a:srgbClr val="FFFFFF"/>
                </a:solidFill>
                <a:latin typeface="Times New Roman"/>
                <a:cs typeface="Times New Roman"/>
              </a:rPr>
              <a:t>this). There </a:t>
            </a:r>
            <a:r>
              <a:rPr sz="2400" spc="-5" dirty="0">
                <a:solidFill>
                  <a:srgbClr val="FFFFFF"/>
                </a:solidFill>
                <a:latin typeface="Times New Roman"/>
                <a:cs typeface="Times New Roman"/>
              </a:rPr>
              <a:t>were</a:t>
            </a:r>
            <a:r>
              <a:rPr sz="2400" spc="-10" dirty="0">
                <a:solidFill>
                  <a:srgbClr val="FFFFFF"/>
                </a:solidFill>
                <a:latin typeface="Times New Roman"/>
                <a:cs typeface="Times New Roman"/>
              </a:rPr>
              <a:t> </a:t>
            </a:r>
            <a:r>
              <a:rPr sz="2400" dirty="0">
                <a:solidFill>
                  <a:srgbClr val="FFFFFF"/>
                </a:solidFill>
                <a:latin typeface="Times New Roman"/>
                <a:cs typeface="Times New Roman"/>
              </a:rPr>
              <a:t>still</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animal</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statuettes, </a:t>
            </a:r>
            <a:r>
              <a:rPr sz="2400" dirty="0">
                <a:solidFill>
                  <a:srgbClr val="FFFFFF"/>
                </a:solidFill>
                <a:latin typeface="Times New Roman"/>
                <a:cs typeface="Times New Roman"/>
              </a:rPr>
              <a:t> </a:t>
            </a:r>
            <a:r>
              <a:rPr sz="2400" spc="-5" dirty="0">
                <a:solidFill>
                  <a:srgbClr val="FFFFFF"/>
                </a:solidFill>
                <a:latin typeface="Times New Roman"/>
                <a:cs typeface="Times New Roman"/>
              </a:rPr>
              <a:t>however </a:t>
            </a:r>
            <a:r>
              <a:rPr sz="2400" dirty="0">
                <a:solidFill>
                  <a:srgbClr val="FFFFFF"/>
                </a:solidFill>
                <a:latin typeface="Times New Roman"/>
                <a:cs typeface="Times New Roman"/>
              </a:rPr>
              <a:t>these </a:t>
            </a:r>
            <a:r>
              <a:rPr sz="2400" spc="-5" dirty="0">
                <a:solidFill>
                  <a:srgbClr val="FFFFFF"/>
                </a:solidFill>
                <a:latin typeface="Times New Roman"/>
                <a:cs typeface="Times New Roman"/>
              </a:rPr>
              <a:t>weren't </a:t>
            </a:r>
            <a:r>
              <a:rPr sz="2400" dirty="0">
                <a:solidFill>
                  <a:srgbClr val="FFFFFF"/>
                </a:solidFill>
                <a:latin typeface="Times New Roman"/>
                <a:cs typeface="Times New Roman"/>
              </a:rPr>
              <a:t>lavished </a:t>
            </a:r>
            <a:r>
              <a:rPr sz="2400" spc="-5" dirty="0">
                <a:solidFill>
                  <a:srgbClr val="FFFFFF"/>
                </a:solidFill>
                <a:latin typeface="Times New Roman"/>
                <a:cs typeface="Times New Roman"/>
              </a:rPr>
              <a:t>with </a:t>
            </a:r>
            <a:r>
              <a:rPr sz="2400" dirty="0">
                <a:solidFill>
                  <a:srgbClr val="FFFFFF"/>
                </a:solidFill>
                <a:latin typeface="Times New Roman"/>
                <a:cs typeface="Times New Roman"/>
              </a:rPr>
              <a:t>the detail the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goddesses </a:t>
            </a:r>
            <a:r>
              <a:rPr sz="2400" dirty="0">
                <a:solidFill>
                  <a:srgbClr val="FFFFFF"/>
                </a:solidFill>
                <a:latin typeface="Times New Roman"/>
                <a:cs typeface="Times New Roman"/>
              </a:rPr>
              <a:t>enjoyed. They</a:t>
            </a:r>
            <a:r>
              <a:rPr sz="2400" spc="15" dirty="0">
                <a:solidFill>
                  <a:srgbClr val="FFFFFF"/>
                </a:solidFill>
                <a:latin typeface="Times New Roman"/>
                <a:cs typeface="Times New Roman"/>
              </a:rPr>
              <a:t> </a:t>
            </a:r>
            <a:r>
              <a:rPr sz="2400" dirty="0">
                <a:solidFill>
                  <a:srgbClr val="FFFFFF"/>
                </a:solidFill>
                <a:latin typeface="Times New Roman"/>
                <a:cs typeface="Times New Roman"/>
              </a:rPr>
              <a:t>are </a:t>
            </a:r>
            <a:r>
              <a:rPr sz="2400" spc="-5" dirty="0">
                <a:solidFill>
                  <a:srgbClr val="FFFFFF"/>
                </a:solidFill>
                <a:latin typeface="Times New Roman"/>
                <a:cs typeface="Times New Roman"/>
              </a:rPr>
              <a:t>often</a:t>
            </a:r>
            <a:r>
              <a:rPr sz="2400" dirty="0">
                <a:solidFill>
                  <a:srgbClr val="FFFFFF"/>
                </a:solidFill>
                <a:latin typeface="Times New Roman"/>
                <a:cs typeface="Times New Roman"/>
              </a:rPr>
              <a:t> </a:t>
            </a:r>
            <a:r>
              <a:rPr sz="2400" spc="-5" dirty="0">
                <a:solidFill>
                  <a:srgbClr val="FFFFFF"/>
                </a:solidFill>
                <a:latin typeface="Times New Roman"/>
                <a:cs typeface="Times New Roman"/>
              </a:rPr>
              <a:t>found</a:t>
            </a:r>
            <a:r>
              <a:rPr sz="2400" dirty="0">
                <a:solidFill>
                  <a:srgbClr val="FFFFFF"/>
                </a:solidFill>
                <a:latin typeface="Times New Roman"/>
                <a:cs typeface="Times New Roman"/>
              </a:rPr>
              <a:t> broken into bits - </a:t>
            </a:r>
            <a:r>
              <a:rPr sz="2400" spc="-585" dirty="0">
                <a:solidFill>
                  <a:srgbClr val="FFFFFF"/>
                </a:solidFill>
                <a:latin typeface="Times New Roman"/>
                <a:cs typeface="Times New Roman"/>
              </a:rPr>
              <a:t> </a:t>
            </a:r>
            <a:r>
              <a:rPr sz="2400" dirty="0">
                <a:solidFill>
                  <a:srgbClr val="FFFFFF"/>
                </a:solidFill>
                <a:latin typeface="Times New Roman"/>
                <a:cs typeface="Times New Roman"/>
              </a:rPr>
              <a:t>perhaps</a:t>
            </a:r>
            <a:r>
              <a:rPr sz="2400" spc="-10" dirty="0">
                <a:solidFill>
                  <a:srgbClr val="FFFFFF"/>
                </a:solidFill>
                <a:latin typeface="Times New Roman"/>
                <a:cs typeface="Times New Roman"/>
              </a:rPr>
              <a:t> </a:t>
            </a:r>
            <a:r>
              <a:rPr sz="2400" dirty="0">
                <a:solidFill>
                  <a:srgbClr val="FFFFFF"/>
                </a:solidFill>
                <a:latin typeface="Times New Roman"/>
                <a:cs typeface="Times New Roman"/>
              </a:rPr>
              <a:t>indicating</a:t>
            </a:r>
            <a:r>
              <a:rPr sz="2400" spc="-5" dirty="0">
                <a:solidFill>
                  <a:srgbClr val="FFFFFF"/>
                </a:solidFill>
                <a:latin typeface="Times New Roman"/>
                <a:cs typeface="Times New Roman"/>
              </a:rPr>
              <a:t> </a:t>
            </a:r>
            <a:r>
              <a:rPr sz="2400" dirty="0">
                <a:solidFill>
                  <a:srgbClr val="FFFFFF"/>
                </a:solidFill>
                <a:latin typeface="Times New Roman"/>
                <a:cs typeface="Times New Roman"/>
              </a:rPr>
              <a:t>that</a:t>
            </a:r>
            <a:r>
              <a:rPr sz="2400" spc="-5" dirty="0">
                <a:solidFill>
                  <a:srgbClr val="FFFFFF"/>
                </a:solidFill>
                <a:latin typeface="Times New Roman"/>
                <a:cs typeface="Times New Roman"/>
              </a:rPr>
              <a:t> </a:t>
            </a:r>
            <a:r>
              <a:rPr sz="2400" dirty="0">
                <a:solidFill>
                  <a:srgbClr val="FFFFFF"/>
                </a:solidFill>
                <a:latin typeface="Times New Roman"/>
                <a:cs typeface="Times New Roman"/>
              </a:rPr>
              <a:t>they</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were used </a:t>
            </a:r>
            <a:r>
              <a:rPr sz="2400" dirty="0">
                <a:solidFill>
                  <a:srgbClr val="FFFFFF"/>
                </a:solidFill>
                <a:latin typeface="Times New Roman"/>
                <a:cs typeface="Times New Roman"/>
              </a:rPr>
              <a:t>symbolically</a:t>
            </a:r>
            <a:r>
              <a:rPr sz="2400" spc="15" dirty="0">
                <a:solidFill>
                  <a:srgbClr val="FFFFFF"/>
                </a:solidFill>
                <a:latin typeface="Times New Roman"/>
                <a:cs typeface="Times New Roman"/>
              </a:rPr>
              <a:t> </a:t>
            </a:r>
            <a:r>
              <a:rPr sz="2400" dirty="0">
                <a:solidFill>
                  <a:srgbClr val="FFFFFF"/>
                </a:solidFill>
                <a:latin typeface="Times New Roman"/>
                <a:cs typeface="Times New Roman"/>
              </a:rPr>
              <a:t>in </a:t>
            </a:r>
            <a:r>
              <a:rPr sz="2400" spc="5" dirty="0">
                <a:solidFill>
                  <a:srgbClr val="FFFFFF"/>
                </a:solidFill>
                <a:latin typeface="Times New Roman"/>
                <a:cs typeface="Times New Roman"/>
              </a:rPr>
              <a:t> </a:t>
            </a:r>
            <a:r>
              <a:rPr sz="2400" dirty="0">
                <a:solidFill>
                  <a:srgbClr val="FFFFFF"/>
                </a:solidFill>
                <a:latin typeface="Times New Roman"/>
                <a:cs typeface="Times New Roman"/>
              </a:rPr>
              <a:t>hunting</a:t>
            </a:r>
            <a:r>
              <a:rPr sz="2400" spc="-5" dirty="0">
                <a:solidFill>
                  <a:srgbClr val="FFFFFF"/>
                </a:solidFill>
                <a:latin typeface="Times New Roman"/>
                <a:cs typeface="Times New Roman"/>
              </a:rPr>
              <a:t> </a:t>
            </a:r>
            <a:r>
              <a:rPr sz="2400" dirty="0">
                <a:solidFill>
                  <a:srgbClr val="FFFFFF"/>
                </a:solidFill>
                <a:latin typeface="Times New Roman"/>
                <a:cs typeface="Times New Roman"/>
              </a:rPr>
              <a:t>rituals.</a:t>
            </a:r>
            <a:endParaRPr sz="2400">
              <a:latin typeface="Times New Roman"/>
              <a:cs typeface="Times New Roman"/>
            </a:endParaRPr>
          </a:p>
          <a:p>
            <a:pPr marL="12700" marR="220345">
              <a:lnSpc>
                <a:spcPct val="100000"/>
              </a:lnSpc>
              <a:spcBef>
                <a:spcPts val="1500"/>
              </a:spcBef>
            </a:pPr>
            <a:r>
              <a:rPr sz="2400" dirty="0">
                <a:solidFill>
                  <a:srgbClr val="FFFFFF"/>
                </a:solidFill>
                <a:latin typeface="Times New Roman"/>
                <a:cs typeface="Times New Roman"/>
              </a:rPr>
              <a:t>Additionally, </a:t>
            </a:r>
            <a:r>
              <a:rPr sz="2400" b="1" spc="-5" dirty="0">
                <a:solidFill>
                  <a:srgbClr val="FFFFFF"/>
                </a:solidFill>
                <a:latin typeface="Times New Roman"/>
                <a:cs typeface="Times New Roman"/>
              </a:rPr>
              <a:t>sculpture</a:t>
            </a:r>
            <a:r>
              <a:rPr sz="2400" b="1" spc="10" dirty="0">
                <a:solidFill>
                  <a:srgbClr val="FFFFFF"/>
                </a:solidFill>
                <a:latin typeface="Times New Roman"/>
                <a:cs typeface="Times New Roman"/>
              </a:rPr>
              <a:t> </a:t>
            </a:r>
            <a:r>
              <a:rPr sz="2400" spc="-5" dirty="0">
                <a:solidFill>
                  <a:srgbClr val="FFFFFF"/>
                </a:solidFill>
                <a:latin typeface="Times New Roman"/>
                <a:cs typeface="Times New Roman"/>
              </a:rPr>
              <a:t>was </a:t>
            </a:r>
            <a:r>
              <a:rPr sz="2400" dirty="0">
                <a:solidFill>
                  <a:srgbClr val="FFFFFF"/>
                </a:solidFill>
                <a:latin typeface="Times New Roman"/>
                <a:cs typeface="Times New Roman"/>
              </a:rPr>
              <a:t>no</a:t>
            </a:r>
            <a:r>
              <a:rPr sz="2400" spc="-5" dirty="0">
                <a:solidFill>
                  <a:srgbClr val="FFFFFF"/>
                </a:solidFill>
                <a:latin typeface="Times New Roman"/>
                <a:cs typeface="Times New Roman"/>
              </a:rPr>
              <a:t> </a:t>
            </a:r>
            <a:r>
              <a:rPr sz="2400" dirty="0">
                <a:solidFill>
                  <a:srgbClr val="FFFFFF"/>
                </a:solidFill>
                <a:latin typeface="Times New Roman"/>
                <a:cs typeface="Times New Roman"/>
              </a:rPr>
              <a:t>longer</a:t>
            </a:r>
            <a:r>
              <a:rPr sz="2400" spc="-5" dirty="0">
                <a:solidFill>
                  <a:srgbClr val="FFFFFF"/>
                </a:solidFill>
                <a:latin typeface="Times New Roman"/>
                <a:cs typeface="Times New Roman"/>
              </a:rPr>
              <a:t> </a:t>
            </a:r>
            <a:r>
              <a:rPr sz="2400" dirty="0">
                <a:solidFill>
                  <a:srgbClr val="FFFFFF"/>
                </a:solidFill>
                <a:latin typeface="Times New Roman"/>
                <a:cs typeface="Times New Roman"/>
              </a:rPr>
              <a:t>created</a:t>
            </a:r>
            <a:r>
              <a:rPr sz="2400" spc="-5" dirty="0">
                <a:solidFill>
                  <a:srgbClr val="FFFFFF"/>
                </a:solidFill>
                <a:latin typeface="Times New Roman"/>
                <a:cs typeface="Times New Roman"/>
              </a:rPr>
              <a:t> </a:t>
            </a:r>
            <a:r>
              <a:rPr sz="2400" dirty="0">
                <a:solidFill>
                  <a:srgbClr val="FFFFFF"/>
                </a:solidFill>
                <a:latin typeface="Times New Roman"/>
                <a:cs typeface="Times New Roman"/>
              </a:rPr>
              <a:t>strictly</a:t>
            </a:r>
            <a:r>
              <a:rPr sz="2400" spc="10" dirty="0">
                <a:solidFill>
                  <a:srgbClr val="FFFFFF"/>
                </a:solidFill>
                <a:latin typeface="Times New Roman"/>
                <a:cs typeface="Times New Roman"/>
              </a:rPr>
              <a:t> </a:t>
            </a:r>
            <a:r>
              <a:rPr sz="2400" dirty="0">
                <a:solidFill>
                  <a:srgbClr val="FFFFFF"/>
                </a:solidFill>
                <a:latin typeface="Times New Roman"/>
                <a:cs typeface="Times New Roman"/>
              </a:rPr>
              <a:t>by </a:t>
            </a:r>
            <a:r>
              <a:rPr sz="2400" spc="-585" dirty="0">
                <a:solidFill>
                  <a:srgbClr val="FFFFFF"/>
                </a:solidFill>
                <a:latin typeface="Times New Roman"/>
                <a:cs typeface="Times New Roman"/>
              </a:rPr>
              <a:t> </a:t>
            </a:r>
            <a:r>
              <a:rPr sz="2400" dirty="0">
                <a:solidFill>
                  <a:srgbClr val="FFFFFF"/>
                </a:solidFill>
                <a:latin typeface="Times New Roman"/>
                <a:cs typeface="Times New Roman"/>
              </a:rPr>
              <a:t>carving</a:t>
            </a:r>
            <a:r>
              <a:rPr sz="2400" spc="-5" dirty="0">
                <a:solidFill>
                  <a:srgbClr val="FFFFFF"/>
                </a:solidFill>
                <a:latin typeface="Times New Roman"/>
                <a:cs typeface="Times New Roman"/>
              </a:rPr>
              <a:t> something.</a:t>
            </a:r>
            <a:r>
              <a:rPr sz="2400" spc="5" dirty="0">
                <a:solidFill>
                  <a:srgbClr val="FFFFFF"/>
                </a:solidFill>
                <a:latin typeface="Times New Roman"/>
                <a:cs typeface="Times New Roman"/>
              </a:rPr>
              <a:t> </a:t>
            </a:r>
            <a:r>
              <a:rPr sz="2400" dirty="0">
                <a:solidFill>
                  <a:srgbClr val="FFFFFF"/>
                </a:solidFill>
                <a:latin typeface="Times New Roman"/>
                <a:cs typeface="Times New Roman"/>
              </a:rPr>
              <a:t>In</a:t>
            </a:r>
            <a:r>
              <a:rPr sz="2400" spc="-5" dirty="0">
                <a:solidFill>
                  <a:srgbClr val="FFFFFF"/>
                </a:solidFill>
                <a:latin typeface="Times New Roman"/>
                <a:cs typeface="Times New Roman"/>
              </a:rPr>
              <a:t>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Near</a:t>
            </a:r>
            <a:r>
              <a:rPr sz="2400" dirty="0">
                <a:solidFill>
                  <a:srgbClr val="FFFFFF"/>
                </a:solidFill>
                <a:latin typeface="Times New Roman"/>
                <a:cs typeface="Times New Roman"/>
              </a:rPr>
              <a:t> </a:t>
            </a:r>
            <a:r>
              <a:rPr sz="2400" spc="-5" dirty="0">
                <a:solidFill>
                  <a:srgbClr val="FFFFFF"/>
                </a:solidFill>
                <a:latin typeface="Times New Roman"/>
                <a:cs typeface="Times New Roman"/>
              </a:rPr>
              <a:t>East,</a:t>
            </a:r>
            <a:r>
              <a:rPr sz="2400" dirty="0">
                <a:solidFill>
                  <a:srgbClr val="FFFFFF"/>
                </a:solidFill>
                <a:latin typeface="Times New Roman"/>
                <a:cs typeface="Times New Roman"/>
              </a:rPr>
              <a:t> in</a:t>
            </a:r>
            <a:r>
              <a:rPr sz="2400" spc="-5" dirty="0">
                <a:solidFill>
                  <a:srgbClr val="FFFFFF"/>
                </a:solidFill>
                <a:latin typeface="Times New Roman"/>
                <a:cs typeface="Times New Roman"/>
              </a:rPr>
              <a:t> </a:t>
            </a:r>
            <a:r>
              <a:rPr sz="2400" dirty="0">
                <a:solidFill>
                  <a:srgbClr val="FFFFFF"/>
                </a:solidFill>
                <a:latin typeface="Times New Roman"/>
                <a:cs typeface="Times New Roman"/>
              </a:rPr>
              <a:t>particular,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figurines</a:t>
            </a:r>
            <a:r>
              <a:rPr sz="2400" dirty="0">
                <a:solidFill>
                  <a:srgbClr val="FFFFFF"/>
                </a:solidFill>
                <a:latin typeface="Times New Roman"/>
                <a:cs typeface="Times New Roman"/>
              </a:rPr>
              <a:t> </a:t>
            </a:r>
            <a:r>
              <a:rPr sz="2400" spc="-5" dirty="0">
                <a:solidFill>
                  <a:srgbClr val="FFFFFF"/>
                </a:solidFill>
                <a:latin typeface="Times New Roman"/>
                <a:cs typeface="Times New Roman"/>
              </a:rPr>
              <a:t>were</a:t>
            </a:r>
            <a:r>
              <a:rPr sz="2400" dirty="0">
                <a:solidFill>
                  <a:srgbClr val="FFFFFF"/>
                </a:solidFill>
                <a:latin typeface="Times New Roman"/>
                <a:cs typeface="Times New Roman"/>
              </a:rPr>
              <a:t> now</a:t>
            </a:r>
            <a:r>
              <a:rPr sz="2400" spc="-5" dirty="0">
                <a:solidFill>
                  <a:srgbClr val="FFFFFF"/>
                </a:solidFill>
                <a:latin typeface="Times New Roman"/>
                <a:cs typeface="Times New Roman"/>
              </a:rPr>
              <a:t> fashioned</a:t>
            </a:r>
            <a:r>
              <a:rPr sz="2400" dirty="0">
                <a:solidFill>
                  <a:srgbClr val="FFFFFF"/>
                </a:solidFill>
                <a:latin typeface="Times New Roman"/>
                <a:cs typeface="Times New Roman"/>
              </a:rPr>
              <a:t> out</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of</a:t>
            </a:r>
            <a:r>
              <a:rPr sz="2400" dirty="0">
                <a:solidFill>
                  <a:srgbClr val="FFFFFF"/>
                </a:solidFill>
                <a:latin typeface="Times New Roman"/>
                <a:cs typeface="Times New Roman"/>
              </a:rPr>
              <a:t> clay</a:t>
            </a:r>
            <a:r>
              <a:rPr sz="2400" spc="15" dirty="0">
                <a:solidFill>
                  <a:srgbClr val="FFFFFF"/>
                </a:solidFill>
                <a:latin typeface="Times New Roman"/>
                <a:cs typeface="Times New Roman"/>
              </a:rPr>
              <a:t> </a:t>
            </a:r>
            <a:r>
              <a:rPr sz="2400" dirty="0">
                <a:solidFill>
                  <a:srgbClr val="FFFFFF"/>
                </a:solidFill>
                <a:latin typeface="Times New Roman"/>
                <a:cs typeface="Times New Roman"/>
              </a:rPr>
              <a:t>and </a:t>
            </a:r>
            <a:r>
              <a:rPr sz="2400" spc="-5" dirty="0">
                <a:solidFill>
                  <a:srgbClr val="FFFFFF"/>
                </a:solidFill>
                <a:latin typeface="Times New Roman"/>
                <a:cs typeface="Times New Roman"/>
              </a:rPr>
              <a:t>baked.</a:t>
            </a:r>
            <a:endParaRPr sz="2400">
              <a:latin typeface="Times New Roman"/>
              <a:cs typeface="Times New Roman"/>
            </a:endParaRPr>
          </a:p>
          <a:p>
            <a:pPr marL="12700" marR="72390">
              <a:lnSpc>
                <a:spcPct val="100000"/>
              </a:lnSpc>
            </a:pPr>
            <a:r>
              <a:rPr sz="2400" spc="-5" dirty="0">
                <a:solidFill>
                  <a:srgbClr val="FFFFFF"/>
                </a:solidFill>
                <a:latin typeface="Times New Roman"/>
                <a:cs typeface="Times New Roman"/>
              </a:rPr>
              <a:t>Archaeological </a:t>
            </a:r>
            <a:r>
              <a:rPr sz="2400" dirty="0">
                <a:solidFill>
                  <a:srgbClr val="FFFFFF"/>
                </a:solidFill>
                <a:latin typeface="Times New Roman"/>
                <a:cs typeface="Times New Roman"/>
              </a:rPr>
              <a:t>digs at Jericho turned up a </a:t>
            </a:r>
            <a:r>
              <a:rPr sz="2400" spc="-5" dirty="0">
                <a:solidFill>
                  <a:srgbClr val="FFFFFF"/>
                </a:solidFill>
                <a:latin typeface="Times New Roman"/>
                <a:cs typeface="Times New Roman"/>
              </a:rPr>
              <a:t>marvelous </a:t>
            </a:r>
            <a:r>
              <a:rPr sz="2400" dirty="0">
                <a:solidFill>
                  <a:srgbClr val="FFFFFF"/>
                </a:solidFill>
                <a:latin typeface="Times New Roman"/>
                <a:cs typeface="Times New Roman"/>
              </a:rPr>
              <a:t> </a:t>
            </a:r>
            <a:r>
              <a:rPr sz="2400" spc="-5" dirty="0">
                <a:solidFill>
                  <a:srgbClr val="FFFFFF"/>
                </a:solidFill>
                <a:latin typeface="Times New Roman"/>
                <a:cs typeface="Times New Roman"/>
              </a:rPr>
              <a:t>human </a:t>
            </a:r>
            <a:r>
              <a:rPr sz="2400" dirty="0">
                <a:solidFill>
                  <a:srgbClr val="FFFFFF"/>
                </a:solidFill>
                <a:latin typeface="Times New Roman"/>
                <a:cs typeface="Times New Roman"/>
              </a:rPr>
              <a:t>skull (c. </a:t>
            </a:r>
            <a:r>
              <a:rPr sz="2400" spc="-5" dirty="0">
                <a:solidFill>
                  <a:srgbClr val="FFFFFF"/>
                </a:solidFill>
                <a:latin typeface="Times New Roman"/>
                <a:cs typeface="Times New Roman"/>
              </a:rPr>
              <a:t>7,000 BC) </a:t>
            </a:r>
            <a:r>
              <a:rPr sz="2400" dirty="0">
                <a:solidFill>
                  <a:srgbClr val="FFFFFF"/>
                </a:solidFill>
                <a:latin typeface="Times New Roman"/>
                <a:cs typeface="Times New Roman"/>
              </a:rPr>
              <a:t>overlaid </a:t>
            </a:r>
            <a:r>
              <a:rPr sz="2400" spc="-5" dirty="0">
                <a:solidFill>
                  <a:srgbClr val="FFFFFF"/>
                </a:solidFill>
                <a:latin typeface="Times New Roman"/>
                <a:cs typeface="Times New Roman"/>
              </a:rPr>
              <a:t>with </a:t>
            </a:r>
            <a:r>
              <a:rPr sz="2400" dirty="0">
                <a:solidFill>
                  <a:srgbClr val="FFFFFF"/>
                </a:solidFill>
                <a:latin typeface="Times New Roman"/>
                <a:cs typeface="Times New Roman"/>
              </a:rPr>
              <a:t>delicate, sculpted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plaster</a:t>
            </a:r>
            <a:r>
              <a:rPr sz="2400" dirty="0">
                <a:solidFill>
                  <a:srgbClr val="FFFFFF"/>
                </a:solidFill>
                <a:latin typeface="Times New Roman"/>
                <a:cs typeface="Times New Roman"/>
              </a:rPr>
              <a:t> </a:t>
            </a:r>
            <a:r>
              <a:rPr sz="2400" spc="-5" dirty="0">
                <a:solidFill>
                  <a:srgbClr val="FFFFFF"/>
                </a:solidFill>
                <a:latin typeface="Times New Roman"/>
                <a:cs typeface="Times New Roman"/>
              </a:rPr>
              <a:t>features.</a:t>
            </a:r>
            <a:endParaRPr sz="240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3269" y="3925570"/>
            <a:ext cx="8104505" cy="2585720"/>
          </a:xfrm>
          <a:prstGeom prst="rect">
            <a:avLst/>
          </a:prstGeom>
        </p:spPr>
        <p:txBody>
          <a:bodyPr vert="horz" wrap="square" lIns="0" tIns="12700" rIns="0" bIns="0" rtlCol="0">
            <a:spAutoFit/>
          </a:bodyPr>
          <a:lstStyle/>
          <a:p>
            <a:pPr marL="12700" marR="487045">
              <a:lnSpc>
                <a:spcPct val="100000"/>
              </a:lnSpc>
              <a:spcBef>
                <a:spcPts val="100"/>
              </a:spcBef>
            </a:pPr>
            <a:r>
              <a:rPr sz="2400" dirty="0">
                <a:solidFill>
                  <a:srgbClr val="FFFFFF"/>
                </a:solidFill>
                <a:latin typeface="Times New Roman"/>
                <a:cs typeface="Times New Roman"/>
              </a:rPr>
              <a:t>The </a:t>
            </a:r>
            <a:r>
              <a:rPr sz="2400" spc="-5" dirty="0">
                <a:solidFill>
                  <a:srgbClr val="FFFFFF"/>
                </a:solidFill>
                <a:latin typeface="Times New Roman"/>
                <a:cs typeface="Times New Roman"/>
              </a:rPr>
              <a:t>"new" </a:t>
            </a:r>
            <a:r>
              <a:rPr sz="2400" dirty="0">
                <a:solidFill>
                  <a:srgbClr val="FFFFFF"/>
                </a:solidFill>
                <a:latin typeface="Times New Roman"/>
                <a:cs typeface="Times New Roman"/>
              </a:rPr>
              <a:t>arts </a:t>
            </a:r>
            <a:r>
              <a:rPr sz="2400" spc="5" dirty="0">
                <a:solidFill>
                  <a:srgbClr val="FFFFFF"/>
                </a:solidFill>
                <a:latin typeface="Times New Roman"/>
                <a:cs typeface="Times New Roman"/>
              </a:rPr>
              <a:t>to </a:t>
            </a:r>
            <a:r>
              <a:rPr sz="2400" spc="-5" dirty="0">
                <a:solidFill>
                  <a:srgbClr val="FFFFFF"/>
                </a:solidFill>
                <a:latin typeface="Times New Roman"/>
                <a:cs typeface="Times New Roman"/>
              </a:rPr>
              <a:t>emerge from </a:t>
            </a:r>
            <a:r>
              <a:rPr sz="2400" dirty="0">
                <a:solidFill>
                  <a:srgbClr val="FFFFFF"/>
                </a:solidFill>
                <a:latin typeface="Times New Roman"/>
                <a:cs typeface="Times New Roman"/>
              </a:rPr>
              <a:t>this era </a:t>
            </a:r>
            <a:r>
              <a:rPr sz="2400" spc="-5" dirty="0">
                <a:solidFill>
                  <a:srgbClr val="FFFFFF"/>
                </a:solidFill>
                <a:latin typeface="Times New Roman"/>
                <a:cs typeface="Times New Roman"/>
              </a:rPr>
              <a:t>were </a:t>
            </a:r>
            <a:r>
              <a:rPr sz="2400" b="1" spc="-5" dirty="0">
                <a:solidFill>
                  <a:srgbClr val="FFFFFF"/>
                </a:solidFill>
                <a:latin typeface="Times New Roman"/>
                <a:cs typeface="Times New Roman"/>
              </a:rPr>
              <a:t>weaving</a:t>
            </a:r>
            <a:r>
              <a:rPr sz="2400" spc="-5" dirty="0">
                <a:solidFill>
                  <a:srgbClr val="FFFFFF"/>
                </a:solidFill>
                <a:latin typeface="Times New Roman"/>
                <a:cs typeface="Times New Roman"/>
              </a:rPr>
              <a:t>, </a:t>
            </a:r>
            <a:r>
              <a:rPr sz="2400" dirty="0">
                <a:solidFill>
                  <a:srgbClr val="FFFFFF"/>
                </a:solidFill>
                <a:latin typeface="Times New Roman"/>
                <a:cs typeface="Times New Roman"/>
              </a:rPr>
              <a:t> </a:t>
            </a:r>
            <a:r>
              <a:rPr sz="2400" b="1" dirty="0">
                <a:solidFill>
                  <a:srgbClr val="FFFFFF"/>
                </a:solidFill>
                <a:latin typeface="Times New Roman"/>
                <a:cs typeface="Times New Roman"/>
              </a:rPr>
              <a:t>architecture</a:t>
            </a:r>
            <a:r>
              <a:rPr sz="2400" dirty="0">
                <a:solidFill>
                  <a:srgbClr val="FFFFFF"/>
                </a:solidFill>
                <a:latin typeface="Times New Roman"/>
                <a:cs typeface="Times New Roman"/>
              </a:rPr>
              <a:t>, the </a:t>
            </a:r>
            <a:r>
              <a:rPr sz="2400" spc="-5" dirty="0">
                <a:solidFill>
                  <a:srgbClr val="FFFFFF"/>
                </a:solidFill>
                <a:latin typeface="Times New Roman"/>
                <a:cs typeface="Times New Roman"/>
              </a:rPr>
              <a:t>construction </a:t>
            </a:r>
            <a:r>
              <a:rPr sz="2400" dirty="0">
                <a:solidFill>
                  <a:srgbClr val="FFFFFF"/>
                </a:solidFill>
                <a:latin typeface="Times New Roman"/>
                <a:cs typeface="Times New Roman"/>
              </a:rPr>
              <a:t>of </a:t>
            </a:r>
            <a:r>
              <a:rPr sz="2400" b="1" dirty="0">
                <a:solidFill>
                  <a:srgbClr val="FFFFFF"/>
                </a:solidFill>
                <a:latin typeface="Times New Roman"/>
                <a:cs typeface="Times New Roman"/>
              </a:rPr>
              <a:t>megaliths </a:t>
            </a:r>
            <a:r>
              <a:rPr sz="2400" dirty="0">
                <a:solidFill>
                  <a:srgbClr val="FFFFFF"/>
                </a:solidFill>
                <a:latin typeface="Times New Roman"/>
                <a:cs typeface="Times New Roman"/>
              </a:rPr>
              <a:t>and increasingly </a:t>
            </a:r>
            <a:r>
              <a:rPr sz="2400" spc="5" dirty="0">
                <a:solidFill>
                  <a:srgbClr val="FFFFFF"/>
                </a:solidFill>
                <a:latin typeface="Times New Roman"/>
                <a:cs typeface="Times New Roman"/>
              </a:rPr>
              <a:t> </a:t>
            </a:r>
            <a:r>
              <a:rPr sz="2400" b="1" spc="-5" dirty="0">
                <a:solidFill>
                  <a:srgbClr val="FFFFFF"/>
                </a:solidFill>
                <a:latin typeface="Times New Roman"/>
                <a:cs typeface="Times New Roman"/>
              </a:rPr>
              <a:t>stylized</a:t>
            </a:r>
            <a:r>
              <a:rPr sz="2400" b="1" spc="-15" dirty="0">
                <a:solidFill>
                  <a:srgbClr val="FFFFFF"/>
                </a:solidFill>
                <a:latin typeface="Times New Roman"/>
                <a:cs typeface="Times New Roman"/>
              </a:rPr>
              <a:t> </a:t>
            </a:r>
            <a:r>
              <a:rPr sz="2400" b="1" spc="-5" dirty="0">
                <a:solidFill>
                  <a:srgbClr val="FFFFFF"/>
                </a:solidFill>
                <a:latin typeface="Times New Roman"/>
                <a:cs typeface="Times New Roman"/>
              </a:rPr>
              <a:t>pictographs</a:t>
            </a:r>
            <a:r>
              <a:rPr sz="2400" b="1" spc="20" dirty="0">
                <a:solidFill>
                  <a:srgbClr val="FFFFFF"/>
                </a:solidFill>
                <a:latin typeface="Times New Roman"/>
                <a:cs typeface="Times New Roman"/>
              </a:rPr>
              <a:t> </a:t>
            </a:r>
            <a:r>
              <a:rPr sz="2400" dirty="0">
                <a:solidFill>
                  <a:srgbClr val="FFFFFF"/>
                </a:solidFill>
                <a:latin typeface="Times New Roman"/>
                <a:cs typeface="Times New Roman"/>
              </a:rPr>
              <a:t>that </a:t>
            </a:r>
            <a:r>
              <a:rPr sz="2400" spc="-5" dirty="0">
                <a:solidFill>
                  <a:srgbClr val="FFFFFF"/>
                </a:solidFill>
                <a:latin typeface="Times New Roman"/>
                <a:cs typeface="Times New Roman"/>
              </a:rPr>
              <a:t>were</a:t>
            </a:r>
            <a:r>
              <a:rPr sz="2400" dirty="0">
                <a:solidFill>
                  <a:srgbClr val="FFFFFF"/>
                </a:solidFill>
                <a:latin typeface="Times New Roman"/>
                <a:cs typeface="Times New Roman"/>
              </a:rPr>
              <a:t> </a:t>
            </a:r>
            <a:r>
              <a:rPr sz="2400" spc="-5" dirty="0">
                <a:solidFill>
                  <a:srgbClr val="FFFFFF"/>
                </a:solidFill>
                <a:latin typeface="Times New Roman"/>
                <a:cs typeface="Times New Roman"/>
              </a:rPr>
              <a:t>well</a:t>
            </a:r>
            <a:r>
              <a:rPr sz="2400" spc="10" dirty="0">
                <a:solidFill>
                  <a:srgbClr val="FFFFFF"/>
                </a:solidFill>
                <a:latin typeface="Times New Roman"/>
                <a:cs typeface="Times New Roman"/>
              </a:rPr>
              <a:t> </a:t>
            </a:r>
            <a:r>
              <a:rPr sz="2400" dirty="0">
                <a:solidFill>
                  <a:srgbClr val="FFFFFF"/>
                </a:solidFill>
                <a:latin typeface="Times New Roman"/>
                <a:cs typeface="Times New Roman"/>
              </a:rPr>
              <a:t>on their </a:t>
            </a:r>
            <a:r>
              <a:rPr sz="2400" spc="-5" dirty="0">
                <a:solidFill>
                  <a:srgbClr val="FFFFFF"/>
                </a:solidFill>
                <a:latin typeface="Times New Roman"/>
                <a:cs typeface="Times New Roman"/>
              </a:rPr>
              <a:t>way</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to</a:t>
            </a:r>
            <a:r>
              <a:rPr sz="2400" spc="-5" dirty="0">
                <a:solidFill>
                  <a:srgbClr val="FFFFFF"/>
                </a:solidFill>
                <a:latin typeface="Times New Roman"/>
                <a:cs typeface="Times New Roman"/>
              </a:rPr>
              <a:t> becoming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writing.</a:t>
            </a:r>
            <a:endParaRPr sz="2400">
              <a:latin typeface="Times New Roman"/>
              <a:cs typeface="Times New Roman"/>
            </a:endParaRPr>
          </a:p>
          <a:p>
            <a:pPr marL="12700" marR="5080">
              <a:lnSpc>
                <a:spcPct val="100000"/>
              </a:lnSpc>
            </a:pPr>
            <a:r>
              <a:rPr sz="2400" dirty="0">
                <a:solidFill>
                  <a:srgbClr val="FFFFFF"/>
                </a:solidFill>
                <a:latin typeface="Times New Roman"/>
                <a:cs typeface="Times New Roman"/>
              </a:rPr>
              <a:t>The earlier</a:t>
            </a:r>
            <a:r>
              <a:rPr sz="2400" spc="5" dirty="0">
                <a:solidFill>
                  <a:srgbClr val="FFFFFF"/>
                </a:solidFill>
                <a:latin typeface="Times New Roman"/>
                <a:cs typeface="Times New Roman"/>
              </a:rPr>
              <a:t> </a:t>
            </a:r>
            <a:r>
              <a:rPr sz="2400" dirty="0">
                <a:solidFill>
                  <a:srgbClr val="FFFFFF"/>
                </a:solidFill>
                <a:latin typeface="Times New Roman"/>
                <a:cs typeface="Times New Roman"/>
              </a:rPr>
              <a:t>arts of</a:t>
            </a:r>
            <a:r>
              <a:rPr sz="2400" spc="5" dirty="0">
                <a:solidFill>
                  <a:srgbClr val="FFFFFF"/>
                </a:solidFill>
                <a:latin typeface="Times New Roman"/>
                <a:cs typeface="Times New Roman"/>
              </a:rPr>
              <a:t> </a:t>
            </a:r>
            <a:r>
              <a:rPr sz="2400" b="1" spc="-5" dirty="0">
                <a:solidFill>
                  <a:srgbClr val="FFFFFF"/>
                </a:solidFill>
                <a:latin typeface="Times New Roman"/>
                <a:cs typeface="Times New Roman"/>
              </a:rPr>
              <a:t>statuary</a:t>
            </a:r>
            <a:r>
              <a:rPr sz="2400" spc="-5" dirty="0">
                <a:solidFill>
                  <a:srgbClr val="FFFFFF"/>
                </a:solidFill>
                <a:latin typeface="Times New Roman"/>
                <a:cs typeface="Times New Roman"/>
              </a:rPr>
              <a:t>,</a:t>
            </a:r>
            <a:r>
              <a:rPr sz="2400" dirty="0">
                <a:solidFill>
                  <a:srgbClr val="FFFFFF"/>
                </a:solidFill>
                <a:latin typeface="Times New Roman"/>
                <a:cs typeface="Times New Roman"/>
              </a:rPr>
              <a:t> </a:t>
            </a:r>
            <a:r>
              <a:rPr sz="2400" b="1" spc="-5" dirty="0">
                <a:solidFill>
                  <a:srgbClr val="FFFFFF"/>
                </a:solidFill>
                <a:latin typeface="Times New Roman"/>
                <a:cs typeface="Times New Roman"/>
              </a:rPr>
              <a:t>painting</a:t>
            </a:r>
            <a:r>
              <a:rPr sz="2400" b="1" spc="5" dirty="0">
                <a:solidFill>
                  <a:srgbClr val="FFFFFF"/>
                </a:solidFill>
                <a:latin typeface="Times New Roman"/>
                <a:cs typeface="Times New Roman"/>
              </a:rPr>
              <a:t> </a:t>
            </a:r>
            <a:r>
              <a:rPr sz="2400" spc="-5" dirty="0">
                <a:solidFill>
                  <a:srgbClr val="FFFFFF"/>
                </a:solidFill>
                <a:latin typeface="Times New Roman"/>
                <a:cs typeface="Times New Roman"/>
              </a:rPr>
              <a:t>and </a:t>
            </a:r>
            <a:r>
              <a:rPr sz="2400" b="1" dirty="0">
                <a:solidFill>
                  <a:srgbClr val="FFFFFF"/>
                </a:solidFill>
                <a:latin typeface="Times New Roman"/>
                <a:cs typeface="Times New Roman"/>
              </a:rPr>
              <a:t>pottery</a:t>
            </a:r>
            <a:r>
              <a:rPr sz="2400" b="1" spc="5" dirty="0">
                <a:solidFill>
                  <a:srgbClr val="FFFFFF"/>
                </a:solidFill>
                <a:latin typeface="Times New Roman"/>
                <a:cs typeface="Times New Roman"/>
              </a:rPr>
              <a:t> </a:t>
            </a:r>
            <a:r>
              <a:rPr sz="2400" spc="-5" dirty="0">
                <a:solidFill>
                  <a:srgbClr val="FFFFFF"/>
                </a:solidFill>
                <a:latin typeface="Times New Roman"/>
                <a:cs typeface="Times New Roman"/>
              </a:rPr>
              <a:t>stuck</a:t>
            </a:r>
            <a:r>
              <a:rPr sz="2400" dirty="0">
                <a:solidFill>
                  <a:srgbClr val="FFFFFF"/>
                </a:solidFill>
                <a:latin typeface="Times New Roman"/>
                <a:cs typeface="Times New Roman"/>
              </a:rPr>
              <a:t> with (and </a:t>
            </a:r>
            <a:r>
              <a:rPr sz="2400" spc="-585" dirty="0">
                <a:solidFill>
                  <a:srgbClr val="FFFFFF"/>
                </a:solidFill>
                <a:latin typeface="Times New Roman"/>
                <a:cs typeface="Times New Roman"/>
              </a:rPr>
              <a:t> </a:t>
            </a:r>
            <a:r>
              <a:rPr sz="2400" dirty="0">
                <a:solidFill>
                  <a:srgbClr val="FFFFFF"/>
                </a:solidFill>
                <a:latin typeface="Times New Roman"/>
                <a:cs typeface="Times New Roman"/>
              </a:rPr>
              <a:t>still </a:t>
            </a:r>
            <a:r>
              <a:rPr sz="2400" spc="-5" dirty="0">
                <a:solidFill>
                  <a:srgbClr val="FFFFFF"/>
                </a:solidFill>
                <a:latin typeface="Times New Roman"/>
                <a:cs typeface="Times New Roman"/>
              </a:rPr>
              <a:t>remain</a:t>
            </a:r>
            <a:r>
              <a:rPr sz="2400" dirty="0">
                <a:solidFill>
                  <a:srgbClr val="FFFFFF"/>
                </a:solidFill>
                <a:latin typeface="Times New Roman"/>
                <a:cs typeface="Times New Roman"/>
              </a:rPr>
              <a:t> </a:t>
            </a:r>
            <a:r>
              <a:rPr sz="2400" spc="-5" dirty="0">
                <a:solidFill>
                  <a:srgbClr val="FFFFFF"/>
                </a:solidFill>
                <a:latin typeface="Times New Roman"/>
                <a:cs typeface="Times New Roman"/>
              </a:rPr>
              <a:t>with)</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us.</a:t>
            </a:r>
            <a:r>
              <a:rPr sz="2400" dirty="0">
                <a:solidFill>
                  <a:srgbClr val="FFFFFF"/>
                </a:solidFill>
                <a:latin typeface="Times New Roman"/>
                <a:cs typeface="Times New Roman"/>
              </a:rPr>
              <a:t> The </a:t>
            </a:r>
            <a:r>
              <a:rPr sz="2400" spc="-5" dirty="0">
                <a:solidFill>
                  <a:srgbClr val="FFFFFF"/>
                </a:solidFill>
                <a:latin typeface="Times New Roman"/>
                <a:cs typeface="Times New Roman"/>
              </a:rPr>
              <a:t>Neolithic</a:t>
            </a:r>
            <a:r>
              <a:rPr sz="2400" spc="5" dirty="0">
                <a:solidFill>
                  <a:srgbClr val="FFFFFF"/>
                </a:solidFill>
                <a:latin typeface="Times New Roman"/>
                <a:cs typeface="Times New Roman"/>
              </a:rPr>
              <a:t> </a:t>
            </a:r>
            <a:r>
              <a:rPr sz="2400" dirty="0">
                <a:solidFill>
                  <a:srgbClr val="FFFFFF"/>
                </a:solidFill>
                <a:latin typeface="Times New Roman"/>
                <a:cs typeface="Times New Roman"/>
              </a:rPr>
              <a:t>era </a:t>
            </a:r>
            <a:r>
              <a:rPr sz="2400" spc="-5" dirty="0">
                <a:solidFill>
                  <a:srgbClr val="FFFFFF"/>
                </a:solidFill>
                <a:latin typeface="Times New Roman"/>
                <a:cs typeface="Times New Roman"/>
              </a:rPr>
              <a:t>saw</a:t>
            </a:r>
            <a:r>
              <a:rPr sz="2400" dirty="0">
                <a:solidFill>
                  <a:srgbClr val="FFFFFF"/>
                </a:solidFill>
                <a:latin typeface="Times New Roman"/>
                <a:cs typeface="Times New Roman"/>
              </a:rPr>
              <a:t> </a:t>
            </a:r>
            <a:r>
              <a:rPr sz="2400" spc="-5" dirty="0">
                <a:solidFill>
                  <a:srgbClr val="FFFFFF"/>
                </a:solidFill>
                <a:latin typeface="Times New Roman"/>
                <a:cs typeface="Times New Roman"/>
              </a:rPr>
              <a:t>many</a:t>
            </a:r>
            <a:r>
              <a:rPr sz="2400" spc="15" dirty="0">
                <a:solidFill>
                  <a:srgbClr val="FFFFFF"/>
                </a:solidFill>
                <a:latin typeface="Times New Roman"/>
                <a:cs typeface="Times New Roman"/>
              </a:rPr>
              <a:t> </a:t>
            </a:r>
            <a:r>
              <a:rPr sz="2400" spc="-5" dirty="0">
                <a:solidFill>
                  <a:srgbClr val="FFFFFF"/>
                </a:solidFill>
                <a:latin typeface="Times New Roman"/>
                <a:cs typeface="Times New Roman"/>
              </a:rPr>
              <a:t>refinements</a:t>
            </a:r>
            <a:r>
              <a:rPr sz="2400" dirty="0">
                <a:solidFill>
                  <a:srgbClr val="FFFFFF"/>
                </a:solidFill>
                <a:latin typeface="Times New Roman"/>
                <a:cs typeface="Times New Roman"/>
              </a:rPr>
              <a:t> to </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each.</a:t>
            </a:r>
            <a:endParaRPr sz="2400">
              <a:latin typeface="Times New Roman"/>
              <a:cs typeface="Times New Roman"/>
            </a:endParaRPr>
          </a:p>
        </p:txBody>
      </p:sp>
      <p:pic>
        <p:nvPicPr>
          <p:cNvPr id="3" name="object 3"/>
          <p:cNvPicPr/>
          <p:nvPr/>
        </p:nvPicPr>
        <p:blipFill>
          <a:blip r:embed="rId2" cstate="print"/>
          <a:stretch>
            <a:fillRect/>
          </a:stretch>
        </p:blipFill>
        <p:spPr>
          <a:xfrm>
            <a:off x="1524000" y="532130"/>
            <a:ext cx="5105400" cy="28625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676400" y="304800"/>
            <a:ext cx="5961380" cy="3771900"/>
          </a:xfrm>
          <a:prstGeom prst="rect">
            <a:avLst/>
          </a:prstGeom>
        </p:spPr>
      </p:pic>
      <p:sp>
        <p:nvSpPr>
          <p:cNvPr id="3" name="object 3"/>
          <p:cNvSpPr txBox="1"/>
          <p:nvPr/>
        </p:nvSpPr>
        <p:spPr>
          <a:xfrm>
            <a:off x="1617980" y="4381500"/>
            <a:ext cx="5977255" cy="2219960"/>
          </a:xfrm>
          <a:prstGeom prst="rect">
            <a:avLst/>
          </a:prstGeom>
        </p:spPr>
        <p:txBody>
          <a:bodyPr vert="horz" wrap="square" lIns="0" tIns="12700" rIns="0" bIns="0" rtlCol="0">
            <a:spAutoFit/>
          </a:bodyPr>
          <a:lstStyle/>
          <a:p>
            <a:pPr marL="177165" marR="167005" indent="-3175" algn="ctr">
              <a:lnSpc>
                <a:spcPct val="100000"/>
              </a:lnSpc>
              <a:spcBef>
                <a:spcPts val="100"/>
              </a:spcBef>
            </a:pPr>
            <a:r>
              <a:rPr sz="2400" dirty="0">
                <a:solidFill>
                  <a:srgbClr val="FFFFFF"/>
                </a:solidFill>
                <a:latin typeface="Times New Roman"/>
                <a:cs typeface="Times New Roman"/>
              </a:rPr>
              <a:t>The neolithic village of </a:t>
            </a:r>
            <a:r>
              <a:rPr sz="2400" spc="-5" dirty="0">
                <a:solidFill>
                  <a:srgbClr val="FFFFFF"/>
                </a:solidFill>
                <a:latin typeface="Times New Roman"/>
                <a:cs typeface="Times New Roman"/>
              </a:rPr>
              <a:t>Skara Brae </a:t>
            </a:r>
            <a:r>
              <a:rPr sz="2400" dirty="0">
                <a:solidFill>
                  <a:srgbClr val="FFFFFF"/>
                </a:solidFill>
                <a:latin typeface="Times New Roman"/>
                <a:cs typeface="Times New Roman"/>
              </a:rPr>
              <a:t>lies on the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shore</a:t>
            </a:r>
            <a:r>
              <a:rPr sz="2400" spc="-10" dirty="0">
                <a:solidFill>
                  <a:srgbClr val="FFFFFF"/>
                </a:solidFill>
                <a:latin typeface="Times New Roman"/>
                <a:cs typeface="Times New Roman"/>
              </a:rPr>
              <a:t> </a:t>
            </a:r>
            <a:r>
              <a:rPr sz="2400" dirty="0">
                <a:solidFill>
                  <a:srgbClr val="FFFFFF"/>
                </a:solidFill>
                <a:latin typeface="Times New Roman"/>
                <a:cs typeface="Times New Roman"/>
              </a:rPr>
              <a:t>of</a:t>
            </a:r>
            <a:r>
              <a:rPr sz="2400" spc="-5" dirty="0">
                <a:solidFill>
                  <a:srgbClr val="FFFFFF"/>
                </a:solidFill>
                <a:latin typeface="Times New Roman"/>
                <a:cs typeface="Times New Roman"/>
              </a:rPr>
              <a:t>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Bay</a:t>
            </a:r>
            <a:r>
              <a:rPr sz="2400" spc="10" dirty="0">
                <a:solidFill>
                  <a:srgbClr val="FFFFFF"/>
                </a:solidFill>
                <a:latin typeface="Times New Roman"/>
                <a:cs typeface="Times New Roman"/>
              </a:rPr>
              <a:t> </a:t>
            </a:r>
            <a:r>
              <a:rPr sz="2400" dirty="0">
                <a:solidFill>
                  <a:srgbClr val="FFFFFF"/>
                </a:solidFill>
                <a:latin typeface="Times New Roman"/>
                <a:cs typeface="Times New Roman"/>
              </a:rPr>
              <a:t>of</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Skaill </a:t>
            </a:r>
            <a:r>
              <a:rPr sz="2400" dirty="0">
                <a:solidFill>
                  <a:srgbClr val="FFFFFF"/>
                </a:solidFill>
                <a:latin typeface="Times New Roman"/>
                <a:cs typeface="Times New Roman"/>
              </a:rPr>
              <a:t>on</a:t>
            </a:r>
            <a:r>
              <a:rPr sz="2400" spc="-5" dirty="0">
                <a:solidFill>
                  <a:srgbClr val="FFFFFF"/>
                </a:solidFill>
                <a:latin typeface="Times New Roman"/>
                <a:cs typeface="Times New Roman"/>
              </a:rPr>
              <a:t> </a:t>
            </a:r>
            <a:r>
              <a:rPr sz="2400" dirty="0">
                <a:solidFill>
                  <a:srgbClr val="FFFFFF"/>
                </a:solidFill>
                <a:latin typeface="Times New Roman"/>
                <a:cs typeface="Times New Roman"/>
              </a:rPr>
              <a:t>the </a:t>
            </a:r>
            <a:r>
              <a:rPr sz="2400" spc="-5" dirty="0">
                <a:solidFill>
                  <a:srgbClr val="FFFFFF"/>
                </a:solidFill>
                <a:latin typeface="Times New Roman"/>
                <a:cs typeface="Times New Roman"/>
              </a:rPr>
              <a:t>west</a:t>
            </a:r>
            <a:r>
              <a:rPr sz="2400" spc="5" dirty="0">
                <a:solidFill>
                  <a:srgbClr val="FFFFFF"/>
                </a:solidFill>
                <a:latin typeface="Times New Roman"/>
                <a:cs typeface="Times New Roman"/>
              </a:rPr>
              <a:t> </a:t>
            </a:r>
            <a:r>
              <a:rPr sz="2400" spc="-5" dirty="0">
                <a:solidFill>
                  <a:srgbClr val="FFFFFF"/>
                </a:solidFill>
                <a:latin typeface="Times New Roman"/>
                <a:cs typeface="Times New Roman"/>
              </a:rPr>
              <a:t>coast</a:t>
            </a:r>
            <a:r>
              <a:rPr sz="2400" dirty="0">
                <a:solidFill>
                  <a:srgbClr val="FFFFFF"/>
                </a:solidFill>
                <a:latin typeface="Times New Roman"/>
                <a:cs typeface="Times New Roman"/>
              </a:rPr>
              <a:t> of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Orkney's Mainland.</a:t>
            </a:r>
            <a:endParaRPr sz="2400">
              <a:latin typeface="Times New Roman"/>
              <a:cs typeface="Times New Roman"/>
            </a:endParaRPr>
          </a:p>
          <a:p>
            <a:pPr marL="12065" marR="5080" algn="ctr">
              <a:lnSpc>
                <a:spcPct val="100000"/>
              </a:lnSpc>
            </a:pPr>
            <a:r>
              <a:rPr sz="2400" spc="-5" dirty="0">
                <a:solidFill>
                  <a:srgbClr val="FFFFFF"/>
                </a:solidFill>
                <a:latin typeface="Times New Roman"/>
                <a:cs typeface="Times New Roman"/>
              </a:rPr>
              <a:t>Stunningly</a:t>
            </a:r>
            <a:r>
              <a:rPr sz="2400" spc="10" dirty="0">
                <a:solidFill>
                  <a:srgbClr val="FFFFFF"/>
                </a:solidFill>
                <a:latin typeface="Times New Roman"/>
                <a:cs typeface="Times New Roman"/>
              </a:rPr>
              <a:t> </a:t>
            </a:r>
            <a:r>
              <a:rPr sz="2400" spc="-5" dirty="0">
                <a:solidFill>
                  <a:srgbClr val="FFFFFF"/>
                </a:solidFill>
                <a:latin typeface="Times New Roman"/>
                <a:cs typeface="Times New Roman"/>
              </a:rPr>
              <a:t>preserved </a:t>
            </a:r>
            <a:r>
              <a:rPr sz="2400" dirty="0">
                <a:solidFill>
                  <a:srgbClr val="FFFFFF"/>
                </a:solidFill>
                <a:latin typeface="Times New Roman"/>
                <a:cs typeface="Times New Roman"/>
              </a:rPr>
              <a:t>structures</a:t>
            </a:r>
            <a:r>
              <a:rPr sz="2400" spc="-5" dirty="0">
                <a:solidFill>
                  <a:srgbClr val="FFFFFF"/>
                </a:solidFill>
                <a:latin typeface="Times New Roman"/>
                <a:cs typeface="Times New Roman"/>
              </a:rPr>
              <a:t> </a:t>
            </a:r>
            <a:r>
              <a:rPr sz="2400" dirty="0">
                <a:solidFill>
                  <a:srgbClr val="FFFFFF"/>
                </a:solidFill>
                <a:latin typeface="Times New Roman"/>
                <a:cs typeface="Times New Roman"/>
              </a:rPr>
              <a:t>containing stone </a:t>
            </a:r>
            <a:r>
              <a:rPr sz="2400" spc="-585" dirty="0">
                <a:solidFill>
                  <a:srgbClr val="FFFFFF"/>
                </a:solidFill>
                <a:latin typeface="Times New Roman"/>
                <a:cs typeface="Times New Roman"/>
              </a:rPr>
              <a:t> </a:t>
            </a:r>
            <a:r>
              <a:rPr sz="2400" dirty="0">
                <a:solidFill>
                  <a:srgbClr val="FFFFFF"/>
                </a:solidFill>
                <a:latin typeface="Times New Roman"/>
                <a:cs typeface="Times New Roman"/>
              </a:rPr>
              <a:t>furniture </a:t>
            </a:r>
            <a:r>
              <a:rPr sz="2400" spc="-5" dirty="0">
                <a:solidFill>
                  <a:srgbClr val="FFFFFF"/>
                </a:solidFill>
                <a:latin typeface="Times New Roman"/>
                <a:cs typeface="Times New Roman"/>
              </a:rPr>
              <a:t>(dressers, </a:t>
            </a:r>
            <a:r>
              <a:rPr sz="2400" dirty="0">
                <a:solidFill>
                  <a:srgbClr val="FFFFFF"/>
                </a:solidFill>
                <a:latin typeface="Times New Roman"/>
                <a:cs typeface="Times New Roman"/>
              </a:rPr>
              <a:t>beds, </a:t>
            </a:r>
            <a:r>
              <a:rPr sz="2400" spc="-5" dirty="0">
                <a:solidFill>
                  <a:srgbClr val="FFFFFF"/>
                </a:solidFill>
                <a:latin typeface="Times New Roman"/>
                <a:cs typeface="Times New Roman"/>
              </a:rPr>
              <a:t>cupboards) </a:t>
            </a:r>
            <a:r>
              <a:rPr sz="2400" dirty="0">
                <a:solidFill>
                  <a:srgbClr val="FFFFFF"/>
                </a:solidFill>
                <a:latin typeface="Times New Roman"/>
                <a:cs typeface="Times New Roman"/>
              </a:rPr>
              <a:t>dating back </a:t>
            </a:r>
            <a:r>
              <a:rPr sz="2400" spc="-585" dirty="0">
                <a:solidFill>
                  <a:srgbClr val="FFFFFF"/>
                </a:solidFill>
                <a:latin typeface="Times New Roman"/>
                <a:cs typeface="Times New Roman"/>
              </a:rPr>
              <a:t> </a:t>
            </a:r>
            <a:r>
              <a:rPr sz="2400" spc="5" dirty="0">
                <a:solidFill>
                  <a:srgbClr val="FFFFFF"/>
                </a:solidFill>
                <a:latin typeface="Times New Roman"/>
                <a:cs typeface="Times New Roman"/>
              </a:rPr>
              <a:t>to</a:t>
            </a:r>
            <a:r>
              <a:rPr sz="2400" spc="-5" dirty="0">
                <a:solidFill>
                  <a:srgbClr val="FFFFFF"/>
                </a:solidFill>
                <a:latin typeface="Times New Roman"/>
                <a:cs typeface="Times New Roman"/>
              </a:rPr>
              <a:t> 3200BC </a:t>
            </a:r>
            <a:r>
              <a:rPr sz="2400" dirty="0">
                <a:solidFill>
                  <a:srgbClr val="FFFFFF"/>
                </a:solidFill>
                <a:latin typeface="Times New Roman"/>
                <a:cs typeface="Times New Roman"/>
              </a:rPr>
              <a:t>can</a:t>
            </a:r>
            <a:r>
              <a:rPr sz="2400" spc="-5" dirty="0">
                <a:solidFill>
                  <a:srgbClr val="FFFFFF"/>
                </a:solidFill>
                <a:latin typeface="Times New Roman"/>
                <a:cs typeface="Times New Roman"/>
              </a:rPr>
              <a:t> be seen </a:t>
            </a:r>
            <a:r>
              <a:rPr sz="2400" dirty="0">
                <a:solidFill>
                  <a:srgbClr val="FFFFFF"/>
                </a:solidFill>
                <a:latin typeface="Times New Roman"/>
                <a:cs typeface="Times New Roman"/>
              </a:rPr>
              <a:t>here.</a:t>
            </a:r>
            <a:endParaRPr sz="240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69570" y="922019"/>
            <a:ext cx="7475220" cy="50634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05510" y="1422400"/>
            <a:ext cx="3670935" cy="635000"/>
          </a:xfrm>
          <a:prstGeom prst="rect">
            <a:avLst/>
          </a:prstGeom>
        </p:spPr>
        <p:txBody>
          <a:bodyPr vert="horz" wrap="square" lIns="0" tIns="12700" rIns="0" bIns="0" rtlCol="0">
            <a:spAutoFit/>
          </a:bodyPr>
          <a:lstStyle/>
          <a:p>
            <a:pPr marL="635" algn="ctr">
              <a:lnSpc>
                <a:spcPct val="100000"/>
              </a:lnSpc>
              <a:spcBef>
                <a:spcPts val="100"/>
              </a:spcBef>
            </a:pPr>
            <a:r>
              <a:rPr sz="2000" b="1" spc="-5" dirty="0">
                <a:solidFill>
                  <a:srgbClr val="FFFFFF"/>
                </a:solidFill>
                <a:latin typeface="Arial"/>
                <a:cs typeface="Arial"/>
              </a:rPr>
              <a:t>Prehistoric</a:t>
            </a:r>
            <a:r>
              <a:rPr sz="2000" b="1" spc="-20" dirty="0">
                <a:solidFill>
                  <a:srgbClr val="FFFFFF"/>
                </a:solidFill>
                <a:latin typeface="Arial"/>
                <a:cs typeface="Arial"/>
              </a:rPr>
              <a:t> </a:t>
            </a:r>
            <a:r>
              <a:rPr sz="2000" b="1" dirty="0">
                <a:solidFill>
                  <a:srgbClr val="FFFFFF"/>
                </a:solidFill>
                <a:latin typeface="Arial"/>
                <a:cs typeface="Arial"/>
              </a:rPr>
              <a:t>Art</a:t>
            </a:r>
            <a:r>
              <a:rPr sz="2000" b="1" spc="-15" dirty="0">
                <a:solidFill>
                  <a:srgbClr val="FFFFFF"/>
                </a:solidFill>
                <a:latin typeface="Arial"/>
                <a:cs typeface="Arial"/>
              </a:rPr>
              <a:t> </a:t>
            </a:r>
            <a:r>
              <a:rPr sz="2000" b="1" dirty="0">
                <a:solidFill>
                  <a:srgbClr val="FFFFFF"/>
                </a:solidFill>
                <a:latin typeface="Arial"/>
                <a:cs typeface="Arial"/>
              </a:rPr>
              <a:t>-</a:t>
            </a:r>
            <a:r>
              <a:rPr sz="2000" b="1" spc="-15" dirty="0">
                <a:solidFill>
                  <a:srgbClr val="FFFFFF"/>
                </a:solidFill>
                <a:latin typeface="Arial"/>
                <a:cs typeface="Arial"/>
              </a:rPr>
              <a:t> </a:t>
            </a:r>
            <a:r>
              <a:rPr sz="2000" b="1" spc="-5" dirty="0">
                <a:solidFill>
                  <a:srgbClr val="FFFFFF"/>
                </a:solidFill>
                <a:latin typeface="Arial"/>
                <a:cs typeface="Arial"/>
              </a:rPr>
              <a:t>Paleolithic</a:t>
            </a:r>
            <a:endParaRPr sz="2000">
              <a:latin typeface="Arial"/>
              <a:cs typeface="Arial"/>
            </a:endParaRPr>
          </a:p>
          <a:p>
            <a:pPr algn="ctr">
              <a:lnSpc>
                <a:spcPct val="100000"/>
              </a:lnSpc>
            </a:pPr>
            <a:r>
              <a:rPr sz="2000" dirty="0">
                <a:solidFill>
                  <a:srgbClr val="FFFFFF"/>
                </a:solidFill>
                <a:latin typeface="Arial MT"/>
                <a:cs typeface="Arial MT"/>
              </a:rPr>
              <a:t>(2</a:t>
            </a:r>
            <a:r>
              <a:rPr sz="2000" spc="-5" dirty="0">
                <a:solidFill>
                  <a:srgbClr val="FFFFFF"/>
                </a:solidFill>
                <a:latin typeface="Arial MT"/>
                <a:cs typeface="Arial MT"/>
              </a:rPr>
              <a:t> million </a:t>
            </a:r>
            <a:r>
              <a:rPr sz="2000" dirty="0">
                <a:solidFill>
                  <a:srgbClr val="FFFFFF"/>
                </a:solidFill>
                <a:latin typeface="Arial MT"/>
                <a:cs typeface="Arial MT"/>
              </a:rPr>
              <a:t>years</a:t>
            </a:r>
            <a:r>
              <a:rPr sz="2000" spc="-5" dirty="0">
                <a:solidFill>
                  <a:srgbClr val="FFFFFF"/>
                </a:solidFill>
                <a:latin typeface="Arial MT"/>
                <a:cs typeface="Arial MT"/>
              </a:rPr>
              <a:t> ago-13,000 BC.)</a:t>
            </a:r>
            <a:endParaRPr sz="2000">
              <a:latin typeface="Arial MT"/>
              <a:cs typeface="Arial MT"/>
            </a:endParaRPr>
          </a:p>
        </p:txBody>
      </p:sp>
      <p:sp>
        <p:nvSpPr>
          <p:cNvPr id="3" name="object 3"/>
          <p:cNvSpPr txBox="1"/>
          <p:nvPr/>
        </p:nvSpPr>
        <p:spPr>
          <a:xfrm>
            <a:off x="687069" y="2946400"/>
            <a:ext cx="3846829" cy="2160270"/>
          </a:xfrm>
          <a:prstGeom prst="rect">
            <a:avLst/>
          </a:prstGeom>
        </p:spPr>
        <p:txBody>
          <a:bodyPr vert="horz" wrap="square" lIns="0" tIns="12700" rIns="0" bIns="0" rtlCol="0">
            <a:spAutoFit/>
          </a:bodyPr>
          <a:lstStyle/>
          <a:p>
            <a:pPr marL="12700" marR="5080">
              <a:lnSpc>
                <a:spcPct val="100000"/>
              </a:lnSpc>
              <a:spcBef>
                <a:spcPts val="100"/>
              </a:spcBef>
            </a:pPr>
            <a:r>
              <a:rPr sz="2000" spc="-5" dirty="0">
                <a:solidFill>
                  <a:srgbClr val="FFFFFF"/>
                </a:solidFill>
                <a:latin typeface="Arial MT"/>
                <a:cs typeface="Arial MT"/>
              </a:rPr>
              <a:t>Paleolithic </a:t>
            </a:r>
            <a:r>
              <a:rPr sz="2000" dirty="0">
                <a:solidFill>
                  <a:srgbClr val="FFFFFF"/>
                </a:solidFill>
                <a:latin typeface="Arial MT"/>
                <a:cs typeface="Arial MT"/>
              </a:rPr>
              <a:t>or </a:t>
            </a:r>
            <a:r>
              <a:rPr sz="2000" spc="-5" dirty="0">
                <a:solidFill>
                  <a:srgbClr val="FFFFFF"/>
                </a:solidFill>
                <a:latin typeface="Arial MT"/>
                <a:cs typeface="Arial MT"/>
              </a:rPr>
              <a:t>"Old Stone </a:t>
            </a:r>
            <a:r>
              <a:rPr sz="2000" dirty="0">
                <a:solidFill>
                  <a:srgbClr val="FFFFFF"/>
                </a:solidFill>
                <a:latin typeface="Arial MT"/>
                <a:cs typeface="Arial MT"/>
              </a:rPr>
              <a:t>Age" </a:t>
            </a:r>
            <a:r>
              <a:rPr sz="2000" spc="-5" dirty="0">
                <a:solidFill>
                  <a:srgbClr val="FFFFFF"/>
                </a:solidFill>
                <a:latin typeface="Arial MT"/>
                <a:cs typeface="Arial MT"/>
              </a:rPr>
              <a:t>is </a:t>
            </a:r>
            <a:r>
              <a:rPr sz="2000" dirty="0">
                <a:solidFill>
                  <a:srgbClr val="FFFFFF"/>
                </a:solidFill>
                <a:latin typeface="Arial MT"/>
                <a:cs typeface="Arial MT"/>
              </a:rPr>
              <a:t>a </a:t>
            </a:r>
            <a:r>
              <a:rPr sz="2000" spc="-545" dirty="0">
                <a:solidFill>
                  <a:srgbClr val="FFFFFF"/>
                </a:solidFill>
                <a:latin typeface="Arial MT"/>
                <a:cs typeface="Arial MT"/>
              </a:rPr>
              <a:t> </a:t>
            </a:r>
            <a:r>
              <a:rPr sz="2000" spc="-5" dirty="0">
                <a:solidFill>
                  <a:srgbClr val="FFFFFF"/>
                </a:solidFill>
                <a:latin typeface="Arial MT"/>
                <a:cs typeface="Arial MT"/>
              </a:rPr>
              <a:t>term </a:t>
            </a:r>
            <a:r>
              <a:rPr sz="2000" dirty="0">
                <a:solidFill>
                  <a:srgbClr val="FFFFFF"/>
                </a:solidFill>
                <a:latin typeface="Arial MT"/>
                <a:cs typeface="Arial MT"/>
              </a:rPr>
              <a:t>used </a:t>
            </a:r>
            <a:r>
              <a:rPr sz="2000" spc="-5" dirty="0">
                <a:solidFill>
                  <a:srgbClr val="FFFFFF"/>
                </a:solidFill>
                <a:latin typeface="Arial MT"/>
                <a:cs typeface="Arial MT"/>
              </a:rPr>
              <a:t>to </a:t>
            </a:r>
            <a:r>
              <a:rPr sz="2000" dirty="0">
                <a:solidFill>
                  <a:srgbClr val="FFFFFF"/>
                </a:solidFill>
                <a:latin typeface="Arial MT"/>
                <a:cs typeface="Arial MT"/>
              </a:rPr>
              <a:t>define </a:t>
            </a:r>
            <a:r>
              <a:rPr sz="2000" spc="-5" dirty="0">
                <a:solidFill>
                  <a:srgbClr val="FFFFFF"/>
                </a:solidFill>
                <a:latin typeface="Arial MT"/>
                <a:cs typeface="Arial MT"/>
              </a:rPr>
              <a:t>the </a:t>
            </a:r>
            <a:r>
              <a:rPr sz="2000" dirty="0">
                <a:solidFill>
                  <a:srgbClr val="FFFFFF"/>
                </a:solidFill>
                <a:latin typeface="Arial MT"/>
                <a:cs typeface="Arial MT"/>
              </a:rPr>
              <a:t>oldest </a:t>
            </a:r>
            <a:r>
              <a:rPr sz="2000" spc="5" dirty="0">
                <a:solidFill>
                  <a:srgbClr val="FFFFFF"/>
                </a:solidFill>
                <a:latin typeface="Arial MT"/>
                <a:cs typeface="Arial MT"/>
              </a:rPr>
              <a:t> </a:t>
            </a:r>
            <a:r>
              <a:rPr sz="2000" spc="-5" dirty="0">
                <a:solidFill>
                  <a:srgbClr val="FFFFFF"/>
                </a:solidFill>
                <a:latin typeface="Arial MT"/>
                <a:cs typeface="Arial MT"/>
              </a:rPr>
              <a:t>period in the</a:t>
            </a:r>
            <a:r>
              <a:rPr sz="2000" dirty="0">
                <a:solidFill>
                  <a:srgbClr val="FFFFFF"/>
                </a:solidFill>
                <a:latin typeface="Arial MT"/>
                <a:cs typeface="Arial MT"/>
              </a:rPr>
              <a:t> </a:t>
            </a:r>
            <a:r>
              <a:rPr sz="2000" spc="-5" dirty="0">
                <a:solidFill>
                  <a:srgbClr val="FFFFFF"/>
                </a:solidFill>
                <a:latin typeface="Arial MT"/>
                <a:cs typeface="Arial MT"/>
              </a:rPr>
              <a:t>human </a:t>
            </a:r>
            <a:r>
              <a:rPr sz="2000" dirty="0">
                <a:solidFill>
                  <a:srgbClr val="FFFFFF"/>
                </a:solidFill>
                <a:latin typeface="Arial MT"/>
                <a:cs typeface="Arial MT"/>
              </a:rPr>
              <a:t>history.</a:t>
            </a:r>
            <a:endParaRPr sz="2000">
              <a:latin typeface="Arial MT"/>
              <a:cs typeface="Arial MT"/>
            </a:endParaRPr>
          </a:p>
          <a:p>
            <a:pPr marL="12700">
              <a:lnSpc>
                <a:spcPct val="100000"/>
              </a:lnSpc>
            </a:pPr>
            <a:r>
              <a:rPr sz="2000" spc="-5" dirty="0">
                <a:solidFill>
                  <a:srgbClr val="FFFFFF"/>
                </a:solidFill>
                <a:latin typeface="Arial MT"/>
                <a:cs typeface="Arial MT"/>
              </a:rPr>
              <a:t>Paleolithic</a:t>
            </a:r>
            <a:r>
              <a:rPr sz="2000" spc="-10" dirty="0">
                <a:solidFill>
                  <a:srgbClr val="FFFFFF"/>
                </a:solidFill>
                <a:latin typeface="Arial MT"/>
                <a:cs typeface="Arial MT"/>
              </a:rPr>
              <a:t> </a:t>
            </a:r>
            <a:r>
              <a:rPr sz="2000" dirty="0">
                <a:solidFill>
                  <a:srgbClr val="FFFFFF"/>
                </a:solidFill>
                <a:latin typeface="Arial MT"/>
                <a:cs typeface="Arial MT"/>
              </a:rPr>
              <a:t>means</a:t>
            </a:r>
            <a:r>
              <a:rPr sz="2000" spc="-5" dirty="0">
                <a:solidFill>
                  <a:srgbClr val="FFFFFF"/>
                </a:solidFill>
                <a:latin typeface="Arial MT"/>
                <a:cs typeface="Arial MT"/>
              </a:rPr>
              <a:t> old stone </a:t>
            </a:r>
            <a:r>
              <a:rPr sz="2000" dirty="0">
                <a:solidFill>
                  <a:srgbClr val="FFFFFF"/>
                </a:solidFill>
                <a:latin typeface="Arial MT"/>
                <a:cs typeface="Arial MT"/>
              </a:rPr>
              <a:t>age</a:t>
            </a:r>
            <a:endParaRPr sz="2000">
              <a:latin typeface="Arial MT"/>
              <a:cs typeface="Arial MT"/>
            </a:endParaRPr>
          </a:p>
          <a:p>
            <a:pPr marL="12700" marR="326390">
              <a:lnSpc>
                <a:spcPct val="100000"/>
              </a:lnSpc>
              <a:spcBef>
                <a:spcPts val="10"/>
              </a:spcBef>
            </a:pPr>
            <a:r>
              <a:rPr sz="2000" spc="-5" dirty="0">
                <a:solidFill>
                  <a:srgbClr val="FFFFFF"/>
                </a:solidFill>
                <a:latin typeface="Arial MT"/>
                <a:cs typeface="Arial MT"/>
              </a:rPr>
              <a:t>from</a:t>
            </a:r>
            <a:r>
              <a:rPr sz="2000" spc="-25" dirty="0">
                <a:solidFill>
                  <a:srgbClr val="FFFFFF"/>
                </a:solidFill>
                <a:latin typeface="Arial MT"/>
                <a:cs typeface="Arial MT"/>
              </a:rPr>
              <a:t> </a:t>
            </a:r>
            <a:r>
              <a:rPr sz="2000" spc="-5" dirty="0">
                <a:solidFill>
                  <a:srgbClr val="FFFFFF"/>
                </a:solidFill>
                <a:latin typeface="Arial MT"/>
                <a:cs typeface="Arial MT"/>
              </a:rPr>
              <a:t>the</a:t>
            </a:r>
            <a:r>
              <a:rPr sz="2000" spc="-15" dirty="0">
                <a:solidFill>
                  <a:srgbClr val="FFFFFF"/>
                </a:solidFill>
                <a:latin typeface="Arial MT"/>
                <a:cs typeface="Arial MT"/>
              </a:rPr>
              <a:t> </a:t>
            </a:r>
            <a:r>
              <a:rPr sz="2000" dirty="0">
                <a:solidFill>
                  <a:srgbClr val="FFFFFF"/>
                </a:solidFill>
                <a:latin typeface="Arial MT"/>
                <a:cs typeface="Arial MT"/>
              </a:rPr>
              <a:t>Greek</a:t>
            </a:r>
            <a:r>
              <a:rPr sz="2000" spc="-15" dirty="0">
                <a:solidFill>
                  <a:srgbClr val="FFFFFF"/>
                </a:solidFill>
                <a:latin typeface="Arial MT"/>
                <a:cs typeface="Arial MT"/>
              </a:rPr>
              <a:t> </a:t>
            </a:r>
            <a:r>
              <a:rPr sz="2000" dirty="0">
                <a:solidFill>
                  <a:srgbClr val="FFFFFF"/>
                </a:solidFill>
                <a:latin typeface="Arial MT"/>
                <a:cs typeface="Arial MT"/>
              </a:rPr>
              <a:t>paleos=old</a:t>
            </a:r>
            <a:r>
              <a:rPr sz="2000" spc="-15" dirty="0">
                <a:solidFill>
                  <a:srgbClr val="FFFFFF"/>
                </a:solidFill>
                <a:latin typeface="Arial MT"/>
                <a:cs typeface="Arial MT"/>
              </a:rPr>
              <a:t> </a:t>
            </a:r>
            <a:r>
              <a:rPr sz="2000" dirty="0">
                <a:solidFill>
                  <a:srgbClr val="FFFFFF"/>
                </a:solidFill>
                <a:latin typeface="Arial MT"/>
                <a:cs typeface="Arial MT"/>
              </a:rPr>
              <a:t>and </a:t>
            </a:r>
            <a:r>
              <a:rPr sz="2000" spc="-540" dirty="0">
                <a:solidFill>
                  <a:srgbClr val="FFFFFF"/>
                </a:solidFill>
                <a:latin typeface="Arial MT"/>
                <a:cs typeface="Arial MT"/>
              </a:rPr>
              <a:t> </a:t>
            </a:r>
            <a:r>
              <a:rPr sz="2000" spc="-5" dirty="0">
                <a:solidFill>
                  <a:srgbClr val="FFFFFF"/>
                </a:solidFill>
                <a:latin typeface="Arial MT"/>
                <a:cs typeface="Arial MT"/>
              </a:rPr>
              <a:t>lithos=stone. It </a:t>
            </a:r>
            <a:r>
              <a:rPr sz="2000" dirty="0">
                <a:solidFill>
                  <a:srgbClr val="FFFFFF"/>
                </a:solidFill>
                <a:latin typeface="Arial MT"/>
                <a:cs typeface="Arial MT"/>
              </a:rPr>
              <a:t>began about 2 </a:t>
            </a:r>
            <a:r>
              <a:rPr sz="2000" spc="5" dirty="0">
                <a:solidFill>
                  <a:srgbClr val="FFFFFF"/>
                </a:solidFill>
                <a:latin typeface="Arial MT"/>
                <a:cs typeface="Arial MT"/>
              </a:rPr>
              <a:t> </a:t>
            </a:r>
            <a:r>
              <a:rPr sz="2000" spc="-5" dirty="0">
                <a:solidFill>
                  <a:srgbClr val="FFFFFF"/>
                </a:solidFill>
                <a:latin typeface="Arial MT"/>
                <a:cs typeface="Arial MT"/>
              </a:rPr>
              <a:t>million </a:t>
            </a:r>
            <a:r>
              <a:rPr sz="2000" dirty="0">
                <a:solidFill>
                  <a:srgbClr val="FFFFFF"/>
                </a:solidFill>
                <a:latin typeface="Arial MT"/>
                <a:cs typeface="Arial MT"/>
              </a:rPr>
              <a:t>years</a:t>
            </a:r>
            <a:r>
              <a:rPr sz="2000" spc="-15" dirty="0">
                <a:solidFill>
                  <a:srgbClr val="FFFFFF"/>
                </a:solidFill>
                <a:latin typeface="Arial MT"/>
                <a:cs typeface="Arial MT"/>
              </a:rPr>
              <a:t> </a:t>
            </a:r>
            <a:r>
              <a:rPr sz="2000" dirty="0">
                <a:solidFill>
                  <a:srgbClr val="FFFFFF"/>
                </a:solidFill>
                <a:latin typeface="Arial MT"/>
                <a:cs typeface="Arial MT"/>
              </a:rPr>
              <a:t>ago.</a:t>
            </a:r>
            <a:endParaRPr sz="2000">
              <a:latin typeface="Arial MT"/>
              <a:cs typeface="Arial MT"/>
            </a:endParaRPr>
          </a:p>
        </p:txBody>
      </p:sp>
      <p:pic>
        <p:nvPicPr>
          <p:cNvPr id="4" name="object 4"/>
          <p:cNvPicPr/>
          <p:nvPr/>
        </p:nvPicPr>
        <p:blipFill>
          <a:blip r:embed="rId2" cstate="print"/>
          <a:stretch>
            <a:fillRect/>
          </a:stretch>
        </p:blipFill>
        <p:spPr>
          <a:xfrm>
            <a:off x="4941570" y="533400"/>
            <a:ext cx="3667760" cy="5638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79979" y="563473"/>
            <a:ext cx="2050414" cy="624840"/>
          </a:xfrm>
          <a:prstGeom prst="rect">
            <a:avLst/>
          </a:prstGeom>
        </p:spPr>
        <p:txBody>
          <a:bodyPr vert="horz" wrap="square" lIns="0" tIns="0" rIns="0" bIns="0" rtlCol="0">
            <a:spAutoFit/>
          </a:bodyPr>
          <a:lstStyle/>
          <a:p>
            <a:pPr>
              <a:lnSpc>
                <a:spcPts val="4865"/>
              </a:lnSpc>
            </a:pPr>
            <a:r>
              <a:rPr sz="4400" dirty="0">
                <a:solidFill>
                  <a:srgbClr val="DEBF8C"/>
                </a:solidFill>
                <a:latin typeface="Arial MT"/>
                <a:cs typeface="Arial MT"/>
              </a:rPr>
              <a:t>P</a:t>
            </a:r>
            <a:r>
              <a:rPr sz="4400" spc="-5" dirty="0">
                <a:solidFill>
                  <a:srgbClr val="DEBF8C"/>
                </a:solidFill>
                <a:latin typeface="Arial MT"/>
                <a:cs typeface="Arial MT"/>
              </a:rPr>
              <a:t>rehi</a:t>
            </a:r>
            <a:r>
              <a:rPr sz="4400" dirty="0">
                <a:solidFill>
                  <a:srgbClr val="DEBF8C"/>
                </a:solidFill>
                <a:latin typeface="Arial MT"/>
                <a:cs typeface="Arial MT"/>
              </a:rPr>
              <a:t>s</a:t>
            </a:r>
            <a:r>
              <a:rPr sz="4400" spc="5" dirty="0">
                <a:solidFill>
                  <a:srgbClr val="DEBF8C"/>
                </a:solidFill>
                <a:latin typeface="Arial MT"/>
                <a:cs typeface="Arial MT"/>
              </a:rPr>
              <a:t>t</a:t>
            </a:r>
            <a:r>
              <a:rPr sz="4400" dirty="0">
                <a:solidFill>
                  <a:srgbClr val="DEBF8C"/>
                </a:solidFill>
                <a:latin typeface="Arial MT"/>
                <a:cs typeface="Arial MT"/>
              </a:rPr>
              <a:t>o</a:t>
            </a:r>
            <a:endParaRPr sz="4400">
              <a:latin typeface="Arial MT"/>
              <a:cs typeface="Arial MT"/>
            </a:endParaRPr>
          </a:p>
        </p:txBody>
      </p:sp>
      <p:sp>
        <p:nvSpPr>
          <p:cNvPr id="3" name="object 3"/>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ric</a:t>
            </a:r>
            <a:r>
              <a:rPr spc="-90" dirty="0"/>
              <a:t> </a:t>
            </a:r>
            <a:r>
              <a:rPr spc="-5" dirty="0"/>
              <a:t>Figure</a:t>
            </a:r>
          </a:p>
        </p:txBody>
      </p:sp>
      <p:sp>
        <p:nvSpPr>
          <p:cNvPr id="4" name="object 4"/>
          <p:cNvSpPr txBox="1">
            <a:spLocks noGrp="1"/>
          </p:cNvSpPr>
          <p:nvPr>
            <p:ph type="body" idx="1"/>
          </p:nvPr>
        </p:nvSpPr>
        <p:spPr>
          <a:prstGeom prst="rect">
            <a:avLst/>
          </a:prstGeom>
        </p:spPr>
        <p:txBody>
          <a:bodyPr vert="horz" wrap="square" lIns="0" tIns="53975" rIns="0" bIns="0" rtlCol="0">
            <a:spAutoFit/>
          </a:bodyPr>
          <a:lstStyle/>
          <a:p>
            <a:pPr marL="353695" marR="1303020" indent="-341630">
              <a:lnSpc>
                <a:spcPct val="90000"/>
              </a:lnSpc>
              <a:spcBef>
                <a:spcPts val="425"/>
              </a:spcBef>
              <a:buChar char="•"/>
              <a:tabLst>
                <a:tab pos="353695" algn="l"/>
                <a:tab pos="354330" algn="l"/>
              </a:tabLst>
            </a:pPr>
            <a:r>
              <a:rPr sz="2700" spc="-5" dirty="0"/>
              <a:t>Notice the </a:t>
            </a:r>
            <a:r>
              <a:rPr sz="2700" dirty="0"/>
              <a:t> </a:t>
            </a:r>
            <a:r>
              <a:rPr sz="2700" spc="-5" dirty="0"/>
              <a:t>di</a:t>
            </a:r>
            <a:r>
              <a:rPr sz="2700" spc="5" dirty="0"/>
              <a:t>s</a:t>
            </a:r>
            <a:r>
              <a:rPr sz="2700" spc="-5" dirty="0"/>
              <a:t>propor</a:t>
            </a:r>
            <a:r>
              <a:rPr sz="2700" spc="5" dirty="0"/>
              <a:t>t</a:t>
            </a:r>
            <a:r>
              <a:rPr sz="2700" spc="-5" dirty="0"/>
              <a:t>i</a:t>
            </a:r>
            <a:r>
              <a:rPr sz="2700" spc="-15" dirty="0"/>
              <a:t>o</a:t>
            </a:r>
            <a:r>
              <a:rPr sz="2700" spc="5" dirty="0"/>
              <a:t>n</a:t>
            </a:r>
            <a:r>
              <a:rPr sz="2700" spc="-5" dirty="0"/>
              <a:t>al  dimensions.</a:t>
            </a:r>
            <a:endParaRPr sz="2700"/>
          </a:p>
          <a:p>
            <a:pPr marL="354330" indent="-341630">
              <a:lnSpc>
                <a:spcPts val="3080"/>
              </a:lnSpc>
              <a:spcBef>
                <a:spcPts val="340"/>
              </a:spcBef>
              <a:buChar char="•"/>
              <a:tabLst>
                <a:tab pos="353695" algn="l"/>
                <a:tab pos="354330" algn="l"/>
              </a:tabLst>
            </a:pPr>
            <a:r>
              <a:rPr sz="2700" spc="-5" dirty="0"/>
              <a:t>What</a:t>
            </a:r>
            <a:r>
              <a:rPr sz="2700" spc="-15" dirty="0"/>
              <a:t> </a:t>
            </a:r>
            <a:r>
              <a:rPr sz="2700" spc="-5" dirty="0"/>
              <a:t>is</a:t>
            </a:r>
            <a:r>
              <a:rPr sz="2700" spc="-10" dirty="0"/>
              <a:t> </a:t>
            </a:r>
            <a:r>
              <a:rPr sz="2700" spc="-5" dirty="0"/>
              <a:t>emphasized in</a:t>
            </a:r>
            <a:endParaRPr sz="2700"/>
          </a:p>
          <a:p>
            <a:pPr marL="353695">
              <a:lnSpc>
                <a:spcPts val="3080"/>
              </a:lnSpc>
            </a:pPr>
            <a:r>
              <a:rPr i="1" spc="-5" dirty="0">
                <a:latin typeface="Arial"/>
                <a:cs typeface="Arial"/>
              </a:rPr>
              <a:t>Venus</a:t>
            </a:r>
            <a:r>
              <a:rPr i="1" spc="-20" dirty="0">
                <a:latin typeface="Arial"/>
                <a:cs typeface="Arial"/>
              </a:rPr>
              <a:t> </a:t>
            </a:r>
            <a:r>
              <a:rPr i="1" spc="-5" dirty="0">
                <a:latin typeface="Arial"/>
                <a:cs typeface="Arial"/>
              </a:rPr>
              <a:t>of</a:t>
            </a:r>
            <a:r>
              <a:rPr i="1" spc="-20" dirty="0">
                <a:latin typeface="Arial"/>
                <a:cs typeface="Arial"/>
              </a:rPr>
              <a:t> </a:t>
            </a:r>
            <a:r>
              <a:rPr i="1" spc="-5" dirty="0">
                <a:latin typeface="Arial"/>
                <a:cs typeface="Arial"/>
              </a:rPr>
              <a:t>Willendorf</a:t>
            </a:r>
          </a:p>
          <a:p>
            <a:pPr marL="353695" marR="5080" indent="-341630">
              <a:lnSpc>
                <a:spcPts val="2910"/>
              </a:lnSpc>
              <a:spcBef>
                <a:spcPts val="720"/>
              </a:spcBef>
              <a:buChar char="•"/>
              <a:tabLst>
                <a:tab pos="353695" algn="l"/>
                <a:tab pos="354330" algn="l"/>
              </a:tabLst>
            </a:pPr>
            <a:r>
              <a:rPr sz="2700" spc="-5" dirty="0"/>
              <a:t>Figures are </a:t>
            </a:r>
            <a:r>
              <a:rPr sz="2700" dirty="0"/>
              <a:t>reduced </a:t>
            </a:r>
            <a:r>
              <a:rPr sz="2700" spc="-5" dirty="0"/>
              <a:t>to </a:t>
            </a:r>
            <a:r>
              <a:rPr sz="2700" dirty="0"/>
              <a:t> </a:t>
            </a:r>
            <a:r>
              <a:rPr sz="2700" spc="-5" dirty="0"/>
              <a:t>simple</a:t>
            </a:r>
            <a:r>
              <a:rPr sz="2700" spc="-20" dirty="0"/>
              <a:t> </a:t>
            </a:r>
            <a:r>
              <a:rPr sz="2700" spc="-5" dirty="0"/>
              <a:t>representations.</a:t>
            </a:r>
            <a:endParaRPr sz="2700"/>
          </a:p>
          <a:p>
            <a:pPr marL="353695" marR="101600" indent="-341630">
              <a:lnSpc>
                <a:spcPts val="2910"/>
              </a:lnSpc>
              <a:spcBef>
                <a:spcPts val="680"/>
              </a:spcBef>
              <a:buChar char="•"/>
              <a:tabLst>
                <a:tab pos="353695" algn="l"/>
                <a:tab pos="354330" algn="l"/>
              </a:tabLst>
            </a:pPr>
            <a:r>
              <a:rPr sz="2700" spc="-5" dirty="0"/>
              <a:t>Movement of figures is </a:t>
            </a:r>
            <a:r>
              <a:rPr sz="2700" spc="-740" dirty="0"/>
              <a:t> </a:t>
            </a:r>
            <a:r>
              <a:rPr sz="2700" spc="-5" dirty="0"/>
              <a:t>poorly</a:t>
            </a:r>
            <a:r>
              <a:rPr sz="2700" spc="-15" dirty="0"/>
              <a:t> </a:t>
            </a:r>
            <a:r>
              <a:rPr sz="2700" spc="-5" dirty="0"/>
              <a:t>represented.</a:t>
            </a:r>
            <a:endParaRPr sz="2700"/>
          </a:p>
        </p:txBody>
      </p:sp>
      <p:pic>
        <p:nvPicPr>
          <p:cNvPr id="5" name="object 5"/>
          <p:cNvPicPr/>
          <p:nvPr/>
        </p:nvPicPr>
        <p:blipFill>
          <a:blip r:embed="rId2" cstate="print"/>
          <a:stretch>
            <a:fillRect/>
          </a:stretch>
        </p:blipFill>
        <p:spPr>
          <a:xfrm>
            <a:off x="762000" y="1201419"/>
            <a:ext cx="2540000" cy="4775200"/>
          </a:xfrm>
          <a:prstGeom prst="rect">
            <a:avLst/>
          </a:prstGeom>
        </p:spPr>
      </p:pic>
      <p:sp>
        <p:nvSpPr>
          <p:cNvPr id="6" name="object 6"/>
          <p:cNvSpPr txBox="1"/>
          <p:nvPr/>
        </p:nvSpPr>
        <p:spPr>
          <a:xfrm>
            <a:off x="534669" y="6153150"/>
            <a:ext cx="2747010" cy="665480"/>
          </a:xfrm>
          <a:prstGeom prst="rect">
            <a:avLst/>
          </a:prstGeom>
        </p:spPr>
        <p:txBody>
          <a:bodyPr vert="horz" wrap="square" lIns="0" tIns="12700" rIns="0" bIns="0" rtlCol="0">
            <a:spAutoFit/>
          </a:bodyPr>
          <a:lstStyle/>
          <a:p>
            <a:pPr marL="12700" marR="5080">
              <a:lnSpc>
                <a:spcPct val="100000"/>
              </a:lnSpc>
              <a:spcBef>
                <a:spcPts val="100"/>
              </a:spcBef>
            </a:pPr>
            <a:r>
              <a:rPr sz="1400" i="1" spc="-5" dirty="0">
                <a:solidFill>
                  <a:srgbClr val="FFFFFF"/>
                </a:solidFill>
                <a:latin typeface="Arial"/>
                <a:cs typeface="Arial"/>
              </a:rPr>
              <a:t>Venus of</a:t>
            </a:r>
            <a:r>
              <a:rPr sz="1400" i="1" spc="5" dirty="0">
                <a:solidFill>
                  <a:srgbClr val="FFFFFF"/>
                </a:solidFill>
                <a:latin typeface="Arial"/>
                <a:cs typeface="Arial"/>
              </a:rPr>
              <a:t> </a:t>
            </a:r>
            <a:r>
              <a:rPr sz="1400" i="1" dirty="0">
                <a:solidFill>
                  <a:srgbClr val="FFFFFF"/>
                </a:solidFill>
                <a:latin typeface="Arial"/>
                <a:cs typeface="Arial"/>
              </a:rPr>
              <a:t>Willendorf,</a:t>
            </a:r>
            <a:r>
              <a:rPr sz="1400" i="1" spc="25" dirty="0">
                <a:solidFill>
                  <a:srgbClr val="FFFFFF"/>
                </a:solidFill>
                <a:latin typeface="Arial"/>
                <a:cs typeface="Arial"/>
              </a:rPr>
              <a:t> </a:t>
            </a:r>
            <a:r>
              <a:rPr sz="1400" spc="-5" dirty="0">
                <a:solidFill>
                  <a:srgbClr val="FFFFFF"/>
                </a:solidFill>
                <a:latin typeface="Arial MT"/>
                <a:cs typeface="Arial MT"/>
              </a:rPr>
              <a:t>Found</a:t>
            </a:r>
            <a:r>
              <a:rPr sz="1400" dirty="0">
                <a:solidFill>
                  <a:srgbClr val="FFFFFF"/>
                </a:solidFill>
                <a:latin typeface="Arial MT"/>
                <a:cs typeface="Arial MT"/>
              </a:rPr>
              <a:t> </a:t>
            </a:r>
            <a:r>
              <a:rPr sz="1400" spc="-5" dirty="0">
                <a:solidFill>
                  <a:srgbClr val="FFFFFF"/>
                </a:solidFill>
                <a:latin typeface="Arial MT"/>
                <a:cs typeface="Arial MT"/>
              </a:rPr>
              <a:t>in </a:t>
            </a:r>
            <a:r>
              <a:rPr sz="1400" dirty="0">
                <a:solidFill>
                  <a:srgbClr val="FFFFFF"/>
                </a:solidFill>
                <a:latin typeface="Arial MT"/>
                <a:cs typeface="Arial MT"/>
              </a:rPr>
              <a:t> </a:t>
            </a:r>
            <a:r>
              <a:rPr sz="1400" spc="-5" dirty="0">
                <a:solidFill>
                  <a:srgbClr val="FFFFFF"/>
                </a:solidFill>
                <a:latin typeface="Arial MT"/>
                <a:cs typeface="Arial MT"/>
              </a:rPr>
              <a:t>village</a:t>
            </a:r>
            <a:r>
              <a:rPr sz="1400" dirty="0">
                <a:solidFill>
                  <a:srgbClr val="FFFFFF"/>
                </a:solidFill>
                <a:latin typeface="Arial MT"/>
                <a:cs typeface="Arial MT"/>
              </a:rPr>
              <a:t> </a:t>
            </a:r>
            <a:r>
              <a:rPr sz="1400" spc="-5" dirty="0">
                <a:solidFill>
                  <a:srgbClr val="FFFFFF"/>
                </a:solidFill>
                <a:latin typeface="Arial MT"/>
                <a:cs typeface="Arial MT"/>
              </a:rPr>
              <a:t>in</a:t>
            </a:r>
            <a:r>
              <a:rPr sz="1400" spc="-10" dirty="0">
                <a:solidFill>
                  <a:srgbClr val="FFFFFF"/>
                </a:solidFill>
                <a:latin typeface="Arial MT"/>
                <a:cs typeface="Arial MT"/>
              </a:rPr>
              <a:t> lower</a:t>
            </a:r>
            <a:r>
              <a:rPr sz="1400" dirty="0">
                <a:solidFill>
                  <a:srgbClr val="FFFFFF"/>
                </a:solidFill>
                <a:latin typeface="Arial MT"/>
                <a:cs typeface="Arial MT"/>
              </a:rPr>
              <a:t> </a:t>
            </a:r>
            <a:r>
              <a:rPr sz="1400" spc="-5" dirty="0">
                <a:solidFill>
                  <a:srgbClr val="FFFFFF"/>
                </a:solidFill>
                <a:latin typeface="Arial MT"/>
                <a:cs typeface="Arial MT"/>
              </a:rPr>
              <a:t>Australia,</a:t>
            </a:r>
            <a:r>
              <a:rPr sz="1400" spc="5" dirty="0">
                <a:solidFill>
                  <a:srgbClr val="FFFFFF"/>
                </a:solidFill>
                <a:latin typeface="Arial MT"/>
                <a:cs typeface="Arial MT"/>
              </a:rPr>
              <a:t> </a:t>
            </a:r>
            <a:r>
              <a:rPr sz="1400" dirty="0">
                <a:solidFill>
                  <a:srgbClr val="FFFFFF"/>
                </a:solidFill>
                <a:latin typeface="Arial MT"/>
                <a:cs typeface="Arial MT"/>
              </a:rPr>
              <a:t>4</a:t>
            </a:r>
            <a:r>
              <a:rPr sz="1400" spc="5" dirty="0">
                <a:solidFill>
                  <a:srgbClr val="FFFFFF"/>
                </a:solidFill>
                <a:latin typeface="Arial MT"/>
                <a:cs typeface="Arial MT"/>
              </a:rPr>
              <a:t> </a:t>
            </a:r>
            <a:r>
              <a:rPr sz="1400" spc="-5" dirty="0">
                <a:solidFill>
                  <a:srgbClr val="FFFFFF"/>
                </a:solidFill>
                <a:latin typeface="Arial MT"/>
                <a:cs typeface="Arial MT"/>
              </a:rPr>
              <a:t>inches, </a:t>
            </a:r>
            <a:r>
              <a:rPr sz="1400" spc="-375" dirty="0">
                <a:solidFill>
                  <a:srgbClr val="FFFFFF"/>
                </a:solidFill>
                <a:latin typeface="Arial MT"/>
                <a:cs typeface="Arial MT"/>
              </a:rPr>
              <a:t> </a:t>
            </a:r>
            <a:r>
              <a:rPr sz="1400" spc="-5" dirty="0">
                <a:solidFill>
                  <a:srgbClr val="FFFFFF"/>
                </a:solidFill>
                <a:latin typeface="Arial MT"/>
                <a:cs typeface="Arial MT"/>
              </a:rPr>
              <a:t>24,000</a:t>
            </a:r>
            <a:r>
              <a:rPr sz="1400" dirty="0">
                <a:solidFill>
                  <a:srgbClr val="FFFFFF"/>
                </a:solidFill>
                <a:latin typeface="Arial MT"/>
                <a:cs typeface="Arial MT"/>
              </a:rPr>
              <a:t> B.C.E</a:t>
            </a:r>
            <a:r>
              <a:rPr sz="1400" spc="-5" dirty="0">
                <a:solidFill>
                  <a:srgbClr val="FFFFFF"/>
                </a:solidFill>
                <a:latin typeface="Arial MT"/>
                <a:cs typeface="Arial MT"/>
              </a:rPr>
              <a:t> </a:t>
            </a:r>
            <a:r>
              <a:rPr sz="1400" dirty="0">
                <a:solidFill>
                  <a:srgbClr val="FFFFFF"/>
                </a:solidFill>
                <a:latin typeface="Arial MT"/>
                <a:cs typeface="Arial MT"/>
              </a:rPr>
              <a:t>– </a:t>
            </a:r>
            <a:r>
              <a:rPr sz="1400" spc="-5" dirty="0">
                <a:solidFill>
                  <a:srgbClr val="FFFFFF"/>
                </a:solidFill>
                <a:latin typeface="Arial MT"/>
                <a:cs typeface="Arial MT"/>
              </a:rPr>
              <a:t>22,000</a:t>
            </a:r>
            <a:r>
              <a:rPr sz="1400" dirty="0">
                <a:solidFill>
                  <a:srgbClr val="FFFFFF"/>
                </a:solidFill>
                <a:latin typeface="Arial MT"/>
                <a:cs typeface="Arial MT"/>
              </a:rPr>
              <a:t> B.C.E.</a:t>
            </a:r>
            <a:endParaRPr sz="1400">
              <a:latin typeface="Arial MT"/>
              <a:cs typeface="Arial MT"/>
            </a:endParaRPr>
          </a:p>
        </p:txBody>
      </p:sp>
      <p:pic>
        <p:nvPicPr>
          <p:cNvPr id="7" name="object 7"/>
          <p:cNvPicPr/>
          <p:nvPr/>
        </p:nvPicPr>
        <p:blipFill>
          <a:blip r:embed="rId3" cstate="print"/>
          <a:stretch>
            <a:fillRect/>
          </a:stretch>
        </p:blipFill>
        <p:spPr>
          <a:xfrm>
            <a:off x="275590" y="1175495"/>
            <a:ext cx="3512820" cy="5048551"/>
          </a:xfrm>
          <a:prstGeom prst="rect">
            <a:avLst/>
          </a:prstGeom>
        </p:spPr>
      </p:pic>
      <p:sp>
        <p:nvSpPr>
          <p:cNvPr id="8" name="object 8"/>
          <p:cNvSpPr txBox="1"/>
          <p:nvPr/>
        </p:nvSpPr>
        <p:spPr>
          <a:xfrm>
            <a:off x="4847590" y="6153150"/>
            <a:ext cx="3942715"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MT"/>
                <a:cs typeface="Arial MT"/>
              </a:rPr>
              <a:t>Lascaux</a:t>
            </a:r>
            <a:r>
              <a:rPr sz="1800" spc="-15" dirty="0">
                <a:solidFill>
                  <a:srgbClr val="FFFFFF"/>
                </a:solidFill>
                <a:latin typeface="Arial MT"/>
                <a:cs typeface="Arial MT"/>
              </a:rPr>
              <a:t> </a:t>
            </a:r>
            <a:r>
              <a:rPr sz="1800" spc="-5" dirty="0">
                <a:solidFill>
                  <a:srgbClr val="FFFFFF"/>
                </a:solidFill>
                <a:latin typeface="Arial MT"/>
                <a:cs typeface="Arial MT"/>
              </a:rPr>
              <a:t>cave</a:t>
            </a:r>
            <a:r>
              <a:rPr sz="1800" spc="-15" dirty="0">
                <a:solidFill>
                  <a:srgbClr val="FFFFFF"/>
                </a:solidFill>
                <a:latin typeface="Arial MT"/>
                <a:cs typeface="Arial MT"/>
              </a:rPr>
              <a:t> </a:t>
            </a:r>
            <a:r>
              <a:rPr sz="1800" spc="-10" dirty="0">
                <a:solidFill>
                  <a:srgbClr val="FFFFFF"/>
                </a:solidFill>
                <a:latin typeface="Arial MT"/>
                <a:cs typeface="Arial MT"/>
              </a:rPr>
              <a:t>paintings,</a:t>
            </a:r>
            <a:r>
              <a:rPr sz="1800" dirty="0">
                <a:solidFill>
                  <a:srgbClr val="FFFFFF"/>
                </a:solidFill>
                <a:latin typeface="Arial MT"/>
                <a:cs typeface="Arial MT"/>
              </a:rPr>
              <a:t> </a:t>
            </a:r>
            <a:r>
              <a:rPr sz="1800" spc="-10" dirty="0">
                <a:solidFill>
                  <a:srgbClr val="FFFFFF"/>
                </a:solidFill>
                <a:latin typeface="Arial MT"/>
                <a:cs typeface="Arial MT"/>
              </a:rPr>
              <a:t>14,000</a:t>
            </a:r>
            <a:r>
              <a:rPr sz="1800" spc="-5" dirty="0">
                <a:solidFill>
                  <a:srgbClr val="FFFFFF"/>
                </a:solidFill>
                <a:latin typeface="Arial MT"/>
                <a:cs typeface="Arial MT"/>
              </a:rPr>
              <a:t> B.C.E.</a:t>
            </a:r>
            <a:endParaRPr sz="1800">
              <a:latin typeface="Arial MT"/>
              <a:cs typeface="Arial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15439" y="6129020"/>
            <a:ext cx="561086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Arial MT"/>
                <a:cs typeface="Arial MT"/>
                <a:hlinkClick r:id="rId2"/>
              </a:rPr>
              <a:t>http://www.eyeconart.net/history/ancient/prehistoric.htm</a:t>
            </a:r>
            <a:endParaRPr sz="1800">
              <a:latin typeface="Arial MT"/>
              <a:cs typeface="Arial MT"/>
            </a:endParaRPr>
          </a:p>
        </p:txBody>
      </p:sp>
      <p:pic>
        <p:nvPicPr>
          <p:cNvPr id="3" name="object 3"/>
          <p:cNvPicPr/>
          <p:nvPr/>
        </p:nvPicPr>
        <p:blipFill>
          <a:blip r:embed="rId3" cstate="print"/>
          <a:stretch>
            <a:fillRect/>
          </a:stretch>
        </p:blipFill>
        <p:spPr>
          <a:xfrm>
            <a:off x="1524000" y="990600"/>
            <a:ext cx="5791200" cy="5060950"/>
          </a:xfrm>
          <a:prstGeom prst="rect">
            <a:avLst/>
          </a:prstGeom>
        </p:spPr>
      </p:pic>
      <p:sp>
        <p:nvSpPr>
          <p:cNvPr id="4" name="object 4"/>
          <p:cNvSpPr txBox="1">
            <a:spLocks noGrp="1"/>
          </p:cNvSpPr>
          <p:nvPr>
            <p:ph type="title"/>
          </p:nvPr>
        </p:nvSpPr>
        <p:spPr>
          <a:xfrm>
            <a:off x="1906270" y="262890"/>
            <a:ext cx="2912110" cy="299720"/>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FFFFFF"/>
                </a:solidFill>
              </a:rPr>
              <a:t>Major</a:t>
            </a:r>
            <a:r>
              <a:rPr sz="1800" dirty="0">
                <a:solidFill>
                  <a:srgbClr val="FFFFFF"/>
                </a:solidFill>
              </a:rPr>
              <a:t> </a:t>
            </a:r>
            <a:r>
              <a:rPr sz="1800" spc="-10" dirty="0">
                <a:solidFill>
                  <a:srgbClr val="FFFFFF"/>
                </a:solidFill>
              </a:rPr>
              <a:t>Sites</a:t>
            </a:r>
            <a:r>
              <a:rPr sz="1800" spc="5" dirty="0">
                <a:solidFill>
                  <a:srgbClr val="FFFFFF"/>
                </a:solidFill>
              </a:rPr>
              <a:t> </a:t>
            </a:r>
            <a:r>
              <a:rPr sz="1800" spc="-10" dirty="0">
                <a:solidFill>
                  <a:srgbClr val="FFFFFF"/>
                </a:solidFill>
              </a:rPr>
              <a:t>of</a:t>
            </a:r>
            <a:r>
              <a:rPr sz="1800" spc="5" dirty="0">
                <a:solidFill>
                  <a:srgbClr val="FFFFFF"/>
                </a:solidFill>
              </a:rPr>
              <a:t> </a:t>
            </a:r>
            <a:r>
              <a:rPr sz="1800" spc="-10" dirty="0">
                <a:solidFill>
                  <a:srgbClr val="FFFFFF"/>
                </a:solidFill>
              </a:rPr>
              <a:t>Prehistoric</a:t>
            </a:r>
            <a:r>
              <a:rPr sz="1800" spc="-5" dirty="0">
                <a:solidFill>
                  <a:srgbClr val="FFFFFF"/>
                </a:solidFill>
              </a:rPr>
              <a:t> Art</a:t>
            </a:r>
            <a:endParaRPr sz="1800"/>
          </a:p>
        </p:txBody>
      </p:sp>
      <p:grpSp>
        <p:nvGrpSpPr>
          <p:cNvPr id="5" name="object 5"/>
          <p:cNvGrpSpPr/>
          <p:nvPr/>
        </p:nvGrpSpPr>
        <p:grpSpPr>
          <a:xfrm>
            <a:off x="833755" y="528955"/>
            <a:ext cx="7095490" cy="4119245"/>
            <a:chOff x="833755" y="528955"/>
            <a:chExt cx="7095490" cy="4119245"/>
          </a:xfrm>
        </p:grpSpPr>
        <p:sp>
          <p:nvSpPr>
            <p:cNvPr id="6" name="object 6"/>
            <p:cNvSpPr/>
            <p:nvPr/>
          </p:nvSpPr>
          <p:spPr>
            <a:xfrm>
              <a:off x="1447800" y="2819400"/>
              <a:ext cx="1535430" cy="657860"/>
            </a:xfrm>
            <a:custGeom>
              <a:avLst/>
              <a:gdLst/>
              <a:ahLst/>
              <a:cxnLst/>
              <a:rect l="l" t="t" r="r" b="b"/>
              <a:pathLst>
                <a:path w="1535430" h="657860">
                  <a:moveTo>
                    <a:pt x="0" y="0"/>
                  </a:moveTo>
                  <a:lnTo>
                    <a:pt x="1535430" y="657860"/>
                  </a:lnTo>
                </a:path>
              </a:pathLst>
            </a:custGeom>
            <a:ln w="8890">
              <a:solidFill>
                <a:srgbClr val="FFFFFF"/>
              </a:solidFill>
            </a:ln>
          </p:spPr>
          <p:txBody>
            <a:bodyPr wrap="square" lIns="0" tIns="0" rIns="0" bIns="0" rtlCol="0"/>
            <a:lstStyle/>
            <a:p>
              <a:endParaRPr/>
            </a:p>
          </p:txBody>
        </p:sp>
        <p:sp>
          <p:nvSpPr>
            <p:cNvPr id="7" name="object 7"/>
            <p:cNvSpPr/>
            <p:nvPr/>
          </p:nvSpPr>
          <p:spPr>
            <a:xfrm>
              <a:off x="2964180" y="3440430"/>
              <a:ext cx="83820" cy="69850"/>
            </a:xfrm>
            <a:custGeom>
              <a:avLst/>
              <a:gdLst/>
              <a:ahLst/>
              <a:cxnLst/>
              <a:rect l="l" t="t" r="r" b="b"/>
              <a:pathLst>
                <a:path w="83819" h="69850">
                  <a:moveTo>
                    <a:pt x="29209" y="0"/>
                  </a:moveTo>
                  <a:lnTo>
                    <a:pt x="0" y="69850"/>
                  </a:lnTo>
                  <a:lnTo>
                    <a:pt x="83819" y="64770"/>
                  </a:lnTo>
                  <a:lnTo>
                    <a:pt x="29209" y="0"/>
                  </a:lnTo>
                  <a:close/>
                </a:path>
              </a:pathLst>
            </a:custGeom>
            <a:solidFill>
              <a:srgbClr val="FFFFFF"/>
            </a:solidFill>
          </p:spPr>
          <p:txBody>
            <a:bodyPr wrap="square" lIns="0" tIns="0" rIns="0" bIns="0" rtlCol="0"/>
            <a:lstStyle/>
            <a:p>
              <a:endParaRPr/>
            </a:p>
          </p:txBody>
        </p:sp>
        <p:sp>
          <p:nvSpPr>
            <p:cNvPr id="8" name="object 8"/>
            <p:cNvSpPr/>
            <p:nvPr/>
          </p:nvSpPr>
          <p:spPr>
            <a:xfrm>
              <a:off x="838200" y="2286000"/>
              <a:ext cx="1835150" cy="146050"/>
            </a:xfrm>
            <a:custGeom>
              <a:avLst/>
              <a:gdLst/>
              <a:ahLst/>
              <a:cxnLst/>
              <a:rect l="l" t="t" r="r" b="b"/>
              <a:pathLst>
                <a:path w="1835150" h="146050">
                  <a:moveTo>
                    <a:pt x="0" y="0"/>
                  </a:moveTo>
                  <a:lnTo>
                    <a:pt x="1835150" y="146050"/>
                  </a:lnTo>
                </a:path>
              </a:pathLst>
            </a:custGeom>
            <a:ln w="8890">
              <a:solidFill>
                <a:srgbClr val="FFFFFF"/>
              </a:solidFill>
            </a:ln>
          </p:spPr>
          <p:txBody>
            <a:bodyPr wrap="square" lIns="0" tIns="0" rIns="0" bIns="0" rtlCol="0"/>
            <a:lstStyle/>
            <a:p>
              <a:endParaRPr/>
            </a:p>
          </p:txBody>
        </p:sp>
        <p:sp>
          <p:nvSpPr>
            <p:cNvPr id="9" name="object 9"/>
            <p:cNvSpPr/>
            <p:nvPr/>
          </p:nvSpPr>
          <p:spPr>
            <a:xfrm>
              <a:off x="2664459" y="2395219"/>
              <a:ext cx="78740" cy="74930"/>
            </a:xfrm>
            <a:custGeom>
              <a:avLst/>
              <a:gdLst/>
              <a:ahLst/>
              <a:cxnLst/>
              <a:rect l="l" t="t" r="r" b="b"/>
              <a:pathLst>
                <a:path w="78739" h="74930">
                  <a:moveTo>
                    <a:pt x="6350" y="0"/>
                  </a:moveTo>
                  <a:lnTo>
                    <a:pt x="0" y="74929"/>
                  </a:lnTo>
                  <a:lnTo>
                    <a:pt x="78739" y="43179"/>
                  </a:lnTo>
                  <a:lnTo>
                    <a:pt x="6350" y="0"/>
                  </a:lnTo>
                  <a:close/>
                </a:path>
              </a:pathLst>
            </a:custGeom>
            <a:solidFill>
              <a:srgbClr val="FFFFFF"/>
            </a:solidFill>
          </p:spPr>
          <p:txBody>
            <a:bodyPr wrap="square" lIns="0" tIns="0" rIns="0" bIns="0" rtlCol="0"/>
            <a:lstStyle/>
            <a:p>
              <a:endParaRPr/>
            </a:p>
          </p:txBody>
        </p:sp>
        <p:sp>
          <p:nvSpPr>
            <p:cNvPr id="10" name="object 10"/>
            <p:cNvSpPr/>
            <p:nvPr/>
          </p:nvSpPr>
          <p:spPr>
            <a:xfrm>
              <a:off x="1143000" y="1371600"/>
              <a:ext cx="1234440" cy="726440"/>
            </a:xfrm>
            <a:custGeom>
              <a:avLst/>
              <a:gdLst/>
              <a:ahLst/>
              <a:cxnLst/>
              <a:rect l="l" t="t" r="r" b="b"/>
              <a:pathLst>
                <a:path w="1234439" h="726439">
                  <a:moveTo>
                    <a:pt x="0" y="0"/>
                  </a:moveTo>
                  <a:lnTo>
                    <a:pt x="1234439" y="726439"/>
                  </a:lnTo>
                </a:path>
              </a:pathLst>
            </a:custGeom>
            <a:ln w="8890">
              <a:solidFill>
                <a:srgbClr val="FFFFFF"/>
              </a:solidFill>
            </a:ln>
          </p:spPr>
          <p:txBody>
            <a:bodyPr wrap="square" lIns="0" tIns="0" rIns="0" bIns="0" rtlCol="0"/>
            <a:lstStyle/>
            <a:p>
              <a:endParaRPr/>
            </a:p>
          </p:txBody>
        </p:sp>
        <p:sp>
          <p:nvSpPr>
            <p:cNvPr id="11" name="object 11"/>
            <p:cNvSpPr/>
            <p:nvPr/>
          </p:nvSpPr>
          <p:spPr>
            <a:xfrm>
              <a:off x="2354580" y="2062480"/>
              <a:ext cx="83820" cy="71120"/>
            </a:xfrm>
            <a:custGeom>
              <a:avLst/>
              <a:gdLst/>
              <a:ahLst/>
              <a:cxnLst/>
              <a:rect l="l" t="t" r="r" b="b"/>
              <a:pathLst>
                <a:path w="83819" h="71119">
                  <a:moveTo>
                    <a:pt x="38100" y="0"/>
                  </a:moveTo>
                  <a:lnTo>
                    <a:pt x="0" y="66040"/>
                  </a:lnTo>
                  <a:lnTo>
                    <a:pt x="83819" y="71120"/>
                  </a:lnTo>
                  <a:lnTo>
                    <a:pt x="38100" y="0"/>
                  </a:lnTo>
                  <a:close/>
                </a:path>
              </a:pathLst>
            </a:custGeom>
            <a:solidFill>
              <a:srgbClr val="FFFFFF"/>
            </a:solidFill>
          </p:spPr>
          <p:txBody>
            <a:bodyPr wrap="square" lIns="0" tIns="0" rIns="0" bIns="0" rtlCol="0"/>
            <a:lstStyle/>
            <a:p>
              <a:endParaRPr/>
            </a:p>
          </p:txBody>
        </p:sp>
        <p:sp>
          <p:nvSpPr>
            <p:cNvPr id="12" name="object 12"/>
            <p:cNvSpPr/>
            <p:nvPr/>
          </p:nvSpPr>
          <p:spPr>
            <a:xfrm>
              <a:off x="4791709" y="2667000"/>
              <a:ext cx="2904490" cy="744220"/>
            </a:xfrm>
            <a:custGeom>
              <a:avLst/>
              <a:gdLst/>
              <a:ahLst/>
              <a:cxnLst/>
              <a:rect l="l" t="t" r="r" b="b"/>
              <a:pathLst>
                <a:path w="2904490" h="744220">
                  <a:moveTo>
                    <a:pt x="2904490" y="0"/>
                  </a:moveTo>
                  <a:lnTo>
                    <a:pt x="0" y="744220"/>
                  </a:lnTo>
                </a:path>
              </a:pathLst>
            </a:custGeom>
            <a:ln w="8890">
              <a:solidFill>
                <a:srgbClr val="FFFFFF"/>
              </a:solidFill>
            </a:ln>
          </p:spPr>
          <p:txBody>
            <a:bodyPr wrap="square" lIns="0" tIns="0" rIns="0" bIns="0" rtlCol="0"/>
            <a:lstStyle/>
            <a:p>
              <a:endParaRPr/>
            </a:p>
          </p:txBody>
        </p:sp>
        <p:sp>
          <p:nvSpPr>
            <p:cNvPr id="13" name="object 13"/>
            <p:cNvSpPr/>
            <p:nvPr/>
          </p:nvSpPr>
          <p:spPr>
            <a:xfrm>
              <a:off x="4724400" y="3373119"/>
              <a:ext cx="82550" cy="73660"/>
            </a:xfrm>
            <a:custGeom>
              <a:avLst/>
              <a:gdLst/>
              <a:ahLst/>
              <a:cxnLst/>
              <a:rect l="l" t="t" r="r" b="b"/>
              <a:pathLst>
                <a:path w="82550" h="73660">
                  <a:moveTo>
                    <a:pt x="63500" y="0"/>
                  </a:moveTo>
                  <a:lnTo>
                    <a:pt x="0" y="55879"/>
                  </a:lnTo>
                  <a:lnTo>
                    <a:pt x="82550" y="73659"/>
                  </a:lnTo>
                  <a:lnTo>
                    <a:pt x="63500" y="0"/>
                  </a:lnTo>
                  <a:close/>
                </a:path>
              </a:pathLst>
            </a:custGeom>
            <a:solidFill>
              <a:srgbClr val="FFFFFF"/>
            </a:solidFill>
          </p:spPr>
          <p:txBody>
            <a:bodyPr wrap="square" lIns="0" tIns="0" rIns="0" bIns="0" rtlCol="0"/>
            <a:lstStyle/>
            <a:p>
              <a:endParaRPr/>
            </a:p>
          </p:txBody>
        </p:sp>
        <p:sp>
          <p:nvSpPr>
            <p:cNvPr id="14" name="object 14"/>
            <p:cNvSpPr/>
            <p:nvPr/>
          </p:nvSpPr>
          <p:spPr>
            <a:xfrm>
              <a:off x="914400" y="3733800"/>
              <a:ext cx="1452880" cy="0"/>
            </a:xfrm>
            <a:custGeom>
              <a:avLst/>
              <a:gdLst/>
              <a:ahLst/>
              <a:cxnLst/>
              <a:rect l="l" t="t" r="r" b="b"/>
              <a:pathLst>
                <a:path w="1452880">
                  <a:moveTo>
                    <a:pt x="0" y="0"/>
                  </a:moveTo>
                  <a:lnTo>
                    <a:pt x="1452880" y="0"/>
                  </a:lnTo>
                </a:path>
              </a:pathLst>
            </a:custGeom>
            <a:ln w="8890">
              <a:solidFill>
                <a:srgbClr val="FFFFFF"/>
              </a:solidFill>
            </a:ln>
          </p:spPr>
          <p:txBody>
            <a:bodyPr wrap="square" lIns="0" tIns="0" rIns="0" bIns="0" rtlCol="0"/>
            <a:lstStyle/>
            <a:p>
              <a:endParaRPr/>
            </a:p>
          </p:txBody>
        </p:sp>
        <p:sp>
          <p:nvSpPr>
            <p:cNvPr id="15" name="object 15"/>
            <p:cNvSpPr/>
            <p:nvPr/>
          </p:nvSpPr>
          <p:spPr>
            <a:xfrm>
              <a:off x="2362200" y="3695700"/>
              <a:ext cx="76200" cy="76200"/>
            </a:xfrm>
            <a:custGeom>
              <a:avLst/>
              <a:gdLst/>
              <a:ahLst/>
              <a:cxnLst/>
              <a:rect l="l" t="t" r="r" b="b"/>
              <a:pathLst>
                <a:path w="76200" h="76200">
                  <a:moveTo>
                    <a:pt x="0" y="0"/>
                  </a:moveTo>
                  <a:lnTo>
                    <a:pt x="0" y="76200"/>
                  </a:lnTo>
                  <a:lnTo>
                    <a:pt x="76200" y="38100"/>
                  </a:lnTo>
                  <a:lnTo>
                    <a:pt x="0" y="0"/>
                  </a:lnTo>
                  <a:close/>
                </a:path>
              </a:pathLst>
            </a:custGeom>
            <a:solidFill>
              <a:srgbClr val="FFFFFF"/>
            </a:solidFill>
          </p:spPr>
          <p:txBody>
            <a:bodyPr wrap="square" lIns="0" tIns="0" rIns="0" bIns="0" rtlCol="0"/>
            <a:lstStyle/>
            <a:p>
              <a:endParaRPr/>
            </a:p>
          </p:txBody>
        </p:sp>
        <p:sp>
          <p:nvSpPr>
            <p:cNvPr id="16" name="object 16"/>
            <p:cNvSpPr/>
            <p:nvPr/>
          </p:nvSpPr>
          <p:spPr>
            <a:xfrm>
              <a:off x="4551680" y="533400"/>
              <a:ext cx="1620520" cy="1252220"/>
            </a:xfrm>
            <a:custGeom>
              <a:avLst/>
              <a:gdLst/>
              <a:ahLst/>
              <a:cxnLst/>
              <a:rect l="l" t="t" r="r" b="b"/>
              <a:pathLst>
                <a:path w="1620520" h="1252220">
                  <a:moveTo>
                    <a:pt x="1620520" y="0"/>
                  </a:moveTo>
                  <a:lnTo>
                    <a:pt x="0" y="1252220"/>
                  </a:lnTo>
                </a:path>
              </a:pathLst>
            </a:custGeom>
            <a:ln w="8890">
              <a:solidFill>
                <a:srgbClr val="FFFFFF"/>
              </a:solidFill>
            </a:ln>
          </p:spPr>
          <p:txBody>
            <a:bodyPr wrap="square" lIns="0" tIns="0" rIns="0" bIns="0" rtlCol="0"/>
            <a:lstStyle/>
            <a:p>
              <a:endParaRPr/>
            </a:p>
          </p:txBody>
        </p:sp>
        <p:sp>
          <p:nvSpPr>
            <p:cNvPr id="17" name="object 17"/>
            <p:cNvSpPr/>
            <p:nvPr/>
          </p:nvSpPr>
          <p:spPr>
            <a:xfrm>
              <a:off x="4495800" y="1752600"/>
              <a:ext cx="82550" cy="76200"/>
            </a:xfrm>
            <a:custGeom>
              <a:avLst/>
              <a:gdLst/>
              <a:ahLst/>
              <a:cxnLst/>
              <a:rect l="l" t="t" r="r" b="b"/>
              <a:pathLst>
                <a:path w="82550" h="76200">
                  <a:moveTo>
                    <a:pt x="36829" y="0"/>
                  </a:moveTo>
                  <a:lnTo>
                    <a:pt x="0" y="76200"/>
                  </a:lnTo>
                  <a:lnTo>
                    <a:pt x="82550" y="59689"/>
                  </a:lnTo>
                  <a:lnTo>
                    <a:pt x="36829" y="0"/>
                  </a:lnTo>
                  <a:close/>
                </a:path>
              </a:pathLst>
            </a:custGeom>
            <a:solidFill>
              <a:srgbClr val="FFFFFF"/>
            </a:solidFill>
          </p:spPr>
          <p:txBody>
            <a:bodyPr wrap="square" lIns="0" tIns="0" rIns="0" bIns="0" rtlCol="0"/>
            <a:lstStyle/>
            <a:p>
              <a:endParaRPr/>
            </a:p>
          </p:txBody>
        </p:sp>
        <p:sp>
          <p:nvSpPr>
            <p:cNvPr id="18" name="object 18"/>
            <p:cNvSpPr/>
            <p:nvPr/>
          </p:nvSpPr>
          <p:spPr>
            <a:xfrm>
              <a:off x="5777230" y="3505200"/>
              <a:ext cx="2147570" cy="1111250"/>
            </a:xfrm>
            <a:custGeom>
              <a:avLst/>
              <a:gdLst/>
              <a:ahLst/>
              <a:cxnLst/>
              <a:rect l="l" t="t" r="r" b="b"/>
              <a:pathLst>
                <a:path w="2147570" h="1111250">
                  <a:moveTo>
                    <a:pt x="2147570" y="0"/>
                  </a:moveTo>
                  <a:lnTo>
                    <a:pt x="0" y="1111250"/>
                  </a:lnTo>
                </a:path>
              </a:pathLst>
            </a:custGeom>
            <a:ln w="8889">
              <a:solidFill>
                <a:srgbClr val="FFFFFF"/>
              </a:solidFill>
            </a:ln>
          </p:spPr>
          <p:txBody>
            <a:bodyPr wrap="square" lIns="0" tIns="0" rIns="0" bIns="0" rtlCol="0"/>
            <a:lstStyle/>
            <a:p>
              <a:endParaRPr/>
            </a:p>
          </p:txBody>
        </p:sp>
        <p:sp>
          <p:nvSpPr>
            <p:cNvPr id="19" name="object 19"/>
            <p:cNvSpPr/>
            <p:nvPr/>
          </p:nvSpPr>
          <p:spPr>
            <a:xfrm>
              <a:off x="5715000" y="4579620"/>
              <a:ext cx="85090" cy="68580"/>
            </a:xfrm>
            <a:custGeom>
              <a:avLst/>
              <a:gdLst/>
              <a:ahLst/>
              <a:cxnLst/>
              <a:rect l="l" t="t" r="r" b="b"/>
              <a:pathLst>
                <a:path w="85089" h="68579">
                  <a:moveTo>
                    <a:pt x="49529" y="0"/>
                  </a:moveTo>
                  <a:lnTo>
                    <a:pt x="0" y="68579"/>
                  </a:lnTo>
                  <a:lnTo>
                    <a:pt x="85089" y="67309"/>
                  </a:lnTo>
                  <a:lnTo>
                    <a:pt x="49529" y="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66800" y="76200"/>
            <a:ext cx="3681729" cy="6781800"/>
          </a:xfrm>
          <a:prstGeom prst="rect">
            <a:avLst/>
          </a:prstGeom>
        </p:spPr>
      </p:pic>
      <p:sp>
        <p:nvSpPr>
          <p:cNvPr id="3" name="object 3"/>
          <p:cNvSpPr/>
          <p:nvPr/>
        </p:nvSpPr>
        <p:spPr>
          <a:xfrm>
            <a:off x="5417820" y="2453639"/>
            <a:ext cx="2997200" cy="916940"/>
          </a:xfrm>
          <a:custGeom>
            <a:avLst/>
            <a:gdLst/>
            <a:ahLst/>
            <a:cxnLst/>
            <a:rect l="l" t="t" r="r" b="b"/>
            <a:pathLst>
              <a:path w="2997200" h="916939">
                <a:moveTo>
                  <a:pt x="1498600" y="916939"/>
                </a:moveTo>
                <a:lnTo>
                  <a:pt x="0" y="916939"/>
                </a:lnTo>
                <a:lnTo>
                  <a:pt x="0" y="0"/>
                </a:lnTo>
                <a:lnTo>
                  <a:pt x="2997200" y="0"/>
                </a:lnTo>
                <a:lnTo>
                  <a:pt x="2997200" y="916939"/>
                </a:lnTo>
                <a:lnTo>
                  <a:pt x="1498600" y="916939"/>
                </a:lnTo>
                <a:close/>
              </a:path>
            </a:pathLst>
          </a:custGeom>
          <a:ln w="9344">
            <a:solidFill>
              <a:srgbClr val="FFFFFF"/>
            </a:solidFill>
          </a:ln>
        </p:spPr>
        <p:txBody>
          <a:bodyPr wrap="square" lIns="0" tIns="0" rIns="0" bIns="0" rtlCol="0"/>
          <a:lstStyle/>
          <a:p>
            <a:endParaRPr/>
          </a:p>
        </p:txBody>
      </p:sp>
      <p:sp>
        <p:nvSpPr>
          <p:cNvPr id="4" name="object 4"/>
          <p:cNvSpPr txBox="1"/>
          <p:nvPr/>
        </p:nvSpPr>
        <p:spPr>
          <a:xfrm>
            <a:off x="5039359" y="491490"/>
            <a:ext cx="3980815" cy="5923280"/>
          </a:xfrm>
          <a:prstGeom prst="rect">
            <a:avLst/>
          </a:prstGeom>
        </p:spPr>
        <p:txBody>
          <a:bodyPr vert="horz" wrap="square" lIns="0" tIns="12700" rIns="0" bIns="0" rtlCol="0">
            <a:spAutoFit/>
          </a:bodyPr>
          <a:lstStyle/>
          <a:p>
            <a:pPr marL="384810" marR="585470">
              <a:lnSpc>
                <a:spcPct val="100000"/>
              </a:lnSpc>
              <a:spcBef>
                <a:spcPts val="100"/>
              </a:spcBef>
            </a:pPr>
            <a:r>
              <a:rPr sz="1800" dirty="0">
                <a:solidFill>
                  <a:srgbClr val="FFFFFF"/>
                </a:solidFill>
                <a:latin typeface="Arial MT"/>
                <a:cs typeface="Arial MT"/>
              </a:rPr>
              <a:t>The </a:t>
            </a:r>
            <a:r>
              <a:rPr sz="1800" spc="-10" dirty="0">
                <a:solidFill>
                  <a:srgbClr val="FFFFFF"/>
                </a:solidFill>
                <a:latin typeface="Arial MT"/>
                <a:cs typeface="Arial MT"/>
              </a:rPr>
              <a:t>Venus </a:t>
            </a:r>
            <a:r>
              <a:rPr sz="1800" spc="-5" dirty="0">
                <a:solidFill>
                  <a:srgbClr val="FFFFFF"/>
                </a:solidFill>
                <a:latin typeface="Arial MT"/>
                <a:cs typeface="Arial MT"/>
              </a:rPr>
              <a:t>of </a:t>
            </a:r>
            <a:r>
              <a:rPr sz="1800" spc="-10" dirty="0">
                <a:solidFill>
                  <a:srgbClr val="FFFFFF"/>
                </a:solidFill>
                <a:latin typeface="Arial MT"/>
                <a:cs typeface="Arial MT"/>
              </a:rPr>
              <a:t>Willendorf </a:t>
            </a:r>
            <a:r>
              <a:rPr sz="1800" spc="-20" dirty="0">
                <a:solidFill>
                  <a:srgbClr val="FFFFFF"/>
                </a:solidFill>
                <a:latin typeface="Arial MT"/>
                <a:cs typeface="Arial MT"/>
              </a:rPr>
              <a:t>was </a:t>
            </a:r>
            <a:r>
              <a:rPr sz="1800" spc="-15" dirty="0">
                <a:solidFill>
                  <a:srgbClr val="FFFFFF"/>
                </a:solidFill>
                <a:latin typeface="Arial MT"/>
                <a:cs typeface="Arial MT"/>
              </a:rPr>
              <a:t> </a:t>
            </a:r>
            <a:r>
              <a:rPr sz="1800" spc="-5" dirty="0">
                <a:solidFill>
                  <a:srgbClr val="FFFFFF"/>
                </a:solidFill>
                <a:latin typeface="Arial MT"/>
                <a:cs typeface="Arial MT"/>
              </a:rPr>
              <a:t>carved from </a:t>
            </a:r>
            <a:r>
              <a:rPr sz="1800" spc="-10" dirty="0">
                <a:solidFill>
                  <a:srgbClr val="FFFFFF"/>
                </a:solidFill>
                <a:latin typeface="Arial MT"/>
                <a:cs typeface="Arial MT"/>
              </a:rPr>
              <a:t>oolitic </a:t>
            </a:r>
            <a:r>
              <a:rPr sz="1800" spc="-5" dirty="0">
                <a:solidFill>
                  <a:srgbClr val="FFFFFF"/>
                </a:solidFill>
                <a:latin typeface="Arial MT"/>
                <a:cs typeface="Arial MT"/>
              </a:rPr>
              <a:t>limestone, </a:t>
            </a:r>
            <a:r>
              <a:rPr sz="1800" spc="-490" dirty="0">
                <a:solidFill>
                  <a:srgbClr val="FFFFFF"/>
                </a:solidFill>
                <a:latin typeface="Arial MT"/>
                <a:cs typeface="Arial MT"/>
              </a:rPr>
              <a:t> </a:t>
            </a:r>
            <a:r>
              <a:rPr sz="1800" spc="-10" dirty="0">
                <a:solidFill>
                  <a:srgbClr val="FFFFFF"/>
                </a:solidFill>
                <a:latin typeface="Arial MT"/>
                <a:cs typeface="Arial MT"/>
              </a:rPr>
              <a:t>and </a:t>
            </a:r>
            <a:r>
              <a:rPr sz="1800" spc="-15" dirty="0">
                <a:solidFill>
                  <a:srgbClr val="FFFFFF"/>
                </a:solidFill>
                <a:latin typeface="Arial MT"/>
                <a:cs typeface="Arial MT"/>
              </a:rPr>
              <a:t>was </a:t>
            </a:r>
            <a:r>
              <a:rPr sz="1800" spc="-5" dirty="0">
                <a:solidFill>
                  <a:srgbClr val="FFFFFF"/>
                </a:solidFill>
                <a:latin typeface="Arial MT"/>
                <a:cs typeface="Arial MT"/>
              </a:rPr>
              <a:t>covered </a:t>
            </a:r>
            <a:r>
              <a:rPr sz="1800" spc="-15" dirty="0">
                <a:solidFill>
                  <a:srgbClr val="FFFFFF"/>
                </a:solidFill>
                <a:latin typeface="Arial MT"/>
                <a:cs typeface="Arial MT"/>
              </a:rPr>
              <a:t>with </a:t>
            </a:r>
            <a:r>
              <a:rPr sz="1800" dirty="0">
                <a:solidFill>
                  <a:srgbClr val="FFFFFF"/>
                </a:solidFill>
                <a:latin typeface="Arial MT"/>
                <a:cs typeface="Arial MT"/>
              </a:rPr>
              <a:t>a </a:t>
            </a:r>
            <a:r>
              <a:rPr sz="1800" spc="-5" dirty="0">
                <a:solidFill>
                  <a:srgbClr val="FFFFFF"/>
                </a:solidFill>
                <a:latin typeface="Arial MT"/>
                <a:cs typeface="Arial MT"/>
              </a:rPr>
              <a:t>thick </a:t>
            </a:r>
            <a:r>
              <a:rPr sz="1800" dirty="0">
                <a:solidFill>
                  <a:srgbClr val="FFFFFF"/>
                </a:solidFill>
                <a:latin typeface="Arial MT"/>
                <a:cs typeface="Arial MT"/>
              </a:rPr>
              <a:t> </a:t>
            </a:r>
            <a:r>
              <a:rPr sz="1800" spc="-15" dirty="0">
                <a:solidFill>
                  <a:srgbClr val="FFFFFF"/>
                </a:solidFill>
                <a:latin typeface="Arial MT"/>
                <a:cs typeface="Arial MT"/>
              </a:rPr>
              <a:t>layer</a:t>
            </a:r>
            <a:r>
              <a:rPr sz="1800" spc="20" dirty="0">
                <a:solidFill>
                  <a:srgbClr val="FFFFFF"/>
                </a:solidFill>
                <a:latin typeface="Arial MT"/>
                <a:cs typeface="Arial MT"/>
              </a:rPr>
              <a:t> </a:t>
            </a:r>
            <a:r>
              <a:rPr sz="1800" spc="-5" dirty="0">
                <a:solidFill>
                  <a:srgbClr val="FFFFFF"/>
                </a:solidFill>
                <a:latin typeface="Arial MT"/>
                <a:cs typeface="Arial MT"/>
              </a:rPr>
              <a:t>of</a:t>
            </a:r>
            <a:r>
              <a:rPr sz="1800" spc="35" dirty="0">
                <a:solidFill>
                  <a:srgbClr val="FFFFFF"/>
                </a:solidFill>
                <a:latin typeface="Arial MT"/>
                <a:cs typeface="Arial MT"/>
              </a:rPr>
              <a:t> </a:t>
            </a:r>
            <a:r>
              <a:rPr sz="1800" spc="-5" dirty="0">
                <a:solidFill>
                  <a:srgbClr val="FFFFFF"/>
                </a:solidFill>
                <a:latin typeface="Arial MT"/>
                <a:cs typeface="Arial MT"/>
              </a:rPr>
              <a:t>red</a:t>
            </a:r>
            <a:r>
              <a:rPr sz="1800" spc="25" dirty="0">
                <a:solidFill>
                  <a:srgbClr val="FFFFFF"/>
                </a:solidFill>
                <a:latin typeface="Arial MT"/>
                <a:cs typeface="Arial MT"/>
              </a:rPr>
              <a:t> </a:t>
            </a:r>
            <a:r>
              <a:rPr sz="1800" spc="-5" dirty="0">
                <a:solidFill>
                  <a:srgbClr val="FFFFFF"/>
                </a:solidFill>
                <a:latin typeface="Arial MT"/>
                <a:cs typeface="Arial MT"/>
              </a:rPr>
              <a:t>ochre</a:t>
            </a:r>
            <a:r>
              <a:rPr sz="1800" spc="25" dirty="0">
                <a:solidFill>
                  <a:srgbClr val="FFFFFF"/>
                </a:solidFill>
                <a:latin typeface="Arial MT"/>
                <a:cs typeface="Arial MT"/>
              </a:rPr>
              <a:t> </a:t>
            </a:r>
            <a:r>
              <a:rPr sz="1800" spc="-20" dirty="0">
                <a:solidFill>
                  <a:srgbClr val="FFFFFF"/>
                </a:solidFill>
                <a:latin typeface="Arial MT"/>
                <a:cs typeface="Arial MT"/>
              </a:rPr>
              <a:t>when </a:t>
            </a:r>
            <a:r>
              <a:rPr sz="1800" spc="-15" dirty="0">
                <a:solidFill>
                  <a:srgbClr val="FFFFFF"/>
                </a:solidFill>
                <a:latin typeface="Arial MT"/>
                <a:cs typeface="Arial MT"/>
              </a:rPr>
              <a:t> </a:t>
            </a:r>
            <a:r>
              <a:rPr sz="1800" spc="-10" dirty="0">
                <a:solidFill>
                  <a:srgbClr val="FFFFFF"/>
                </a:solidFill>
                <a:latin typeface="Arial MT"/>
                <a:cs typeface="Arial MT"/>
              </a:rPr>
              <a:t>found. </a:t>
            </a:r>
            <a:r>
              <a:rPr sz="1800" dirty="0">
                <a:solidFill>
                  <a:srgbClr val="FFFFFF"/>
                </a:solidFill>
                <a:latin typeface="Arial MT"/>
                <a:cs typeface="Arial MT"/>
              </a:rPr>
              <a:t>The </a:t>
            </a:r>
            <a:r>
              <a:rPr sz="1800" spc="-5" dirty="0">
                <a:solidFill>
                  <a:srgbClr val="FFFFFF"/>
                </a:solidFill>
                <a:latin typeface="Arial MT"/>
                <a:cs typeface="Arial MT"/>
              </a:rPr>
              <a:t>figurine </a:t>
            </a:r>
            <a:r>
              <a:rPr sz="1800" spc="-20" dirty="0">
                <a:solidFill>
                  <a:srgbClr val="FFFFFF"/>
                </a:solidFill>
                <a:latin typeface="Arial MT"/>
                <a:cs typeface="Arial MT"/>
              </a:rPr>
              <a:t>was </a:t>
            </a:r>
            <a:r>
              <a:rPr sz="1800" spc="-15" dirty="0">
                <a:solidFill>
                  <a:srgbClr val="FFFFFF"/>
                </a:solidFill>
                <a:latin typeface="Arial MT"/>
                <a:cs typeface="Arial MT"/>
              </a:rPr>
              <a:t> </a:t>
            </a:r>
            <a:r>
              <a:rPr sz="1800" spc="-10" dirty="0">
                <a:solidFill>
                  <a:srgbClr val="FFFFFF"/>
                </a:solidFill>
                <a:latin typeface="Arial MT"/>
                <a:cs typeface="Arial MT"/>
              </a:rPr>
              <a:t>unearthed during </a:t>
            </a:r>
            <a:r>
              <a:rPr sz="1800" spc="-5" dirty="0">
                <a:solidFill>
                  <a:srgbClr val="FFFFFF"/>
                </a:solidFill>
                <a:latin typeface="Arial MT"/>
                <a:cs typeface="Arial MT"/>
              </a:rPr>
              <a:t>the </a:t>
            </a:r>
            <a:r>
              <a:rPr sz="1800" spc="-10" dirty="0">
                <a:solidFill>
                  <a:srgbClr val="FFFFFF"/>
                </a:solidFill>
                <a:latin typeface="Arial MT"/>
                <a:cs typeface="Arial MT"/>
              </a:rPr>
              <a:t>Wachau </a:t>
            </a:r>
            <a:r>
              <a:rPr sz="1800" spc="-490" dirty="0">
                <a:solidFill>
                  <a:srgbClr val="FFFFFF"/>
                </a:solidFill>
                <a:latin typeface="Arial MT"/>
                <a:cs typeface="Arial MT"/>
              </a:rPr>
              <a:t> </a:t>
            </a:r>
            <a:r>
              <a:rPr sz="1800" spc="-15" dirty="0">
                <a:solidFill>
                  <a:srgbClr val="FFFFFF"/>
                </a:solidFill>
                <a:latin typeface="Arial MT"/>
                <a:cs typeface="Arial MT"/>
              </a:rPr>
              <a:t>railway</a:t>
            </a:r>
            <a:r>
              <a:rPr sz="1800" spc="-35" dirty="0">
                <a:solidFill>
                  <a:srgbClr val="FFFFFF"/>
                </a:solidFill>
                <a:latin typeface="Arial MT"/>
                <a:cs typeface="Arial MT"/>
              </a:rPr>
              <a:t> </a:t>
            </a:r>
            <a:r>
              <a:rPr sz="1800" spc="-5" dirty="0">
                <a:solidFill>
                  <a:srgbClr val="FFFFFF"/>
                </a:solidFill>
                <a:latin typeface="Arial MT"/>
                <a:cs typeface="Arial MT"/>
              </a:rPr>
              <a:t>construction</a:t>
            </a:r>
            <a:r>
              <a:rPr sz="1800" spc="-10" dirty="0">
                <a:solidFill>
                  <a:srgbClr val="FFFFFF"/>
                </a:solidFill>
                <a:latin typeface="Arial MT"/>
                <a:cs typeface="Arial MT"/>
              </a:rPr>
              <a:t> </a:t>
            </a:r>
            <a:r>
              <a:rPr sz="1800" spc="-5" dirty="0">
                <a:solidFill>
                  <a:srgbClr val="FFFFFF"/>
                </a:solidFill>
                <a:latin typeface="Arial MT"/>
                <a:cs typeface="Arial MT"/>
              </a:rPr>
              <a:t>in</a:t>
            </a:r>
            <a:r>
              <a:rPr sz="1800" spc="-10" dirty="0">
                <a:solidFill>
                  <a:srgbClr val="FFFFFF"/>
                </a:solidFill>
                <a:latin typeface="Arial MT"/>
                <a:cs typeface="Arial MT"/>
              </a:rPr>
              <a:t> 1908.</a:t>
            </a:r>
            <a:endParaRPr sz="1800">
              <a:latin typeface="Arial MT"/>
              <a:cs typeface="Arial MT"/>
            </a:endParaRPr>
          </a:p>
          <a:p>
            <a:pPr marL="467995">
              <a:lnSpc>
                <a:spcPct val="100000"/>
              </a:lnSpc>
              <a:spcBef>
                <a:spcPts val="600"/>
              </a:spcBef>
            </a:pPr>
            <a:r>
              <a:rPr sz="1800" spc="-10" dirty="0">
                <a:solidFill>
                  <a:srgbClr val="FFFFFF"/>
                </a:solidFill>
                <a:latin typeface="Arial MT"/>
                <a:cs typeface="Arial MT"/>
              </a:rPr>
              <a:t>Venus</a:t>
            </a:r>
            <a:r>
              <a:rPr sz="1800" spc="-15" dirty="0">
                <a:solidFill>
                  <a:srgbClr val="FFFFFF"/>
                </a:solidFill>
                <a:latin typeface="Arial MT"/>
                <a:cs typeface="Arial MT"/>
              </a:rPr>
              <a:t> </a:t>
            </a:r>
            <a:r>
              <a:rPr sz="1800" spc="-10" dirty="0">
                <a:solidFill>
                  <a:srgbClr val="FFFFFF"/>
                </a:solidFill>
                <a:latin typeface="Arial MT"/>
                <a:cs typeface="Arial MT"/>
              </a:rPr>
              <a:t>of Willendorf</a:t>
            </a:r>
            <a:endParaRPr sz="1800">
              <a:latin typeface="Arial MT"/>
              <a:cs typeface="Arial MT"/>
            </a:endParaRPr>
          </a:p>
          <a:p>
            <a:pPr marL="467995">
              <a:lnSpc>
                <a:spcPct val="100000"/>
              </a:lnSpc>
            </a:pPr>
            <a:r>
              <a:rPr sz="1800" dirty="0">
                <a:solidFill>
                  <a:srgbClr val="FFFFFF"/>
                </a:solidFill>
                <a:latin typeface="Arial MT"/>
                <a:cs typeface="Arial MT"/>
              </a:rPr>
              <a:t>c.</a:t>
            </a:r>
            <a:r>
              <a:rPr sz="1800" spc="-20" dirty="0">
                <a:solidFill>
                  <a:srgbClr val="FFFFFF"/>
                </a:solidFill>
                <a:latin typeface="Arial MT"/>
                <a:cs typeface="Arial MT"/>
              </a:rPr>
              <a:t> </a:t>
            </a:r>
            <a:r>
              <a:rPr sz="1800" spc="-10" dirty="0">
                <a:solidFill>
                  <a:srgbClr val="FFFFFF"/>
                </a:solidFill>
                <a:latin typeface="Arial MT"/>
                <a:cs typeface="Arial MT"/>
              </a:rPr>
              <a:t>24,000-22,000</a:t>
            </a:r>
            <a:r>
              <a:rPr sz="1800" spc="-15" dirty="0">
                <a:solidFill>
                  <a:srgbClr val="FFFFFF"/>
                </a:solidFill>
                <a:latin typeface="Arial MT"/>
                <a:cs typeface="Arial MT"/>
              </a:rPr>
              <a:t> </a:t>
            </a:r>
            <a:r>
              <a:rPr sz="1800" spc="-10" dirty="0">
                <a:solidFill>
                  <a:srgbClr val="FFFFFF"/>
                </a:solidFill>
                <a:latin typeface="Arial MT"/>
                <a:cs typeface="Arial MT"/>
              </a:rPr>
              <a:t>BCE</a:t>
            </a:r>
            <a:endParaRPr sz="1800">
              <a:latin typeface="Arial MT"/>
              <a:cs typeface="Arial MT"/>
            </a:endParaRPr>
          </a:p>
          <a:p>
            <a:pPr marL="467995">
              <a:lnSpc>
                <a:spcPct val="100000"/>
              </a:lnSpc>
            </a:pPr>
            <a:r>
              <a:rPr sz="1800" dirty="0">
                <a:solidFill>
                  <a:srgbClr val="FFFFFF"/>
                </a:solidFill>
                <a:latin typeface="Arial MT"/>
                <a:cs typeface="Arial MT"/>
              </a:rPr>
              <a:t>4</a:t>
            </a:r>
            <a:r>
              <a:rPr sz="1800" spc="-20" dirty="0">
                <a:solidFill>
                  <a:srgbClr val="FFFFFF"/>
                </a:solidFill>
                <a:latin typeface="Arial MT"/>
                <a:cs typeface="Arial MT"/>
              </a:rPr>
              <a:t> </a:t>
            </a:r>
            <a:r>
              <a:rPr sz="1800" spc="-5" dirty="0">
                <a:solidFill>
                  <a:srgbClr val="FFFFFF"/>
                </a:solidFill>
                <a:latin typeface="Arial MT"/>
                <a:cs typeface="Arial MT"/>
              </a:rPr>
              <a:t>3/8</a:t>
            </a:r>
            <a:r>
              <a:rPr sz="1800" spc="-15" dirty="0">
                <a:solidFill>
                  <a:srgbClr val="FFFFFF"/>
                </a:solidFill>
                <a:latin typeface="Arial MT"/>
                <a:cs typeface="Arial MT"/>
              </a:rPr>
              <a:t> </a:t>
            </a:r>
            <a:r>
              <a:rPr sz="1800" spc="-10" dirty="0">
                <a:solidFill>
                  <a:srgbClr val="FFFFFF"/>
                </a:solidFill>
                <a:latin typeface="Arial MT"/>
                <a:cs typeface="Arial MT"/>
              </a:rPr>
              <a:t>inches</a:t>
            </a:r>
            <a:r>
              <a:rPr sz="1800" spc="-15" dirty="0">
                <a:solidFill>
                  <a:srgbClr val="FFFFFF"/>
                </a:solidFill>
                <a:latin typeface="Arial MT"/>
                <a:cs typeface="Arial MT"/>
              </a:rPr>
              <a:t> </a:t>
            </a:r>
            <a:r>
              <a:rPr sz="1800" spc="-5" dirty="0">
                <a:solidFill>
                  <a:srgbClr val="FFFFFF"/>
                </a:solidFill>
                <a:latin typeface="Arial MT"/>
                <a:cs typeface="Arial MT"/>
              </a:rPr>
              <a:t>(11.1</a:t>
            </a:r>
            <a:r>
              <a:rPr sz="1800" spc="-15" dirty="0">
                <a:solidFill>
                  <a:srgbClr val="FFFFFF"/>
                </a:solidFill>
                <a:latin typeface="Arial MT"/>
                <a:cs typeface="Arial MT"/>
              </a:rPr>
              <a:t> </a:t>
            </a:r>
            <a:r>
              <a:rPr sz="1800" dirty="0">
                <a:solidFill>
                  <a:srgbClr val="FFFFFF"/>
                </a:solidFill>
                <a:latin typeface="Arial MT"/>
                <a:cs typeface="Arial MT"/>
              </a:rPr>
              <a:t>cm)</a:t>
            </a:r>
            <a:r>
              <a:rPr sz="1800" spc="-5" dirty="0">
                <a:solidFill>
                  <a:srgbClr val="FFFFFF"/>
                </a:solidFill>
                <a:latin typeface="Arial MT"/>
                <a:cs typeface="Arial MT"/>
              </a:rPr>
              <a:t> </a:t>
            </a:r>
            <a:r>
              <a:rPr sz="1800" spc="-10" dirty="0">
                <a:solidFill>
                  <a:srgbClr val="FFFFFF"/>
                </a:solidFill>
                <a:latin typeface="Arial MT"/>
                <a:cs typeface="Arial MT"/>
              </a:rPr>
              <a:t>high</a:t>
            </a:r>
            <a:endParaRPr sz="1800">
              <a:latin typeface="Arial MT"/>
              <a:cs typeface="Arial MT"/>
            </a:endParaRPr>
          </a:p>
          <a:p>
            <a:pPr>
              <a:lnSpc>
                <a:spcPct val="100000"/>
              </a:lnSpc>
            </a:pPr>
            <a:endParaRPr sz="2000">
              <a:latin typeface="Arial MT"/>
              <a:cs typeface="Arial MT"/>
            </a:endParaRPr>
          </a:p>
          <a:p>
            <a:pPr>
              <a:lnSpc>
                <a:spcPct val="100000"/>
              </a:lnSpc>
              <a:spcBef>
                <a:spcPts val="25"/>
              </a:spcBef>
            </a:pPr>
            <a:endParaRPr sz="2150">
              <a:latin typeface="Arial MT"/>
              <a:cs typeface="Arial MT"/>
            </a:endParaRPr>
          </a:p>
          <a:p>
            <a:pPr marL="12700" marR="5080">
              <a:lnSpc>
                <a:spcPct val="100000"/>
              </a:lnSpc>
            </a:pPr>
            <a:r>
              <a:rPr sz="1800" spc="-10" dirty="0">
                <a:solidFill>
                  <a:srgbClr val="FFFFFF"/>
                </a:solidFill>
                <a:latin typeface="Arial MT"/>
                <a:cs typeface="Arial MT"/>
              </a:rPr>
              <a:t>Being both</a:t>
            </a:r>
            <a:r>
              <a:rPr sz="1800" spc="5" dirty="0">
                <a:solidFill>
                  <a:srgbClr val="FFFFFF"/>
                </a:solidFill>
                <a:latin typeface="Arial MT"/>
                <a:cs typeface="Arial MT"/>
              </a:rPr>
              <a:t> </a:t>
            </a:r>
            <a:r>
              <a:rPr sz="1800" spc="-10" dirty="0">
                <a:solidFill>
                  <a:srgbClr val="FFFFFF"/>
                </a:solidFill>
                <a:latin typeface="Arial MT"/>
                <a:cs typeface="Arial MT"/>
              </a:rPr>
              <a:t>female</a:t>
            </a:r>
            <a:r>
              <a:rPr sz="1800" spc="-5" dirty="0">
                <a:solidFill>
                  <a:srgbClr val="FFFFFF"/>
                </a:solidFill>
                <a:latin typeface="Arial MT"/>
                <a:cs typeface="Arial MT"/>
              </a:rPr>
              <a:t> </a:t>
            </a:r>
            <a:r>
              <a:rPr sz="1800" spc="-10" dirty="0">
                <a:solidFill>
                  <a:srgbClr val="FFFFFF"/>
                </a:solidFill>
                <a:latin typeface="Arial MT"/>
                <a:cs typeface="Arial MT"/>
              </a:rPr>
              <a:t>and nude,</a:t>
            </a:r>
            <a:r>
              <a:rPr sz="1800" spc="5" dirty="0">
                <a:solidFill>
                  <a:srgbClr val="FFFFFF"/>
                </a:solidFill>
                <a:latin typeface="Arial MT"/>
                <a:cs typeface="Arial MT"/>
              </a:rPr>
              <a:t> </a:t>
            </a:r>
            <a:r>
              <a:rPr sz="1800" dirty="0">
                <a:solidFill>
                  <a:srgbClr val="FFFFFF"/>
                </a:solidFill>
                <a:latin typeface="Arial MT"/>
                <a:cs typeface="Arial MT"/>
              </a:rPr>
              <a:t>she</a:t>
            </a:r>
            <a:r>
              <a:rPr sz="1800" spc="-5" dirty="0">
                <a:solidFill>
                  <a:srgbClr val="FFFFFF"/>
                </a:solidFill>
                <a:latin typeface="Arial MT"/>
                <a:cs typeface="Arial MT"/>
              </a:rPr>
              <a:t> fit </a:t>
            </a:r>
            <a:r>
              <a:rPr sz="1800" dirty="0">
                <a:solidFill>
                  <a:srgbClr val="FFFFFF"/>
                </a:solidFill>
                <a:latin typeface="Arial MT"/>
                <a:cs typeface="Arial MT"/>
              </a:rPr>
              <a:t> </a:t>
            </a:r>
            <a:r>
              <a:rPr sz="1800" spc="-5" dirty="0">
                <a:solidFill>
                  <a:srgbClr val="FFFFFF"/>
                </a:solidFill>
                <a:latin typeface="Arial MT"/>
                <a:cs typeface="Arial MT"/>
              </a:rPr>
              <a:t>perfectly into the </a:t>
            </a:r>
            <a:r>
              <a:rPr sz="1800" spc="-10" dirty="0">
                <a:solidFill>
                  <a:srgbClr val="FFFFFF"/>
                </a:solidFill>
                <a:latin typeface="Arial MT"/>
                <a:cs typeface="Arial MT"/>
              </a:rPr>
              <a:t>patriarchal </a:t>
            </a:r>
            <a:r>
              <a:rPr sz="1800" spc="-5" dirty="0">
                <a:solidFill>
                  <a:srgbClr val="FFFFFF"/>
                </a:solidFill>
                <a:latin typeface="Arial MT"/>
                <a:cs typeface="Arial MT"/>
              </a:rPr>
              <a:t> construction </a:t>
            </a:r>
            <a:r>
              <a:rPr sz="1800" spc="-10" dirty="0">
                <a:solidFill>
                  <a:srgbClr val="FFFFFF"/>
                </a:solidFill>
                <a:latin typeface="Arial MT"/>
                <a:cs typeface="Arial MT"/>
              </a:rPr>
              <a:t>of </a:t>
            </a:r>
            <a:r>
              <a:rPr sz="1800" spc="-5" dirty="0">
                <a:solidFill>
                  <a:srgbClr val="FFFFFF"/>
                </a:solidFill>
                <a:latin typeface="Arial MT"/>
                <a:cs typeface="Arial MT"/>
              </a:rPr>
              <a:t>the history </a:t>
            </a:r>
            <a:r>
              <a:rPr sz="1800" spc="-10" dirty="0">
                <a:solidFill>
                  <a:srgbClr val="FFFFFF"/>
                </a:solidFill>
                <a:latin typeface="Arial MT"/>
                <a:cs typeface="Arial MT"/>
              </a:rPr>
              <a:t>of </a:t>
            </a:r>
            <a:r>
              <a:rPr sz="1800" spc="-5" dirty="0">
                <a:solidFill>
                  <a:srgbClr val="FFFFFF"/>
                </a:solidFill>
                <a:latin typeface="Arial MT"/>
                <a:cs typeface="Arial MT"/>
              </a:rPr>
              <a:t>art. As the </a:t>
            </a:r>
            <a:r>
              <a:rPr sz="1800" spc="-490" dirty="0">
                <a:solidFill>
                  <a:srgbClr val="FFFFFF"/>
                </a:solidFill>
                <a:latin typeface="Arial MT"/>
                <a:cs typeface="Arial MT"/>
              </a:rPr>
              <a:t> </a:t>
            </a:r>
            <a:r>
              <a:rPr sz="1800" spc="-5" dirty="0">
                <a:solidFill>
                  <a:srgbClr val="FFFFFF"/>
                </a:solidFill>
                <a:latin typeface="Arial MT"/>
                <a:cs typeface="Arial MT"/>
              </a:rPr>
              <a:t>earliest </a:t>
            </a:r>
            <a:r>
              <a:rPr sz="1800" spc="-15" dirty="0">
                <a:solidFill>
                  <a:srgbClr val="FFFFFF"/>
                </a:solidFill>
                <a:latin typeface="Arial MT"/>
                <a:cs typeface="Arial MT"/>
              </a:rPr>
              <a:t>known</a:t>
            </a:r>
            <a:r>
              <a:rPr sz="1800" spc="-10" dirty="0">
                <a:solidFill>
                  <a:srgbClr val="FFFFFF"/>
                </a:solidFill>
                <a:latin typeface="Arial MT"/>
                <a:cs typeface="Arial MT"/>
              </a:rPr>
              <a:t> </a:t>
            </a:r>
            <a:r>
              <a:rPr sz="1800" spc="-5" dirty="0">
                <a:solidFill>
                  <a:srgbClr val="FFFFFF"/>
                </a:solidFill>
                <a:latin typeface="Arial MT"/>
                <a:cs typeface="Arial MT"/>
              </a:rPr>
              <a:t>representation,</a:t>
            </a:r>
            <a:r>
              <a:rPr sz="1800" dirty="0">
                <a:solidFill>
                  <a:srgbClr val="FFFFFF"/>
                </a:solidFill>
                <a:latin typeface="Arial MT"/>
                <a:cs typeface="Arial MT"/>
              </a:rPr>
              <a:t> she </a:t>
            </a:r>
            <a:r>
              <a:rPr sz="1800" spc="5" dirty="0">
                <a:solidFill>
                  <a:srgbClr val="FFFFFF"/>
                </a:solidFill>
                <a:latin typeface="Arial MT"/>
                <a:cs typeface="Arial MT"/>
              </a:rPr>
              <a:t> </a:t>
            </a:r>
            <a:r>
              <a:rPr sz="1800" spc="-5" dirty="0">
                <a:solidFill>
                  <a:srgbClr val="FFFFFF"/>
                </a:solidFill>
                <a:latin typeface="Arial MT"/>
                <a:cs typeface="Arial MT"/>
              </a:rPr>
              <a:t>became</a:t>
            </a:r>
            <a:r>
              <a:rPr sz="1800" spc="-10" dirty="0">
                <a:solidFill>
                  <a:srgbClr val="FFFFFF"/>
                </a:solidFill>
                <a:latin typeface="Arial MT"/>
                <a:cs typeface="Arial MT"/>
              </a:rPr>
              <a:t> </a:t>
            </a:r>
            <a:r>
              <a:rPr sz="1800" spc="-5" dirty="0">
                <a:solidFill>
                  <a:srgbClr val="FFFFFF"/>
                </a:solidFill>
                <a:latin typeface="Arial MT"/>
                <a:cs typeface="Arial MT"/>
              </a:rPr>
              <a:t>the</a:t>
            </a:r>
            <a:r>
              <a:rPr sz="1800" spc="-10" dirty="0">
                <a:solidFill>
                  <a:srgbClr val="FFFFFF"/>
                </a:solidFill>
                <a:latin typeface="Arial MT"/>
                <a:cs typeface="Arial MT"/>
              </a:rPr>
              <a:t> </a:t>
            </a:r>
            <a:r>
              <a:rPr sz="1800" spc="-5" dirty="0">
                <a:solidFill>
                  <a:srgbClr val="FFFFFF"/>
                </a:solidFill>
                <a:latin typeface="Arial MT"/>
                <a:cs typeface="Arial MT"/>
              </a:rPr>
              <a:t>"first</a:t>
            </a:r>
            <a:r>
              <a:rPr sz="1800" spc="5" dirty="0">
                <a:solidFill>
                  <a:srgbClr val="FFFFFF"/>
                </a:solidFill>
                <a:latin typeface="Arial MT"/>
                <a:cs typeface="Arial MT"/>
              </a:rPr>
              <a:t> </a:t>
            </a:r>
            <a:r>
              <a:rPr sz="1800" spc="-15" dirty="0">
                <a:solidFill>
                  <a:srgbClr val="FFFFFF"/>
                </a:solidFill>
                <a:latin typeface="Arial MT"/>
                <a:cs typeface="Arial MT"/>
              </a:rPr>
              <a:t>woman,"</a:t>
            </a:r>
            <a:r>
              <a:rPr sz="1800" dirty="0">
                <a:solidFill>
                  <a:srgbClr val="FFFFFF"/>
                </a:solidFill>
                <a:latin typeface="Arial MT"/>
                <a:cs typeface="Arial MT"/>
              </a:rPr>
              <a:t> </a:t>
            </a:r>
            <a:r>
              <a:rPr sz="1800" spc="-10" dirty="0">
                <a:solidFill>
                  <a:srgbClr val="FFFFFF"/>
                </a:solidFill>
                <a:latin typeface="Arial MT"/>
                <a:cs typeface="Arial MT"/>
              </a:rPr>
              <a:t>acquiring</a:t>
            </a:r>
            <a:r>
              <a:rPr sz="1800" spc="-5" dirty="0">
                <a:solidFill>
                  <a:srgbClr val="FFFFFF"/>
                </a:solidFill>
                <a:latin typeface="Arial MT"/>
                <a:cs typeface="Arial MT"/>
              </a:rPr>
              <a:t> </a:t>
            </a:r>
            <a:r>
              <a:rPr sz="1800" dirty="0">
                <a:solidFill>
                  <a:srgbClr val="FFFFFF"/>
                </a:solidFill>
                <a:latin typeface="Arial MT"/>
                <a:cs typeface="Arial MT"/>
              </a:rPr>
              <a:t>a </a:t>
            </a:r>
            <a:r>
              <a:rPr sz="1800" spc="5" dirty="0">
                <a:solidFill>
                  <a:srgbClr val="FFFFFF"/>
                </a:solidFill>
                <a:latin typeface="Arial MT"/>
                <a:cs typeface="Arial MT"/>
              </a:rPr>
              <a:t> </a:t>
            </a:r>
            <a:r>
              <a:rPr sz="1800" dirty="0">
                <a:solidFill>
                  <a:srgbClr val="FFFFFF"/>
                </a:solidFill>
                <a:latin typeface="Arial MT"/>
                <a:cs typeface="Arial MT"/>
              </a:rPr>
              <a:t>sort </a:t>
            </a:r>
            <a:r>
              <a:rPr sz="1800" spc="-10" dirty="0">
                <a:solidFill>
                  <a:srgbClr val="FFFFFF"/>
                </a:solidFill>
                <a:latin typeface="Arial MT"/>
                <a:cs typeface="Arial MT"/>
              </a:rPr>
              <a:t>of</a:t>
            </a:r>
            <a:r>
              <a:rPr sz="1800" spc="-5" dirty="0">
                <a:solidFill>
                  <a:srgbClr val="FFFFFF"/>
                </a:solidFill>
                <a:latin typeface="Arial MT"/>
                <a:cs typeface="Arial MT"/>
              </a:rPr>
              <a:t> Ur-Eve</a:t>
            </a:r>
            <a:r>
              <a:rPr sz="1800" dirty="0">
                <a:solidFill>
                  <a:srgbClr val="FFFFFF"/>
                </a:solidFill>
                <a:latin typeface="Arial MT"/>
                <a:cs typeface="Arial MT"/>
              </a:rPr>
              <a:t> </a:t>
            </a:r>
            <a:r>
              <a:rPr sz="1800" spc="-10" dirty="0">
                <a:solidFill>
                  <a:srgbClr val="FFFFFF"/>
                </a:solidFill>
                <a:latin typeface="Arial MT"/>
                <a:cs typeface="Arial MT"/>
              </a:rPr>
              <a:t>identity</a:t>
            </a:r>
            <a:r>
              <a:rPr sz="1800" spc="-25" dirty="0">
                <a:solidFill>
                  <a:srgbClr val="FFFFFF"/>
                </a:solidFill>
                <a:latin typeface="Arial MT"/>
                <a:cs typeface="Arial MT"/>
              </a:rPr>
              <a:t> </a:t>
            </a:r>
            <a:r>
              <a:rPr sz="1800" spc="-5" dirty="0">
                <a:solidFill>
                  <a:srgbClr val="FFFFFF"/>
                </a:solidFill>
                <a:latin typeface="Arial MT"/>
                <a:cs typeface="Arial MT"/>
              </a:rPr>
              <a:t>that</a:t>
            </a:r>
            <a:r>
              <a:rPr sz="1800" dirty="0">
                <a:solidFill>
                  <a:srgbClr val="FFFFFF"/>
                </a:solidFill>
                <a:latin typeface="Arial MT"/>
                <a:cs typeface="Arial MT"/>
              </a:rPr>
              <a:t> </a:t>
            </a:r>
            <a:r>
              <a:rPr sz="1800" spc="-5" dirty="0">
                <a:solidFill>
                  <a:srgbClr val="FFFFFF"/>
                </a:solidFill>
                <a:latin typeface="Arial MT"/>
                <a:cs typeface="Arial MT"/>
              </a:rPr>
              <a:t>focused </a:t>
            </a:r>
            <a:r>
              <a:rPr sz="1800" dirty="0">
                <a:solidFill>
                  <a:srgbClr val="FFFFFF"/>
                </a:solidFill>
                <a:latin typeface="Arial MT"/>
                <a:cs typeface="Arial MT"/>
              </a:rPr>
              <a:t> </a:t>
            </a:r>
            <a:r>
              <a:rPr sz="1800" spc="-10" dirty="0">
                <a:solidFill>
                  <a:srgbClr val="FFFFFF"/>
                </a:solidFill>
                <a:latin typeface="Arial MT"/>
                <a:cs typeface="Arial MT"/>
              </a:rPr>
              <a:t>suitably,</a:t>
            </a:r>
            <a:r>
              <a:rPr sz="1800" dirty="0">
                <a:solidFill>
                  <a:srgbClr val="FFFFFF"/>
                </a:solidFill>
                <a:latin typeface="Arial MT"/>
                <a:cs typeface="Arial MT"/>
              </a:rPr>
              <a:t> </a:t>
            </a:r>
            <a:r>
              <a:rPr sz="1800" spc="-5" dirty="0">
                <a:solidFill>
                  <a:srgbClr val="FFFFFF"/>
                </a:solidFill>
                <a:latin typeface="Arial MT"/>
                <a:cs typeface="Arial MT"/>
              </a:rPr>
              <a:t>from </a:t>
            </a:r>
            <a:r>
              <a:rPr sz="1800" dirty="0">
                <a:solidFill>
                  <a:srgbClr val="FFFFFF"/>
                </a:solidFill>
                <a:latin typeface="Arial MT"/>
                <a:cs typeface="Arial MT"/>
              </a:rPr>
              <a:t>a</a:t>
            </a:r>
            <a:r>
              <a:rPr sz="1800" spc="-10" dirty="0">
                <a:solidFill>
                  <a:srgbClr val="FFFFFF"/>
                </a:solidFill>
                <a:latin typeface="Arial MT"/>
                <a:cs typeface="Arial MT"/>
              </a:rPr>
              <a:t> patriarchal</a:t>
            </a:r>
            <a:r>
              <a:rPr sz="1800" spc="-5" dirty="0">
                <a:solidFill>
                  <a:srgbClr val="FFFFFF"/>
                </a:solidFill>
                <a:latin typeface="Arial MT"/>
                <a:cs typeface="Arial MT"/>
              </a:rPr>
              <a:t> point of </a:t>
            </a:r>
            <a:r>
              <a:rPr sz="1800" dirty="0">
                <a:solidFill>
                  <a:srgbClr val="FFFFFF"/>
                </a:solidFill>
                <a:latin typeface="Arial MT"/>
                <a:cs typeface="Arial MT"/>
              </a:rPr>
              <a:t> </a:t>
            </a:r>
            <a:r>
              <a:rPr sz="1800" spc="-15" dirty="0">
                <a:solidFill>
                  <a:srgbClr val="FFFFFF"/>
                </a:solidFill>
                <a:latin typeface="Arial MT"/>
                <a:cs typeface="Arial MT"/>
              </a:rPr>
              <a:t>view, </a:t>
            </a:r>
            <a:r>
              <a:rPr sz="1800" spc="-5" dirty="0">
                <a:solidFill>
                  <a:srgbClr val="FFFFFF"/>
                </a:solidFill>
                <a:latin typeface="Arial MT"/>
                <a:cs typeface="Arial MT"/>
              </a:rPr>
              <a:t>on the </a:t>
            </a:r>
            <a:r>
              <a:rPr sz="1800" spc="-10" dirty="0">
                <a:solidFill>
                  <a:srgbClr val="FFFFFF"/>
                </a:solidFill>
                <a:latin typeface="Arial MT"/>
                <a:cs typeface="Arial MT"/>
              </a:rPr>
              <a:t>fascinating </a:t>
            </a:r>
            <a:r>
              <a:rPr sz="1800" spc="-5" dirty="0">
                <a:solidFill>
                  <a:srgbClr val="FFFFFF"/>
                </a:solidFill>
                <a:latin typeface="Arial MT"/>
                <a:cs typeface="Arial MT"/>
              </a:rPr>
              <a:t>reality of the </a:t>
            </a:r>
            <a:r>
              <a:rPr sz="1800" dirty="0">
                <a:solidFill>
                  <a:srgbClr val="FFFFFF"/>
                </a:solidFill>
                <a:latin typeface="Arial MT"/>
                <a:cs typeface="Arial MT"/>
              </a:rPr>
              <a:t> </a:t>
            </a:r>
            <a:r>
              <a:rPr sz="1800" spc="-5" dirty="0">
                <a:solidFill>
                  <a:srgbClr val="FFFFFF"/>
                </a:solidFill>
                <a:latin typeface="Arial MT"/>
                <a:cs typeface="Arial MT"/>
              </a:rPr>
              <a:t>female </a:t>
            </a:r>
            <a:r>
              <a:rPr sz="1800" spc="-10" dirty="0">
                <a:solidFill>
                  <a:srgbClr val="FFFFFF"/>
                </a:solidFill>
                <a:latin typeface="Arial MT"/>
                <a:cs typeface="Arial MT"/>
              </a:rPr>
              <a:t>body.</a:t>
            </a:r>
            <a:r>
              <a:rPr sz="1800" dirty="0">
                <a:solidFill>
                  <a:srgbClr val="FFFFFF"/>
                </a:solidFill>
                <a:latin typeface="Arial MT"/>
                <a:cs typeface="Arial MT"/>
              </a:rPr>
              <a:t> </a:t>
            </a:r>
            <a:r>
              <a:rPr sz="1200" i="1" spc="-5" dirty="0">
                <a:solidFill>
                  <a:srgbClr val="FFFFFF"/>
                </a:solidFill>
                <a:latin typeface="Arial"/>
                <a:cs typeface="Arial"/>
              </a:rPr>
              <a:t>Christopher</a:t>
            </a:r>
            <a:r>
              <a:rPr sz="1200" i="1" spc="5" dirty="0">
                <a:solidFill>
                  <a:srgbClr val="FFFFFF"/>
                </a:solidFill>
                <a:latin typeface="Arial"/>
                <a:cs typeface="Arial"/>
              </a:rPr>
              <a:t> </a:t>
            </a:r>
            <a:r>
              <a:rPr sz="1200" i="1" dirty="0">
                <a:solidFill>
                  <a:srgbClr val="FFFFFF"/>
                </a:solidFill>
                <a:latin typeface="Arial"/>
                <a:cs typeface="Arial"/>
              </a:rPr>
              <a:t>L. </a:t>
            </a:r>
            <a:r>
              <a:rPr sz="1200" i="1" spc="-5" dirty="0">
                <a:solidFill>
                  <a:srgbClr val="FFFFFF"/>
                </a:solidFill>
                <a:latin typeface="Arial"/>
                <a:cs typeface="Arial"/>
              </a:rPr>
              <a:t>C.</a:t>
            </a:r>
            <a:r>
              <a:rPr sz="1200" i="1" spc="10" dirty="0">
                <a:solidFill>
                  <a:srgbClr val="FFFFFF"/>
                </a:solidFill>
                <a:latin typeface="Arial"/>
                <a:cs typeface="Arial"/>
              </a:rPr>
              <a:t> </a:t>
            </a:r>
            <a:r>
              <a:rPr sz="1200" i="1" spc="-5" dirty="0">
                <a:solidFill>
                  <a:srgbClr val="FFFFFF"/>
                </a:solidFill>
                <a:latin typeface="Arial"/>
                <a:cs typeface="Arial"/>
              </a:rPr>
              <a:t>E.</a:t>
            </a:r>
            <a:r>
              <a:rPr sz="1200" i="1" dirty="0">
                <a:solidFill>
                  <a:srgbClr val="FFFFFF"/>
                </a:solidFill>
                <a:latin typeface="Arial"/>
                <a:cs typeface="Arial"/>
              </a:rPr>
              <a:t> </a:t>
            </a:r>
            <a:r>
              <a:rPr sz="1200" i="1" spc="-5" dirty="0">
                <a:solidFill>
                  <a:srgbClr val="FFFFFF"/>
                </a:solidFill>
                <a:latin typeface="Arial"/>
                <a:cs typeface="Arial"/>
              </a:rPr>
              <a:t>Witcombe</a:t>
            </a:r>
            <a:endParaRPr sz="12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7200" y="151129"/>
            <a:ext cx="4762500" cy="3153410"/>
          </a:xfrm>
          <a:prstGeom prst="rect">
            <a:avLst/>
          </a:prstGeom>
        </p:spPr>
      </p:pic>
      <p:pic>
        <p:nvPicPr>
          <p:cNvPr id="3" name="object 3"/>
          <p:cNvPicPr/>
          <p:nvPr/>
        </p:nvPicPr>
        <p:blipFill>
          <a:blip r:embed="rId3" cstate="print"/>
          <a:stretch>
            <a:fillRect/>
          </a:stretch>
        </p:blipFill>
        <p:spPr>
          <a:xfrm>
            <a:off x="5486400" y="151129"/>
            <a:ext cx="2857500" cy="4372610"/>
          </a:xfrm>
          <a:prstGeom prst="rect">
            <a:avLst/>
          </a:prstGeom>
        </p:spPr>
      </p:pic>
      <p:sp>
        <p:nvSpPr>
          <p:cNvPr id="4" name="object 4"/>
          <p:cNvSpPr txBox="1"/>
          <p:nvPr/>
        </p:nvSpPr>
        <p:spPr>
          <a:xfrm>
            <a:off x="86360" y="3463290"/>
            <a:ext cx="8675370" cy="2998470"/>
          </a:xfrm>
          <a:prstGeom prst="rect">
            <a:avLst/>
          </a:prstGeom>
        </p:spPr>
        <p:txBody>
          <a:bodyPr vert="horz" wrap="square" lIns="0" tIns="12700" rIns="0" bIns="0" rtlCol="0">
            <a:spAutoFit/>
          </a:bodyPr>
          <a:lstStyle/>
          <a:p>
            <a:pPr marL="12700" marR="3510915" indent="151130" algn="r">
              <a:lnSpc>
                <a:spcPct val="100000"/>
              </a:lnSpc>
              <a:spcBef>
                <a:spcPts val="100"/>
              </a:spcBef>
            </a:pPr>
            <a:r>
              <a:rPr sz="1800" spc="-5" dirty="0">
                <a:solidFill>
                  <a:srgbClr val="FFFFFF"/>
                </a:solidFill>
                <a:latin typeface="Arial MT"/>
                <a:cs typeface="Arial MT"/>
              </a:rPr>
              <a:t>Thirty </a:t>
            </a:r>
            <a:r>
              <a:rPr sz="1800" spc="-10" dirty="0">
                <a:solidFill>
                  <a:srgbClr val="FFFFFF"/>
                </a:solidFill>
                <a:latin typeface="Arial MT"/>
                <a:cs typeface="Arial MT"/>
              </a:rPr>
              <a:t>radiocarbon </a:t>
            </a:r>
            <a:r>
              <a:rPr sz="1800" spc="-5" dirty="0">
                <a:solidFill>
                  <a:srgbClr val="FFFFFF"/>
                </a:solidFill>
                <a:latin typeface="Arial MT"/>
                <a:cs typeface="Arial MT"/>
              </a:rPr>
              <a:t>datings made in the cave </a:t>
            </a:r>
            <a:r>
              <a:rPr sz="1800" spc="-10" dirty="0">
                <a:solidFill>
                  <a:srgbClr val="FFFFFF"/>
                </a:solidFill>
                <a:latin typeface="Arial MT"/>
                <a:cs typeface="Arial MT"/>
              </a:rPr>
              <a:t>have </a:t>
            </a:r>
            <a:r>
              <a:rPr sz="1800" spc="-490" dirty="0">
                <a:solidFill>
                  <a:srgbClr val="FFFFFF"/>
                </a:solidFill>
                <a:latin typeface="Arial MT"/>
                <a:cs typeface="Arial MT"/>
              </a:rPr>
              <a:t> </a:t>
            </a:r>
            <a:r>
              <a:rPr sz="1800" spc="-15" dirty="0">
                <a:solidFill>
                  <a:srgbClr val="FFFFFF"/>
                </a:solidFill>
                <a:latin typeface="Arial MT"/>
                <a:cs typeface="Arial MT"/>
              </a:rPr>
              <a:t>shown</a:t>
            </a:r>
            <a:r>
              <a:rPr sz="1800" spc="-10" dirty="0">
                <a:solidFill>
                  <a:srgbClr val="FFFFFF"/>
                </a:solidFill>
                <a:latin typeface="Arial MT"/>
                <a:cs typeface="Arial MT"/>
              </a:rPr>
              <a:t> that</a:t>
            </a:r>
            <a:r>
              <a:rPr sz="1800" spc="5" dirty="0">
                <a:solidFill>
                  <a:srgbClr val="FFFFFF"/>
                </a:solidFill>
                <a:latin typeface="Arial MT"/>
                <a:cs typeface="Arial MT"/>
              </a:rPr>
              <a:t> </a:t>
            </a:r>
            <a:r>
              <a:rPr sz="1800" spc="-5" dirty="0">
                <a:solidFill>
                  <a:srgbClr val="FFFFFF"/>
                </a:solidFill>
                <a:latin typeface="Arial MT"/>
                <a:cs typeface="Arial MT"/>
              </a:rPr>
              <a:t>it</a:t>
            </a:r>
            <a:r>
              <a:rPr sz="1800" spc="5" dirty="0">
                <a:solidFill>
                  <a:srgbClr val="FFFFFF"/>
                </a:solidFill>
                <a:latin typeface="Arial MT"/>
                <a:cs typeface="Arial MT"/>
              </a:rPr>
              <a:t> </a:t>
            </a:r>
            <a:r>
              <a:rPr sz="1800" spc="-20" dirty="0">
                <a:solidFill>
                  <a:srgbClr val="FFFFFF"/>
                </a:solidFill>
                <a:latin typeface="Arial MT"/>
                <a:cs typeface="Arial MT"/>
              </a:rPr>
              <a:t>was</a:t>
            </a:r>
            <a:r>
              <a:rPr sz="1800" spc="5" dirty="0">
                <a:solidFill>
                  <a:srgbClr val="FFFFFF"/>
                </a:solidFill>
                <a:latin typeface="Arial MT"/>
                <a:cs typeface="Arial MT"/>
              </a:rPr>
              <a:t> </a:t>
            </a:r>
            <a:r>
              <a:rPr sz="1800" spc="-10" dirty="0">
                <a:solidFill>
                  <a:srgbClr val="FFFFFF"/>
                </a:solidFill>
                <a:latin typeface="Arial MT"/>
                <a:cs typeface="Arial MT"/>
              </a:rPr>
              <a:t>frequented</a:t>
            </a:r>
            <a:r>
              <a:rPr sz="1800" spc="-5" dirty="0">
                <a:solidFill>
                  <a:srgbClr val="FFFFFF"/>
                </a:solidFill>
                <a:latin typeface="Arial MT"/>
                <a:cs typeface="Arial MT"/>
              </a:rPr>
              <a:t> at</a:t>
            </a:r>
            <a:r>
              <a:rPr sz="1800" spc="5" dirty="0">
                <a:solidFill>
                  <a:srgbClr val="FFFFFF"/>
                </a:solidFill>
                <a:latin typeface="Arial MT"/>
                <a:cs typeface="Arial MT"/>
              </a:rPr>
              <a:t> </a:t>
            </a:r>
            <a:r>
              <a:rPr sz="1800" spc="-20" dirty="0">
                <a:solidFill>
                  <a:srgbClr val="FFFFFF"/>
                </a:solidFill>
                <a:latin typeface="Arial MT"/>
                <a:cs typeface="Arial MT"/>
              </a:rPr>
              <a:t>two</a:t>
            </a:r>
            <a:r>
              <a:rPr sz="1800" spc="-5" dirty="0">
                <a:solidFill>
                  <a:srgbClr val="FFFFFF"/>
                </a:solidFill>
                <a:latin typeface="Arial MT"/>
                <a:cs typeface="Arial MT"/>
              </a:rPr>
              <a:t> different </a:t>
            </a:r>
            <a:r>
              <a:rPr sz="1800" dirty="0">
                <a:solidFill>
                  <a:srgbClr val="FFFFFF"/>
                </a:solidFill>
                <a:latin typeface="Arial MT"/>
                <a:cs typeface="Arial MT"/>
              </a:rPr>
              <a:t> </a:t>
            </a:r>
            <a:r>
              <a:rPr sz="1800" spc="-10" dirty="0">
                <a:solidFill>
                  <a:srgbClr val="FFFFFF"/>
                </a:solidFill>
                <a:latin typeface="Arial MT"/>
                <a:cs typeface="Arial MT"/>
              </a:rPr>
              <a:t>periods.</a:t>
            </a:r>
            <a:r>
              <a:rPr sz="1800" spc="5" dirty="0">
                <a:solidFill>
                  <a:srgbClr val="FFFFFF"/>
                </a:solidFill>
                <a:latin typeface="Arial MT"/>
                <a:cs typeface="Arial MT"/>
              </a:rPr>
              <a:t> </a:t>
            </a:r>
            <a:r>
              <a:rPr sz="1800" spc="-10" dirty="0">
                <a:solidFill>
                  <a:srgbClr val="FFFFFF"/>
                </a:solidFill>
                <a:latin typeface="Arial MT"/>
                <a:cs typeface="Arial MT"/>
              </a:rPr>
              <a:t>Most</a:t>
            </a:r>
            <a:r>
              <a:rPr sz="1800" spc="5" dirty="0">
                <a:solidFill>
                  <a:srgbClr val="FFFFFF"/>
                </a:solidFill>
                <a:latin typeface="Arial MT"/>
                <a:cs typeface="Arial MT"/>
              </a:rPr>
              <a:t> </a:t>
            </a:r>
            <a:r>
              <a:rPr sz="1800" spc="-5" dirty="0">
                <a:solidFill>
                  <a:srgbClr val="FFFFFF"/>
                </a:solidFill>
                <a:latin typeface="Arial MT"/>
                <a:cs typeface="Arial MT"/>
              </a:rPr>
              <a:t>of</a:t>
            </a:r>
            <a:r>
              <a:rPr sz="1800" dirty="0">
                <a:solidFill>
                  <a:srgbClr val="FFFFFF"/>
                </a:solidFill>
                <a:latin typeface="Arial MT"/>
                <a:cs typeface="Arial MT"/>
              </a:rPr>
              <a:t> </a:t>
            </a:r>
            <a:r>
              <a:rPr sz="1800" spc="-5" dirty="0">
                <a:solidFill>
                  <a:srgbClr val="FFFFFF"/>
                </a:solidFill>
                <a:latin typeface="Arial MT"/>
                <a:cs typeface="Arial MT"/>
              </a:rPr>
              <a:t>the </a:t>
            </a:r>
            <a:r>
              <a:rPr sz="1800" spc="-10" dirty="0">
                <a:solidFill>
                  <a:srgbClr val="FFFFFF"/>
                </a:solidFill>
                <a:latin typeface="Arial MT"/>
                <a:cs typeface="Arial MT"/>
              </a:rPr>
              <a:t>images</a:t>
            </a:r>
            <a:r>
              <a:rPr sz="1800" spc="-5" dirty="0">
                <a:solidFill>
                  <a:srgbClr val="FFFFFF"/>
                </a:solidFill>
                <a:latin typeface="Arial MT"/>
                <a:cs typeface="Arial MT"/>
              </a:rPr>
              <a:t> </a:t>
            </a:r>
            <a:r>
              <a:rPr sz="1800" spc="-15" dirty="0">
                <a:solidFill>
                  <a:srgbClr val="FFFFFF"/>
                </a:solidFill>
                <a:latin typeface="Arial MT"/>
                <a:cs typeface="Arial MT"/>
              </a:rPr>
              <a:t>were</a:t>
            </a:r>
            <a:r>
              <a:rPr sz="1800" dirty="0">
                <a:solidFill>
                  <a:srgbClr val="FFFFFF"/>
                </a:solidFill>
                <a:latin typeface="Arial MT"/>
                <a:cs typeface="Arial MT"/>
              </a:rPr>
              <a:t> </a:t>
            </a:r>
            <a:r>
              <a:rPr sz="1800" spc="-15" dirty="0">
                <a:solidFill>
                  <a:srgbClr val="FFFFFF"/>
                </a:solidFill>
                <a:latin typeface="Arial MT"/>
                <a:cs typeface="Arial MT"/>
              </a:rPr>
              <a:t>drawn</a:t>
            </a:r>
            <a:r>
              <a:rPr sz="1800" spc="-5" dirty="0">
                <a:solidFill>
                  <a:srgbClr val="FFFFFF"/>
                </a:solidFill>
                <a:latin typeface="Arial MT"/>
                <a:cs typeface="Arial MT"/>
              </a:rPr>
              <a:t> during</a:t>
            </a:r>
            <a:r>
              <a:rPr sz="1800" spc="-15" dirty="0">
                <a:solidFill>
                  <a:srgbClr val="FFFFFF"/>
                </a:solidFill>
                <a:latin typeface="Arial MT"/>
                <a:cs typeface="Arial MT"/>
              </a:rPr>
              <a:t> </a:t>
            </a:r>
            <a:r>
              <a:rPr sz="1800" spc="-5" dirty="0">
                <a:solidFill>
                  <a:srgbClr val="FFFFFF"/>
                </a:solidFill>
                <a:latin typeface="Arial MT"/>
                <a:cs typeface="Arial MT"/>
              </a:rPr>
              <a:t>the </a:t>
            </a:r>
            <a:r>
              <a:rPr sz="1800" spc="-484" dirty="0">
                <a:solidFill>
                  <a:srgbClr val="FFFFFF"/>
                </a:solidFill>
                <a:latin typeface="Arial MT"/>
                <a:cs typeface="Arial MT"/>
              </a:rPr>
              <a:t> </a:t>
            </a:r>
            <a:r>
              <a:rPr sz="1800" spc="-5" dirty="0">
                <a:solidFill>
                  <a:srgbClr val="FFFFFF"/>
                </a:solidFill>
                <a:latin typeface="Arial MT"/>
                <a:cs typeface="Arial MT"/>
              </a:rPr>
              <a:t>first </a:t>
            </a:r>
            <a:r>
              <a:rPr sz="1800" spc="-10" dirty="0">
                <a:solidFill>
                  <a:srgbClr val="FFFFFF"/>
                </a:solidFill>
                <a:latin typeface="Arial MT"/>
                <a:cs typeface="Arial MT"/>
              </a:rPr>
              <a:t>period,</a:t>
            </a:r>
            <a:r>
              <a:rPr sz="1800" spc="10" dirty="0">
                <a:solidFill>
                  <a:srgbClr val="FFFFFF"/>
                </a:solidFill>
                <a:latin typeface="Arial MT"/>
                <a:cs typeface="Arial MT"/>
              </a:rPr>
              <a:t> </a:t>
            </a:r>
            <a:r>
              <a:rPr sz="1800" spc="-15" dirty="0">
                <a:solidFill>
                  <a:srgbClr val="FFFFFF"/>
                </a:solidFill>
                <a:latin typeface="Arial MT"/>
                <a:cs typeface="Arial MT"/>
              </a:rPr>
              <a:t>between</a:t>
            </a:r>
            <a:r>
              <a:rPr sz="1800" spc="-5" dirty="0">
                <a:solidFill>
                  <a:srgbClr val="FFFFFF"/>
                </a:solidFill>
                <a:latin typeface="Arial MT"/>
                <a:cs typeface="Arial MT"/>
              </a:rPr>
              <a:t> </a:t>
            </a:r>
            <a:r>
              <a:rPr sz="1800" spc="-10" dirty="0">
                <a:solidFill>
                  <a:srgbClr val="FFFFFF"/>
                </a:solidFill>
                <a:latin typeface="Arial MT"/>
                <a:cs typeface="Arial MT"/>
              </a:rPr>
              <a:t>30,000</a:t>
            </a:r>
            <a:r>
              <a:rPr sz="1800" dirty="0">
                <a:solidFill>
                  <a:srgbClr val="FFFFFF"/>
                </a:solidFill>
                <a:latin typeface="Arial MT"/>
                <a:cs typeface="Arial MT"/>
              </a:rPr>
              <a:t> </a:t>
            </a:r>
            <a:r>
              <a:rPr sz="1800" spc="-10" dirty="0">
                <a:solidFill>
                  <a:srgbClr val="FFFFFF"/>
                </a:solidFill>
                <a:latin typeface="Arial MT"/>
                <a:cs typeface="Arial MT"/>
              </a:rPr>
              <a:t>and</a:t>
            </a:r>
            <a:r>
              <a:rPr sz="1800" spc="-5" dirty="0">
                <a:solidFill>
                  <a:srgbClr val="FFFFFF"/>
                </a:solidFill>
                <a:latin typeface="Arial MT"/>
                <a:cs typeface="Arial MT"/>
              </a:rPr>
              <a:t> </a:t>
            </a:r>
            <a:r>
              <a:rPr sz="1800" spc="-10" dirty="0">
                <a:solidFill>
                  <a:srgbClr val="FFFFFF"/>
                </a:solidFill>
                <a:latin typeface="Arial MT"/>
                <a:cs typeface="Arial MT"/>
              </a:rPr>
              <a:t>32,000 </a:t>
            </a:r>
            <a:r>
              <a:rPr sz="1800" dirty="0">
                <a:solidFill>
                  <a:srgbClr val="FFFFFF"/>
                </a:solidFill>
                <a:latin typeface="Arial MT"/>
                <a:cs typeface="Arial MT"/>
              </a:rPr>
              <a:t>BP</a:t>
            </a:r>
            <a:r>
              <a:rPr sz="1800" spc="-10" dirty="0">
                <a:solidFill>
                  <a:srgbClr val="FFFFFF"/>
                </a:solidFill>
                <a:latin typeface="Arial MT"/>
                <a:cs typeface="Arial MT"/>
              </a:rPr>
              <a:t> </a:t>
            </a:r>
            <a:r>
              <a:rPr sz="1800" spc="-5" dirty="0">
                <a:solidFill>
                  <a:srgbClr val="FFFFFF"/>
                </a:solidFill>
                <a:latin typeface="Arial MT"/>
                <a:cs typeface="Arial MT"/>
              </a:rPr>
              <a:t>in </a:t>
            </a:r>
            <a:r>
              <a:rPr sz="1800" dirty="0">
                <a:solidFill>
                  <a:srgbClr val="FFFFFF"/>
                </a:solidFill>
                <a:latin typeface="Arial MT"/>
                <a:cs typeface="Arial MT"/>
              </a:rPr>
              <a:t> </a:t>
            </a:r>
            <a:r>
              <a:rPr sz="1800" spc="-5" dirty="0">
                <a:solidFill>
                  <a:srgbClr val="FFFFFF"/>
                </a:solidFill>
                <a:latin typeface="Arial MT"/>
                <a:cs typeface="Arial MT"/>
              </a:rPr>
              <a:t>radiocarbon </a:t>
            </a:r>
            <a:r>
              <a:rPr sz="1800" spc="-10" dirty="0">
                <a:solidFill>
                  <a:srgbClr val="FFFFFF"/>
                </a:solidFill>
                <a:latin typeface="Arial MT"/>
                <a:cs typeface="Arial MT"/>
              </a:rPr>
              <a:t>years. </a:t>
            </a:r>
            <a:r>
              <a:rPr sz="1800" spc="-5" dirty="0">
                <a:solidFill>
                  <a:srgbClr val="FFFFFF"/>
                </a:solidFill>
                <a:latin typeface="Arial MT"/>
                <a:cs typeface="Arial MT"/>
              </a:rPr>
              <a:t>Some </a:t>
            </a:r>
            <a:r>
              <a:rPr sz="1800" spc="-10" dirty="0">
                <a:solidFill>
                  <a:srgbClr val="FFFFFF"/>
                </a:solidFill>
                <a:latin typeface="Arial MT"/>
                <a:cs typeface="Arial MT"/>
              </a:rPr>
              <a:t>people </a:t>
            </a:r>
            <a:r>
              <a:rPr sz="1800" dirty="0">
                <a:solidFill>
                  <a:srgbClr val="FFFFFF"/>
                </a:solidFill>
                <a:latin typeface="Arial MT"/>
                <a:cs typeface="Arial MT"/>
              </a:rPr>
              <a:t>came </a:t>
            </a:r>
            <a:r>
              <a:rPr sz="1800" spc="-10" dirty="0">
                <a:solidFill>
                  <a:srgbClr val="FFFFFF"/>
                </a:solidFill>
                <a:latin typeface="Arial MT"/>
                <a:cs typeface="Arial MT"/>
              </a:rPr>
              <a:t>back </a:t>
            </a:r>
            <a:r>
              <a:rPr sz="1800" spc="-5" dirty="0">
                <a:solidFill>
                  <a:srgbClr val="FFFFFF"/>
                </a:solidFill>
                <a:latin typeface="Arial MT"/>
                <a:cs typeface="Arial MT"/>
              </a:rPr>
              <a:t> </a:t>
            </a:r>
            <a:r>
              <a:rPr sz="1800" spc="-15" dirty="0">
                <a:solidFill>
                  <a:srgbClr val="FFFFFF"/>
                </a:solidFill>
                <a:latin typeface="Arial MT"/>
                <a:cs typeface="Arial MT"/>
              </a:rPr>
              <a:t>between</a:t>
            </a:r>
            <a:r>
              <a:rPr sz="1800" spc="-5" dirty="0">
                <a:solidFill>
                  <a:srgbClr val="FFFFFF"/>
                </a:solidFill>
                <a:latin typeface="Arial MT"/>
                <a:cs typeface="Arial MT"/>
              </a:rPr>
              <a:t> </a:t>
            </a:r>
            <a:r>
              <a:rPr sz="1800" spc="-10" dirty="0">
                <a:solidFill>
                  <a:srgbClr val="FFFFFF"/>
                </a:solidFill>
                <a:latin typeface="Arial MT"/>
                <a:cs typeface="Arial MT"/>
              </a:rPr>
              <a:t>25,000</a:t>
            </a:r>
            <a:r>
              <a:rPr sz="1800" spc="-5" dirty="0">
                <a:solidFill>
                  <a:srgbClr val="FFFFFF"/>
                </a:solidFill>
                <a:latin typeface="Arial MT"/>
                <a:cs typeface="Arial MT"/>
              </a:rPr>
              <a:t> </a:t>
            </a:r>
            <a:r>
              <a:rPr sz="1800" dirty="0">
                <a:solidFill>
                  <a:srgbClr val="FFFFFF"/>
                </a:solidFill>
                <a:latin typeface="Arial MT"/>
                <a:cs typeface="Arial MT"/>
              </a:rPr>
              <a:t>to </a:t>
            </a:r>
            <a:r>
              <a:rPr sz="1800" spc="-10" dirty="0">
                <a:solidFill>
                  <a:srgbClr val="FFFFFF"/>
                </a:solidFill>
                <a:latin typeface="Arial MT"/>
                <a:cs typeface="Arial MT"/>
              </a:rPr>
              <a:t>27,000</a:t>
            </a:r>
            <a:r>
              <a:rPr sz="1800" spc="-5" dirty="0">
                <a:solidFill>
                  <a:srgbClr val="FFFFFF"/>
                </a:solidFill>
                <a:latin typeface="Arial MT"/>
                <a:cs typeface="Arial MT"/>
              </a:rPr>
              <a:t> </a:t>
            </a:r>
            <a:r>
              <a:rPr sz="1800" spc="-10" dirty="0">
                <a:solidFill>
                  <a:srgbClr val="FFFFFF"/>
                </a:solidFill>
                <a:latin typeface="Arial MT"/>
                <a:cs typeface="Arial MT"/>
              </a:rPr>
              <a:t>and</a:t>
            </a:r>
            <a:r>
              <a:rPr sz="1800" dirty="0">
                <a:solidFill>
                  <a:srgbClr val="FFFFFF"/>
                </a:solidFill>
                <a:latin typeface="Arial MT"/>
                <a:cs typeface="Arial MT"/>
              </a:rPr>
              <a:t> </a:t>
            </a:r>
            <a:r>
              <a:rPr sz="1800" spc="-5" dirty="0">
                <a:solidFill>
                  <a:srgbClr val="FFFFFF"/>
                </a:solidFill>
                <a:latin typeface="Arial MT"/>
                <a:cs typeface="Arial MT"/>
              </a:rPr>
              <a:t>left torch</a:t>
            </a:r>
            <a:r>
              <a:rPr sz="1800" dirty="0">
                <a:solidFill>
                  <a:srgbClr val="FFFFFF"/>
                </a:solidFill>
                <a:latin typeface="Arial MT"/>
                <a:cs typeface="Arial MT"/>
              </a:rPr>
              <a:t> marks</a:t>
            </a:r>
            <a:r>
              <a:rPr sz="1800" spc="-5" dirty="0">
                <a:solidFill>
                  <a:srgbClr val="FFFFFF"/>
                </a:solidFill>
                <a:latin typeface="Arial MT"/>
                <a:cs typeface="Arial MT"/>
              </a:rPr>
              <a:t> </a:t>
            </a:r>
            <a:r>
              <a:rPr sz="1800" spc="-10" dirty="0">
                <a:solidFill>
                  <a:srgbClr val="FFFFFF"/>
                </a:solidFill>
                <a:latin typeface="Arial MT"/>
                <a:cs typeface="Arial MT"/>
              </a:rPr>
              <a:t>and </a:t>
            </a:r>
            <a:r>
              <a:rPr sz="1800" spc="-484" dirty="0">
                <a:solidFill>
                  <a:srgbClr val="FFFFFF"/>
                </a:solidFill>
                <a:latin typeface="Arial MT"/>
                <a:cs typeface="Arial MT"/>
              </a:rPr>
              <a:t> </a:t>
            </a:r>
            <a:r>
              <a:rPr sz="1800" spc="-10" dirty="0">
                <a:solidFill>
                  <a:srgbClr val="FFFFFF"/>
                </a:solidFill>
                <a:latin typeface="Arial MT"/>
                <a:cs typeface="Arial MT"/>
              </a:rPr>
              <a:t>charcoal</a:t>
            </a:r>
            <a:r>
              <a:rPr sz="1800" spc="-5" dirty="0">
                <a:solidFill>
                  <a:srgbClr val="FFFFFF"/>
                </a:solidFill>
                <a:latin typeface="Arial MT"/>
                <a:cs typeface="Arial MT"/>
              </a:rPr>
              <a:t> on the</a:t>
            </a:r>
            <a:r>
              <a:rPr sz="1800" dirty="0">
                <a:solidFill>
                  <a:srgbClr val="FFFFFF"/>
                </a:solidFill>
                <a:latin typeface="Arial MT"/>
                <a:cs typeface="Arial MT"/>
              </a:rPr>
              <a:t> </a:t>
            </a:r>
            <a:r>
              <a:rPr sz="1800" spc="-10" dirty="0">
                <a:solidFill>
                  <a:srgbClr val="FFFFFF"/>
                </a:solidFill>
                <a:latin typeface="Arial MT"/>
                <a:cs typeface="Arial MT"/>
              </a:rPr>
              <a:t>ground.</a:t>
            </a:r>
            <a:r>
              <a:rPr sz="1800" spc="5" dirty="0">
                <a:solidFill>
                  <a:srgbClr val="FFFFFF"/>
                </a:solidFill>
                <a:latin typeface="Arial MT"/>
                <a:cs typeface="Arial MT"/>
              </a:rPr>
              <a:t> </a:t>
            </a:r>
            <a:r>
              <a:rPr sz="1800" spc="-5" dirty="0">
                <a:solidFill>
                  <a:srgbClr val="FFFFFF"/>
                </a:solidFill>
                <a:latin typeface="Arial MT"/>
                <a:cs typeface="Arial MT"/>
              </a:rPr>
              <a:t>Some </a:t>
            </a:r>
            <a:r>
              <a:rPr sz="1800" spc="-10" dirty="0">
                <a:solidFill>
                  <a:srgbClr val="FFFFFF"/>
                </a:solidFill>
                <a:latin typeface="Arial MT"/>
                <a:cs typeface="Arial MT"/>
              </a:rPr>
              <a:t>human</a:t>
            </a:r>
            <a:r>
              <a:rPr sz="1800" dirty="0">
                <a:solidFill>
                  <a:srgbClr val="FFFFFF"/>
                </a:solidFill>
                <a:latin typeface="Arial MT"/>
                <a:cs typeface="Arial MT"/>
              </a:rPr>
              <a:t> </a:t>
            </a:r>
            <a:r>
              <a:rPr sz="1800" spc="-10" dirty="0">
                <a:solidFill>
                  <a:srgbClr val="FFFFFF"/>
                </a:solidFill>
                <a:latin typeface="Arial MT"/>
                <a:cs typeface="Arial MT"/>
              </a:rPr>
              <a:t>footprints </a:t>
            </a:r>
            <a:r>
              <a:rPr sz="1800" spc="-5" dirty="0">
                <a:solidFill>
                  <a:srgbClr val="FFFFFF"/>
                </a:solidFill>
                <a:latin typeface="Arial MT"/>
                <a:cs typeface="Arial MT"/>
              </a:rPr>
              <a:t> </a:t>
            </a:r>
            <a:r>
              <a:rPr sz="1800" spc="-10" dirty="0">
                <a:solidFill>
                  <a:srgbClr val="FFFFFF"/>
                </a:solidFill>
                <a:latin typeface="Arial MT"/>
                <a:cs typeface="Arial MT"/>
              </a:rPr>
              <a:t>belonging </a:t>
            </a:r>
            <a:r>
              <a:rPr sz="1800" dirty="0">
                <a:solidFill>
                  <a:srgbClr val="FFFFFF"/>
                </a:solidFill>
                <a:latin typeface="Arial MT"/>
                <a:cs typeface="Arial MT"/>
              </a:rPr>
              <a:t>to</a:t>
            </a:r>
            <a:r>
              <a:rPr sz="1800" spc="-5" dirty="0">
                <a:solidFill>
                  <a:srgbClr val="FFFFFF"/>
                </a:solidFill>
                <a:latin typeface="Arial MT"/>
                <a:cs typeface="Arial MT"/>
              </a:rPr>
              <a:t> </a:t>
            </a:r>
            <a:r>
              <a:rPr sz="1800" dirty="0">
                <a:solidFill>
                  <a:srgbClr val="FFFFFF"/>
                </a:solidFill>
                <a:latin typeface="Arial MT"/>
                <a:cs typeface="Arial MT"/>
              </a:rPr>
              <a:t>a</a:t>
            </a:r>
            <a:r>
              <a:rPr sz="1800" spc="-10" dirty="0">
                <a:solidFill>
                  <a:srgbClr val="FFFFFF"/>
                </a:solidFill>
                <a:latin typeface="Arial MT"/>
                <a:cs typeface="Arial MT"/>
              </a:rPr>
              <a:t> child</a:t>
            </a:r>
            <a:r>
              <a:rPr sz="1800" spc="-5" dirty="0">
                <a:solidFill>
                  <a:srgbClr val="FFFFFF"/>
                </a:solidFill>
                <a:latin typeface="Arial MT"/>
                <a:cs typeface="Arial MT"/>
              </a:rPr>
              <a:t> may</a:t>
            </a:r>
            <a:r>
              <a:rPr sz="1800" spc="-25" dirty="0">
                <a:solidFill>
                  <a:srgbClr val="FFFFFF"/>
                </a:solidFill>
                <a:latin typeface="Arial MT"/>
                <a:cs typeface="Arial MT"/>
              </a:rPr>
              <a:t> </a:t>
            </a:r>
            <a:r>
              <a:rPr sz="1800" spc="-5" dirty="0">
                <a:solidFill>
                  <a:srgbClr val="FFFFFF"/>
                </a:solidFill>
                <a:latin typeface="Arial MT"/>
                <a:cs typeface="Arial MT"/>
              </a:rPr>
              <a:t>date</a:t>
            </a:r>
            <a:r>
              <a:rPr sz="1800" spc="-10" dirty="0">
                <a:solidFill>
                  <a:srgbClr val="FFFFFF"/>
                </a:solidFill>
                <a:latin typeface="Arial MT"/>
                <a:cs typeface="Arial MT"/>
              </a:rPr>
              <a:t> back</a:t>
            </a:r>
            <a:r>
              <a:rPr sz="1800" spc="-5" dirty="0">
                <a:solidFill>
                  <a:srgbClr val="FFFFFF"/>
                </a:solidFill>
                <a:latin typeface="Arial MT"/>
                <a:cs typeface="Arial MT"/>
              </a:rPr>
              <a:t> </a:t>
            </a:r>
            <a:r>
              <a:rPr sz="1800" dirty="0">
                <a:solidFill>
                  <a:srgbClr val="FFFFFF"/>
                </a:solidFill>
                <a:latin typeface="Arial MT"/>
                <a:cs typeface="Arial MT"/>
              </a:rPr>
              <a:t>to</a:t>
            </a:r>
            <a:r>
              <a:rPr sz="1800" spc="-10" dirty="0">
                <a:solidFill>
                  <a:srgbClr val="FFFFFF"/>
                </a:solidFill>
                <a:latin typeface="Arial MT"/>
                <a:cs typeface="Arial MT"/>
              </a:rPr>
              <a:t> </a:t>
            </a:r>
            <a:r>
              <a:rPr sz="1800" spc="-5" dirty="0">
                <a:solidFill>
                  <a:srgbClr val="FFFFFF"/>
                </a:solidFill>
                <a:latin typeface="Arial MT"/>
                <a:cs typeface="Arial MT"/>
              </a:rPr>
              <a:t>the second</a:t>
            </a:r>
            <a:endParaRPr sz="1800">
              <a:latin typeface="Arial MT"/>
              <a:cs typeface="Arial MT"/>
            </a:endParaRPr>
          </a:p>
          <a:p>
            <a:pPr marR="3573145" algn="r">
              <a:lnSpc>
                <a:spcPct val="100000"/>
              </a:lnSpc>
            </a:pPr>
            <a:r>
              <a:rPr sz="1800" spc="-10" dirty="0">
                <a:solidFill>
                  <a:srgbClr val="FFFFFF"/>
                </a:solidFill>
                <a:latin typeface="Arial MT"/>
                <a:cs typeface="Arial MT"/>
              </a:rPr>
              <a:t>period.</a:t>
            </a:r>
            <a:endParaRPr sz="1800">
              <a:latin typeface="Arial MT"/>
              <a:cs typeface="Arial MT"/>
            </a:endParaRPr>
          </a:p>
          <a:p>
            <a:pPr marL="4349750">
              <a:lnSpc>
                <a:spcPct val="100000"/>
              </a:lnSpc>
              <a:spcBef>
                <a:spcPts val="1090"/>
              </a:spcBef>
            </a:pPr>
            <a:r>
              <a:rPr sz="2400" spc="-10" dirty="0">
                <a:solidFill>
                  <a:srgbClr val="FFFFFF"/>
                </a:solidFill>
                <a:latin typeface="Arial MT"/>
                <a:cs typeface="Arial MT"/>
              </a:rPr>
              <a:t>Chauvet Cave</a:t>
            </a:r>
            <a:r>
              <a:rPr sz="2400" spc="-15" dirty="0">
                <a:solidFill>
                  <a:srgbClr val="FFFFFF"/>
                </a:solidFill>
                <a:latin typeface="Arial MT"/>
                <a:cs typeface="Arial MT"/>
              </a:rPr>
              <a:t> </a:t>
            </a:r>
            <a:r>
              <a:rPr sz="2400" dirty="0">
                <a:solidFill>
                  <a:srgbClr val="FFFFFF"/>
                </a:solidFill>
                <a:latin typeface="Arial MT"/>
                <a:cs typeface="Arial MT"/>
              </a:rPr>
              <a:t>(ca.</a:t>
            </a:r>
            <a:r>
              <a:rPr sz="2400" spc="-5" dirty="0">
                <a:solidFill>
                  <a:srgbClr val="FFFFFF"/>
                </a:solidFill>
                <a:latin typeface="Arial MT"/>
                <a:cs typeface="Arial MT"/>
              </a:rPr>
              <a:t> 30,000</a:t>
            </a:r>
            <a:r>
              <a:rPr sz="2400" spc="-15" dirty="0">
                <a:solidFill>
                  <a:srgbClr val="FFFFFF"/>
                </a:solidFill>
                <a:latin typeface="Arial MT"/>
                <a:cs typeface="Arial MT"/>
              </a:rPr>
              <a:t> </a:t>
            </a:r>
            <a:r>
              <a:rPr sz="2400" spc="-5" dirty="0">
                <a:solidFill>
                  <a:srgbClr val="FFFFFF"/>
                </a:solidFill>
                <a:latin typeface="Arial MT"/>
                <a:cs typeface="Arial MT"/>
              </a:rPr>
              <a:t>B.C.)</a:t>
            </a:r>
            <a:endParaRPr sz="2400">
              <a:latin typeface="Arial MT"/>
              <a:cs typeface="Arial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4978400"/>
            <a:ext cx="2988945" cy="1471930"/>
          </a:xfrm>
          <a:prstGeom prst="rect">
            <a:avLst/>
          </a:prstGeom>
        </p:spPr>
        <p:txBody>
          <a:bodyPr vert="horz" wrap="square" lIns="0" tIns="154940" rIns="0" bIns="0" rtlCol="0">
            <a:spAutoFit/>
          </a:bodyPr>
          <a:lstStyle/>
          <a:p>
            <a:pPr marL="12700">
              <a:lnSpc>
                <a:spcPct val="100000"/>
              </a:lnSpc>
              <a:spcBef>
                <a:spcPts val="1220"/>
              </a:spcBef>
            </a:pPr>
            <a:r>
              <a:rPr sz="1800" b="1" i="1" spc="95" dirty="0">
                <a:solidFill>
                  <a:srgbClr val="FFC400"/>
                </a:solidFill>
                <a:latin typeface="Cambria"/>
                <a:cs typeface="Cambria"/>
              </a:rPr>
              <a:t>Pech-Merle</a:t>
            </a:r>
            <a:r>
              <a:rPr sz="1800" b="1" i="1" spc="35" dirty="0">
                <a:solidFill>
                  <a:srgbClr val="FFC400"/>
                </a:solidFill>
                <a:latin typeface="Cambria"/>
                <a:cs typeface="Cambria"/>
              </a:rPr>
              <a:t> </a:t>
            </a:r>
            <a:r>
              <a:rPr sz="1800" b="1" i="1" spc="125" dirty="0">
                <a:solidFill>
                  <a:srgbClr val="FFC400"/>
                </a:solidFill>
                <a:latin typeface="Cambria"/>
                <a:cs typeface="Cambria"/>
              </a:rPr>
              <a:t>Cave</a:t>
            </a:r>
            <a:r>
              <a:rPr sz="1800" b="1" i="1" spc="35" dirty="0">
                <a:solidFill>
                  <a:srgbClr val="FFC400"/>
                </a:solidFill>
                <a:latin typeface="Cambria"/>
                <a:cs typeface="Cambria"/>
              </a:rPr>
              <a:t> paintings</a:t>
            </a:r>
            <a:endParaRPr sz="1800">
              <a:latin typeface="Cambria"/>
              <a:cs typeface="Cambria"/>
            </a:endParaRPr>
          </a:p>
          <a:p>
            <a:pPr marL="12700">
              <a:lnSpc>
                <a:spcPct val="100000"/>
              </a:lnSpc>
              <a:spcBef>
                <a:spcPts val="1120"/>
              </a:spcBef>
            </a:pPr>
            <a:r>
              <a:rPr sz="1800" spc="30" dirty="0">
                <a:solidFill>
                  <a:srgbClr val="FFC400"/>
                </a:solidFill>
                <a:latin typeface="Cambria"/>
                <a:cs typeface="Cambria"/>
              </a:rPr>
              <a:t>Lot,</a:t>
            </a:r>
            <a:r>
              <a:rPr sz="1800" spc="25" dirty="0">
                <a:solidFill>
                  <a:srgbClr val="FFC400"/>
                </a:solidFill>
                <a:latin typeface="Cambria"/>
                <a:cs typeface="Cambria"/>
              </a:rPr>
              <a:t> </a:t>
            </a:r>
            <a:r>
              <a:rPr sz="1800" spc="70" dirty="0">
                <a:solidFill>
                  <a:srgbClr val="FFC400"/>
                </a:solidFill>
                <a:latin typeface="Cambria"/>
                <a:cs typeface="Cambria"/>
              </a:rPr>
              <a:t>France</a:t>
            </a:r>
            <a:endParaRPr sz="1800">
              <a:latin typeface="Cambria"/>
              <a:cs typeface="Cambria"/>
            </a:endParaRPr>
          </a:p>
          <a:p>
            <a:pPr marL="12700">
              <a:lnSpc>
                <a:spcPts val="1914"/>
              </a:lnSpc>
              <a:spcBef>
                <a:spcPts val="1000"/>
              </a:spcBef>
            </a:pPr>
            <a:r>
              <a:rPr sz="1600" spc="110" dirty="0">
                <a:solidFill>
                  <a:srgbClr val="FFC400"/>
                </a:solidFill>
                <a:latin typeface="Cambria"/>
                <a:cs typeface="Cambria"/>
              </a:rPr>
              <a:t>ca.</a:t>
            </a:r>
            <a:r>
              <a:rPr sz="1600" spc="10" dirty="0">
                <a:solidFill>
                  <a:srgbClr val="FFC400"/>
                </a:solidFill>
                <a:latin typeface="Cambria"/>
                <a:cs typeface="Cambria"/>
              </a:rPr>
              <a:t> </a:t>
            </a:r>
            <a:r>
              <a:rPr sz="1600" dirty="0">
                <a:solidFill>
                  <a:srgbClr val="FFC400"/>
                </a:solidFill>
                <a:latin typeface="Cambria"/>
                <a:cs typeface="Cambria"/>
              </a:rPr>
              <a:t>22,000</a:t>
            </a:r>
            <a:r>
              <a:rPr sz="1600" spc="390" dirty="0">
                <a:solidFill>
                  <a:srgbClr val="FFC400"/>
                </a:solidFill>
                <a:latin typeface="Cambria"/>
                <a:cs typeface="Cambria"/>
              </a:rPr>
              <a:t> </a:t>
            </a:r>
            <a:r>
              <a:rPr sz="1600" spc="125" dirty="0">
                <a:solidFill>
                  <a:srgbClr val="FFC400"/>
                </a:solidFill>
                <a:latin typeface="Cambria"/>
                <a:cs typeface="Cambria"/>
              </a:rPr>
              <a:t>B.C.E.</a:t>
            </a:r>
            <a:endParaRPr sz="1600">
              <a:latin typeface="Cambria"/>
              <a:cs typeface="Cambria"/>
            </a:endParaRPr>
          </a:p>
          <a:p>
            <a:pPr marL="12700">
              <a:lnSpc>
                <a:spcPts val="1914"/>
              </a:lnSpc>
            </a:pPr>
            <a:r>
              <a:rPr sz="1600" spc="65" dirty="0">
                <a:solidFill>
                  <a:srgbClr val="FFC400"/>
                </a:solidFill>
                <a:latin typeface="Cambria"/>
                <a:cs typeface="Cambria"/>
              </a:rPr>
              <a:t>pigment</a:t>
            </a:r>
            <a:r>
              <a:rPr sz="1600" spc="5" dirty="0">
                <a:solidFill>
                  <a:srgbClr val="FFC400"/>
                </a:solidFill>
                <a:latin typeface="Cambria"/>
                <a:cs typeface="Cambria"/>
              </a:rPr>
              <a:t> </a:t>
            </a:r>
            <a:r>
              <a:rPr sz="1600" spc="45" dirty="0">
                <a:solidFill>
                  <a:srgbClr val="FFC400"/>
                </a:solidFill>
                <a:latin typeface="Cambria"/>
                <a:cs typeface="Cambria"/>
              </a:rPr>
              <a:t>on</a:t>
            </a:r>
            <a:r>
              <a:rPr sz="1600" dirty="0">
                <a:solidFill>
                  <a:srgbClr val="FFC400"/>
                </a:solidFill>
                <a:latin typeface="Cambria"/>
                <a:cs typeface="Cambria"/>
              </a:rPr>
              <a:t> </a:t>
            </a:r>
            <a:r>
              <a:rPr sz="1600" spc="35" dirty="0">
                <a:solidFill>
                  <a:srgbClr val="FFC400"/>
                </a:solidFill>
                <a:latin typeface="Cambria"/>
                <a:cs typeface="Cambria"/>
              </a:rPr>
              <a:t>stone</a:t>
            </a:r>
            <a:endParaRPr sz="1600">
              <a:latin typeface="Cambria"/>
              <a:cs typeface="Cambria"/>
            </a:endParaRPr>
          </a:p>
        </p:txBody>
      </p:sp>
      <p:pic>
        <p:nvPicPr>
          <p:cNvPr id="3" name="object 3"/>
          <p:cNvPicPr/>
          <p:nvPr/>
        </p:nvPicPr>
        <p:blipFill>
          <a:blip r:embed="rId2" cstate="print"/>
          <a:stretch>
            <a:fillRect/>
          </a:stretch>
        </p:blipFill>
        <p:spPr>
          <a:xfrm>
            <a:off x="4267200" y="457200"/>
            <a:ext cx="4648200" cy="3581400"/>
          </a:xfrm>
          <a:prstGeom prst="rect">
            <a:avLst/>
          </a:prstGeom>
        </p:spPr>
      </p:pic>
      <p:pic>
        <p:nvPicPr>
          <p:cNvPr id="4" name="object 4"/>
          <p:cNvPicPr/>
          <p:nvPr/>
        </p:nvPicPr>
        <p:blipFill>
          <a:blip r:embed="rId3" cstate="print"/>
          <a:stretch>
            <a:fillRect/>
          </a:stretch>
        </p:blipFill>
        <p:spPr>
          <a:xfrm>
            <a:off x="228600" y="1447800"/>
            <a:ext cx="3733800" cy="2819400"/>
          </a:xfrm>
          <a:prstGeom prst="rect">
            <a:avLst/>
          </a:prstGeom>
        </p:spPr>
      </p:pic>
      <p:sp>
        <p:nvSpPr>
          <p:cNvPr id="5" name="object 5"/>
          <p:cNvSpPr txBox="1"/>
          <p:nvPr/>
        </p:nvSpPr>
        <p:spPr>
          <a:xfrm>
            <a:off x="4649470" y="4377690"/>
            <a:ext cx="3582670" cy="848360"/>
          </a:xfrm>
          <a:prstGeom prst="rect">
            <a:avLst/>
          </a:prstGeom>
        </p:spPr>
        <p:txBody>
          <a:bodyPr vert="horz" wrap="square" lIns="0" tIns="12700" rIns="0" bIns="0" rtlCol="0">
            <a:spAutoFit/>
          </a:bodyPr>
          <a:lstStyle/>
          <a:p>
            <a:pPr marL="12700" marR="5080">
              <a:lnSpc>
                <a:spcPct val="100000"/>
              </a:lnSpc>
              <a:spcBef>
                <a:spcPts val="100"/>
              </a:spcBef>
            </a:pPr>
            <a:r>
              <a:rPr sz="1800" b="1" i="1" spc="55" dirty="0">
                <a:solidFill>
                  <a:srgbClr val="FFC400"/>
                </a:solidFill>
                <a:latin typeface="Cambria"/>
                <a:cs typeface="Cambria"/>
              </a:rPr>
              <a:t>Paleolithic </a:t>
            </a:r>
            <a:r>
              <a:rPr sz="1800" b="1" i="1" spc="60" dirty="0">
                <a:solidFill>
                  <a:srgbClr val="FFC400"/>
                </a:solidFill>
                <a:latin typeface="Cambria"/>
                <a:cs typeface="Cambria"/>
              </a:rPr>
              <a:t>cave</a:t>
            </a:r>
            <a:r>
              <a:rPr sz="1800" b="1" i="1" spc="50" dirty="0">
                <a:solidFill>
                  <a:srgbClr val="FFC400"/>
                </a:solidFill>
                <a:latin typeface="Cambria"/>
                <a:cs typeface="Cambria"/>
              </a:rPr>
              <a:t> </a:t>
            </a:r>
            <a:r>
              <a:rPr sz="1800" b="1" i="1" spc="35" dirty="0">
                <a:solidFill>
                  <a:srgbClr val="FFC400"/>
                </a:solidFill>
                <a:latin typeface="Cambria"/>
                <a:cs typeface="Cambria"/>
              </a:rPr>
              <a:t>paintings</a:t>
            </a:r>
            <a:r>
              <a:rPr sz="1800" b="1" i="1" spc="60" dirty="0">
                <a:solidFill>
                  <a:srgbClr val="FFC400"/>
                </a:solidFill>
                <a:latin typeface="Cambria"/>
                <a:cs typeface="Cambria"/>
              </a:rPr>
              <a:t> </a:t>
            </a:r>
            <a:r>
              <a:rPr sz="1800" b="1" i="1" spc="20" dirty="0">
                <a:solidFill>
                  <a:srgbClr val="FFC400"/>
                </a:solidFill>
                <a:latin typeface="Cambria"/>
                <a:cs typeface="Cambria"/>
              </a:rPr>
              <a:t>were </a:t>
            </a:r>
            <a:r>
              <a:rPr sz="1800" b="1" i="1" spc="25" dirty="0">
                <a:solidFill>
                  <a:srgbClr val="FFC400"/>
                </a:solidFill>
                <a:latin typeface="Cambria"/>
                <a:cs typeface="Cambria"/>
              </a:rPr>
              <a:t> </a:t>
            </a:r>
            <a:r>
              <a:rPr sz="1800" b="1" i="1" spc="35" dirty="0">
                <a:solidFill>
                  <a:srgbClr val="FFC400"/>
                </a:solidFill>
                <a:latin typeface="Cambria"/>
                <a:cs typeface="Cambria"/>
              </a:rPr>
              <a:t>created </a:t>
            </a:r>
            <a:r>
              <a:rPr sz="1800" b="1" i="1" spc="90" dirty="0">
                <a:solidFill>
                  <a:srgbClr val="FFC400"/>
                </a:solidFill>
                <a:latin typeface="Cambria"/>
                <a:cs typeface="Cambria"/>
              </a:rPr>
              <a:t>by </a:t>
            </a:r>
            <a:r>
              <a:rPr sz="1800" b="1" i="1" spc="55" dirty="0">
                <a:solidFill>
                  <a:srgbClr val="FFC400"/>
                </a:solidFill>
                <a:latin typeface="Cambria"/>
                <a:cs typeface="Cambria"/>
              </a:rPr>
              <a:t>applying </a:t>
            </a:r>
            <a:r>
              <a:rPr sz="1800" b="1" i="1" spc="35" dirty="0">
                <a:solidFill>
                  <a:srgbClr val="FFC400"/>
                </a:solidFill>
                <a:latin typeface="Cambria"/>
                <a:cs typeface="Cambria"/>
              </a:rPr>
              <a:t>dry </a:t>
            </a:r>
            <a:r>
              <a:rPr sz="1800" b="1" i="1" spc="60" dirty="0">
                <a:solidFill>
                  <a:srgbClr val="FFC400"/>
                </a:solidFill>
                <a:latin typeface="Cambria"/>
                <a:cs typeface="Cambria"/>
              </a:rPr>
              <a:t>pigment </a:t>
            </a:r>
            <a:r>
              <a:rPr sz="1800" b="1" i="1" spc="-385" dirty="0">
                <a:solidFill>
                  <a:srgbClr val="FFC400"/>
                </a:solidFill>
                <a:latin typeface="Cambria"/>
                <a:cs typeface="Cambria"/>
              </a:rPr>
              <a:t> </a:t>
            </a:r>
            <a:r>
              <a:rPr sz="1800" b="1" i="1" dirty="0">
                <a:solidFill>
                  <a:srgbClr val="FFC400"/>
                </a:solidFill>
                <a:latin typeface="Cambria"/>
                <a:cs typeface="Cambria"/>
              </a:rPr>
              <a:t>to</a:t>
            </a:r>
            <a:r>
              <a:rPr sz="1800" b="1" i="1" spc="45" dirty="0">
                <a:solidFill>
                  <a:srgbClr val="FFC400"/>
                </a:solidFill>
                <a:latin typeface="Cambria"/>
                <a:cs typeface="Cambria"/>
              </a:rPr>
              <a:t> </a:t>
            </a:r>
            <a:r>
              <a:rPr sz="1800" b="1" i="1" spc="5" dirty="0">
                <a:solidFill>
                  <a:srgbClr val="FFC400"/>
                </a:solidFill>
                <a:latin typeface="Cambria"/>
                <a:cs typeface="Cambria"/>
              </a:rPr>
              <a:t>a</a:t>
            </a:r>
            <a:r>
              <a:rPr sz="1800" b="1" i="1" spc="55" dirty="0">
                <a:solidFill>
                  <a:srgbClr val="FFC400"/>
                </a:solidFill>
                <a:latin typeface="Cambria"/>
                <a:cs typeface="Cambria"/>
              </a:rPr>
              <a:t> </a:t>
            </a:r>
            <a:r>
              <a:rPr sz="1800" b="1" i="1" spc="5" dirty="0">
                <a:solidFill>
                  <a:srgbClr val="FFC400"/>
                </a:solidFill>
                <a:latin typeface="Cambria"/>
                <a:cs typeface="Cambria"/>
              </a:rPr>
              <a:t>wet</a:t>
            </a:r>
            <a:r>
              <a:rPr sz="1800" b="1" i="1" spc="50" dirty="0">
                <a:solidFill>
                  <a:srgbClr val="FFC400"/>
                </a:solidFill>
                <a:latin typeface="Cambria"/>
                <a:cs typeface="Cambria"/>
              </a:rPr>
              <a:t> </a:t>
            </a:r>
            <a:r>
              <a:rPr sz="1800" b="1" i="1" spc="-10" dirty="0">
                <a:solidFill>
                  <a:srgbClr val="FFC400"/>
                </a:solidFill>
                <a:latin typeface="Cambria"/>
                <a:cs typeface="Cambria"/>
              </a:rPr>
              <a:t>or</a:t>
            </a:r>
            <a:r>
              <a:rPr sz="1800" b="1" i="1" spc="60" dirty="0">
                <a:solidFill>
                  <a:srgbClr val="FFC400"/>
                </a:solidFill>
                <a:latin typeface="Cambria"/>
                <a:cs typeface="Cambria"/>
              </a:rPr>
              <a:t> </a:t>
            </a:r>
            <a:r>
              <a:rPr sz="1800" b="1" i="1" spc="75" dirty="0">
                <a:solidFill>
                  <a:srgbClr val="FFC400"/>
                </a:solidFill>
                <a:latin typeface="Cambria"/>
                <a:cs typeface="Cambria"/>
              </a:rPr>
              <a:t>damp</a:t>
            </a:r>
            <a:r>
              <a:rPr sz="1800" b="1" i="1" spc="55" dirty="0">
                <a:solidFill>
                  <a:srgbClr val="FFC400"/>
                </a:solidFill>
                <a:latin typeface="Cambria"/>
                <a:cs typeface="Cambria"/>
              </a:rPr>
              <a:t> </a:t>
            </a:r>
            <a:r>
              <a:rPr sz="1800" b="1" i="1" spc="60" dirty="0">
                <a:solidFill>
                  <a:srgbClr val="FFC400"/>
                </a:solidFill>
                <a:latin typeface="Cambria"/>
                <a:cs typeface="Cambria"/>
              </a:rPr>
              <a:t>wall.</a:t>
            </a:r>
            <a:endParaRPr sz="1800">
              <a:latin typeface="Cambria"/>
              <a:cs typeface="Cambria"/>
            </a:endParaRPr>
          </a:p>
        </p:txBody>
      </p:sp>
      <p:sp>
        <p:nvSpPr>
          <p:cNvPr id="6" name="object 6"/>
          <p:cNvSpPr txBox="1"/>
          <p:nvPr/>
        </p:nvSpPr>
        <p:spPr>
          <a:xfrm>
            <a:off x="4649470" y="5742940"/>
            <a:ext cx="3278504" cy="513080"/>
          </a:xfrm>
          <a:prstGeom prst="rect">
            <a:avLst/>
          </a:prstGeom>
        </p:spPr>
        <p:txBody>
          <a:bodyPr vert="horz" wrap="square" lIns="0" tIns="12700" rIns="0" bIns="0" rtlCol="0">
            <a:spAutoFit/>
          </a:bodyPr>
          <a:lstStyle/>
          <a:p>
            <a:pPr marL="12700" marR="5080">
              <a:lnSpc>
                <a:spcPct val="100000"/>
              </a:lnSpc>
              <a:spcBef>
                <a:spcPts val="100"/>
              </a:spcBef>
            </a:pPr>
            <a:r>
              <a:rPr sz="1600" b="1" i="1" spc="45" dirty="0">
                <a:solidFill>
                  <a:srgbClr val="FFC400"/>
                </a:solidFill>
                <a:latin typeface="Cambria"/>
                <a:cs typeface="Cambria"/>
              </a:rPr>
              <a:t>Kind</a:t>
            </a:r>
            <a:r>
              <a:rPr sz="1600" b="1" i="1" spc="35" dirty="0">
                <a:solidFill>
                  <a:srgbClr val="FFC400"/>
                </a:solidFill>
                <a:latin typeface="Cambria"/>
                <a:cs typeface="Cambria"/>
              </a:rPr>
              <a:t> </a:t>
            </a:r>
            <a:r>
              <a:rPr sz="1600" b="1" i="1" spc="30" dirty="0">
                <a:solidFill>
                  <a:srgbClr val="FFC400"/>
                </a:solidFill>
                <a:latin typeface="Cambria"/>
                <a:cs typeface="Cambria"/>
              </a:rPr>
              <a:t>of</a:t>
            </a:r>
            <a:r>
              <a:rPr sz="1600" b="1" i="1" spc="25" dirty="0">
                <a:solidFill>
                  <a:srgbClr val="FFC400"/>
                </a:solidFill>
                <a:latin typeface="Cambria"/>
                <a:cs typeface="Cambria"/>
              </a:rPr>
              <a:t> </a:t>
            </a:r>
            <a:r>
              <a:rPr sz="1600" b="1" i="1" spc="20" dirty="0">
                <a:solidFill>
                  <a:srgbClr val="FFC400"/>
                </a:solidFill>
                <a:latin typeface="Cambria"/>
                <a:cs typeface="Cambria"/>
              </a:rPr>
              <a:t>the</a:t>
            </a:r>
            <a:r>
              <a:rPr sz="1600" b="1" i="1" spc="30" dirty="0">
                <a:solidFill>
                  <a:srgbClr val="FFC400"/>
                </a:solidFill>
                <a:latin typeface="Cambria"/>
                <a:cs typeface="Cambria"/>
              </a:rPr>
              <a:t> </a:t>
            </a:r>
            <a:r>
              <a:rPr sz="1600" b="1" i="1" spc="35" dirty="0">
                <a:solidFill>
                  <a:srgbClr val="FFC400"/>
                </a:solidFill>
                <a:latin typeface="Cambria"/>
                <a:cs typeface="Cambria"/>
              </a:rPr>
              <a:t>opposite</a:t>
            </a:r>
            <a:r>
              <a:rPr sz="1600" b="1" i="1" spc="40" dirty="0">
                <a:solidFill>
                  <a:srgbClr val="FFC400"/>
                </a:solidFill>
                <a:latin typeface="Cambria"/>
                <a:cs typeface="Cambria"/>
              </a:rPr>
              <a:t> </a:t>
            </a:r>
            <a:r>
              <a:rPr sz="1600" b="1" i="1" spc="30" dirty="0">
                <a:solidFill>
                  <a:srgbClr val="FFC400"/>
                </a:solidFill>
                <a:latin typeface="Cambria"/>
                <a:cs typeface="Cambria"/>
              </a:rPr>
              <a:t>of</a:t>
            </a:r>
            <a:r>
              <a:rPr sz="1600" b="1" i="1" spc="25" dirty="0">
                <a:solidFill>
                  <a:srgbClr val="FFC400"/>
                </a:solidFill>
                <a:latin typeface="Cambria"/>
                <a:cs typeface="Cambria"/>
              </a:rPr>
              <a:t> </a:t>
            </a:r>
            <a:r>
              <a:rPr sz="1600" b="1" i="1" spc="-15" dirty="0">
                <a:solidFill>
                  <a:srgbClr val="FFC400"/>
                </a:solidFill>
                <a:latin typeface="Cambria"/>
                <a:cs typeface="Cambria"/>
              </a:rPr>
              <a:t>what</a:t>
            </a:r>
            <a:r>
              <a:rPr sz="1600" b="1" i="1" spc="25" dirty="0">
                <a:solidFill>
                  <a:srgbClr val="FFC400"/>
                </a:solidFill>
                <a:latin typeface="Cambria"/>
                <a:cs typeface="Cambria"/>
              </a:rPr>
              <a:t> we</a:t>
            </a:r>
            <a:r>
              <a:rPr sz="1600" b="1" i="1" spc="35" dirty="0">
                <a:solidFill>
                  <a:srgbClr val="FFC400"/>
                </a:solidFill>
                <a:latin typeface="Cambria"/>
                <a:cs typeface="Cambria"/>
              </a:rPr>
              <a:t> </a:t>
            </a:r>
            <a:r>
              <a:rPr sz="1600" b="1" i="1" spc="45" dirty="0">
                <a:solidFill>
                  <a:srgbClr val="FFC400"/>
                </a:solidFill>
                <a:latin typeface="Cambria"/>
                <a:cs typeface="Cambria"/>
              </a:rPr>
              <a:t>do </a:t>
            </a:r>
            <a:r>
              <a:rPr sz="1600" b="1" i="1" spc="-340" dirty="0">
                <a:solidFill>
                  <a:srgbClr val="FFC400"/>
                </a:solidFill>
                <a:latin typeface="Cambria"/>
                <a:cs typeface="Cambria"/>
              </a:rPr>
              <a:t> </a:t>
            </a:r>
            <a:r>
              <a:rPr sz="1600" b="1" i="1" spc="45" dirty="0">
                <a:solidFill>
                  <a:srgbClr val="FFC400"/>
                </a:solidFill>
                <a:latin typeface="Cambria"/>
                <a:cs typeface="Cambria"/>
              </a:rPr>
              <a:t>today.</a:t>
            </a:r>
            <a:endParaRPr sz="1600">
              <a:latin typeface="Cambria"/>
              <a:cs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28600" y="147727"/>
            <a:ext cx="8686800" cy="6638925"/>
            <a:chOff x="228600" y="147727"/>
            <a:chExt cx="8686800" cy="6638925"/>
          </a:xfrm>
        </p:grpSpPr>
        <p:sp>
          <p:nvSpPr>
            <p:cNvPr id="3" name="object 3"/>
            <p:cNvSpPr/>
            <p:nvPr/>
          </p:nvSpPr>
          <p:spPr>
            <a:xfrm>
              <a:off x="4191000" y="152400"/>
              <a:ext cx="457200" cy="6629400"/>
            </a:xfrm>
            <a:custGeom>
              <a:avLst/>
              <a:gdLst/>
              <a:ahLst/>
              <a:cxnLst/>
              <a:rect l="l" t="t" r="r" b="b"/>
              <a:pathLst>
                <a:path w="457200" h="6629400">
                  <a:moveTo>
                    <a:pt x="457200" y="0"/>
                  </a:moveTo>
                  <a:lnTo>
                    <a:pt x="0" y="0"/>
                  </a:lnTo>
                  <a:lnTo>
                    <a:pt x="0" y="6629400"/>
                  </a:lnTo>
                  <a:lnTo>
                    <a:pt x="228600" y="6629400"/>
                  </a:lnTo>
                  <a:lnTo>
                    <a:pt x="457200" y="6629400"/>
                  </a:lnTo>
                  <a:lnTo>
                    <a:pt x="457200" y="0"/>
                  </a:lnTo>
                  <a:close/>
                </a:path>
              </a:pathLst>
            </a:custGeom>
            <a:solidFill>
              <a:srgbClr val="513D25"/>
            </a:solidFill>
          </p:spPr>
          <p:txBody>
            <a:bodyPr wrap="square" lIns="0" tIns="0" rIns="0" bIns="0" rtlCol="0"/>
            <a:lstStyle/>
            <a:p>
              <a:endParaRPr/>
            </a:p>
          </p:txBody>
        </p:sp>
        <p:sp>
          <p:nvSpPr>
            <p:cNvPr id="4" name="object 4"/>
            <p:cNvSpPr/>
            <p:nvPr/>
          </p:nvSpPr>
          <p:spPr>
            <a:xfrm>
              <a:off x="4191000" y="152400"/>
              <a:ext cx="457200" cy="6629400"/>
            </a:xfrm>
            <a:custGeom>
              <a:avLst/>
              <a:gdLst/>
              <a:ahLst/>
              <a:cxnLst/>
              <a:rect l="l" t="t" r="r" b="b"/>
              <a:pathLst>
                <a:path w="457200" h="6629400">
                  <a:moveTo>
                    <a:pt x="228600" y="6629400"/>
                  </a:moveTo>
                  <a:lnTo>
                    <a:pt x="0" y="6629400"/>
                  </a:lnTo>
                  <a:lnTo>
                    <a:pt x="0" y="0"/>
                  </a:lnTo>
                  <a:lnTo>
                    <a:pt x="457200" y="0"/>
                  </a:lnTo>
                  <a:lnTo>
                    <a:pt x="457200" y="6629400"/>
                  </a:lnTo>
                  <a:lnTo>
                    <a:pt x="228600" y="6629400"/>
                  </a:lnTo>
                  <a:close/>
                </a:path>
              </a:pathLst>
            </a:custGeom>
            <a:ln w="9344">
              <a:solidFill>
                <a:srgbClr val="513D25"/>
              </a:solidFill>
            </a:ln>
          </p:spPr>
          <p:txBody>
            <a:bodyPr wrap="square" lIns="0" tIns="0" rIns="0" bIns="0" rtlCol="0"/>
            <a:lstStyle/>
            <a:p>
              <a:endParaRPr/>
            </a:p>
          </p:txBody>
        </p:sp>
        <p:pic>
          <p:nvPicPr>
            <p:cNvPr id="5" name="object 5"/>
            <p:cNvPicPr/>
            <p:nvPr/>
          </p:nvPicPr>
          <p:blipFill>
            <a:blip r:embed="rId2" cstate="print"/>
            <a:stretch>
              <a:fillRect/>
            </a:stretch>
          </p:blipFill>
          <p:spPr>
            <a:xfrm>
              <a:off x="228600" y="914400"/>
              <a:ext cx="8686800" cy="5080000"/>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TotalTime>
  <Words>1349</Words>
  <Application>Microsoft Office PowerPoint</Application>
  <PresentationFormat>On-screen Show (4:3)</PresentationFormat>
  <Paragraphs>86</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MT</vt:lpstr>
      <vt:lpstr>Calibri</vt:lpstr>
      <vt:lpstr>Cambria</vt:lpstr>
      <vt:lpstr>Georgia</vt:lpstr>
      <vt:lpstr>Palatino Linotype</vt:lpstr>
      <vt:lpstr>Times New Roman</vt:lpstr>
      <vt:lpstr>Trebuchet MS</vt:lpstr>
      <vt:lpstr>Office Theme</vt:lpstr>
      <vt:lpstr>PowerPoint Presentation</vt:lpstr>
      <vt:lpstr>Prehistoric or Stone Age art is the first known  period of prehistoric human culture, during which  work was done with stone tools. The period began  with the earliest human development, about 2  million years ago. It is divided into three periods:</vt:lpstr>
      <vt:lpstr>PowerPoint Presentation</vt:lpstr>
      <vt:lpstr>ric Figure</vt:lpstr>
      <vt:lpstr>Major Sites of Prehistoric 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Jiahu (ca. 7000–5700 B.C.)</vt:lpstr>
      <vt:lpstr>Neolithic (c. 5,000 - 1,500 BC).</vt:lpstr>
      <vt:lpstr>"Neolithic" refers to the "new stone age," generally  reflecting the use of stone tools with some use of  metals and with people settling into permanent  communities, the development of agriculture, and  animal husbandry.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manish singh</cp:lastModifiedBy>
  <cp:revision>1</cp:revision>
  <dcterms:created xsi:type="dcterms:W3CDTF">2022-09-08T07:50:55Z</dcterms:created>
  <dcterms:modified xsi:type="dcterms:W3CDTF">2022-09-08T07:57:00Z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2013-11-12T00:00:00Z</vt:filetime>
  </property>
  <property fmtid="{D5CDD505-2E9C-101B-9397-08002B2CF9AE}" pid="3" name="Creator">
    <vt:lpwstr>pdftk 1.44 - www.pdftk.com</vt:lpwstr>
  </property>
  <property fmtid="{D5CDD505-2E9C-101B-9397-08002B2CF9AE}" pid="4" name="LastSaved">
    <vt:filetime>2022-09-08T00:00:00Z</vt:filetime>
  </property>
</Properties>
</file>