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4" y="14096"/>
            <a:ext cx="9129980" cy="683686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984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68745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680" y="4957707"/>
            <a:ext cx="1290320" cy="18872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47800" y="2222308"/>
            <a:ext cx="6797039" cy="1688785"/>
            <a:chOff x="1882140" y="785048"/>
            <a:chExt cx="6797039" cy="16887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2140" y="785048"/>
              <a:ext cx="6797039" cy="7503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0294" y="1841754"/>
              <a:ext cx="3944747" cy="6320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470139" y="65502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Ar. Manish </a:t>
            </a:r>
            <a:r>
              <a:rPr lang="en-US" sz="1400" dirty="0" err="1"/>
              <a:t>kumar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6" y="162777"/>
            <a:ext cx="693185" cy="82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680" y="4957707"/>
            <a:ext cx="1290320" cy="18872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0550" y="653795"/>
            <a:ext cx="8603615" cy="5061585"/>
            <a:chOff x="540550" y="653795"/>
            <a:chExt cx="8603615" cy="50615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4" y="653795"/>
              <a:ext cx="8083296" cy="880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5011" y="1324355"/>
              <a:ext cx="2560319" cy="880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5734" y="994536"/>
              <a:ext cx="6735444" cy="400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4869" y="1668398"/>
              <a:ext cx="1780032" cy="396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0550" y="2133599"/>
              <a:ext cx="8070215" cy="3581400"/>
            </a:xfrm>
            <a:custGeom>
              <a:avLst/>
              <a:gdLst/>
              <a:ahLst/>
              <a:cxnLst/>
              <a:rect l="l" t="t" r="r" b="b"/>
              <a:pathLst>
                <a:path w="8070215" h="3581400">
                  <a:moveTo>
                    <a:pt x="8070088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8070088" y="3581400"/>
                  </a:lnTo>
                  <a:lnTo>
                    <a:pt x="807008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625" y="2332228"/>
              <a:ext cx="251802" cy="2082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4153" y="2261996"/>
              <a:ext cx="2144483" cy="364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716" y="2789428"/>
              <a:ext cx="219519" cy="208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4153" y="2719197"/>
              <a:ext cx="1119720" cy="2832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5274" y="3242944"/>
              <a:ext cx="225437" cy="2156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4153" y="3195700"/>
              <a:ext cx="1828253" cy="3503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9731" y="5005197"/>
              <a:ext cx="6464681" cy="3649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14800" y="2209799"/>
              <a:ext cx="3048000" cy="2438400"/>
            </a:xfrm>
            <a:custGeom>
              <a:avLst/>
              <a:gdLst/>
              <a:ahLst/>
              <a:cxnLst/>
              <a:rect l="l" t="t" r="r" b="b"/>
              <a:pathLst>
                <a:path w="3048000" h="2438400">
                  <a:moveTo>
                    <a:pt x="2590800" y="0"/>
                  </a:moveTo>
                  <a:lnTo>
                    <a:pt x="2488819" y="10795"/>
                  </a:lnTo>
                  <a:lnTo>
                    <a:pt x="2486482" y="13716"/>
                  </a:lnTo>
                  <a:lnTo>
                    <a:pt x="2486368" y="14884"/>
                  </a:lnTo>
                  <a:lnTo>
                    <a:pt x="2487041" y="20955"/>
                  </a:lnTo>
                  <a:lnTo>
                    <a:pt x="2490089" y="23495"/>
                  </a:lnTo>
                  <a:lnTo>
                    <a:pt x="2557996" y="16230"/>
                  </a:lnTo>
                  <a:lnTo>
                    <a:pt x="25349" y="1878457"/>
                  </a:lnTo>
                  <a:lnTo>
                    <a:pt x="51054" y="1819148"/>
                  </a:lnTo>
                  <a:lnTo>
                    <a:pt x="44450" y="1809369"/>
                  </a:lnTo>
                  <a:lnTo>
                    <a:pt x="40767" y="1810893"/>
                  </a:lnTo>
                  <a:lnTo>
                    <a:pt x="39370" y="1814068"/>
                  </a:lnTo>
                  <a:lnTo>
                    <a:pt x="0" y="1905000"/>
                  </a:lnTo>
                  <a:lnTo>
                    <a:pt x="21628" y="1902714"/>
                  </a:lnTo>
                  <a:lnTo>
                    <a:pt x="101981" y="1894205"/>
                  </a:lnTo>
                  <a:lnTo>
                    <a:pt x="104521" y="1891030"/>
                  </a:lnTo>
                  <a:lnTo>
                    <a:pt x="103759" y="1884045"/>
                  </a:lnTo>
                  <a:lnTo>
                    <a:pt x="100711" y="1881505"/>
                  </a:lnTo>
                  <a:lnTo>
                    <a:pt x="32791" y="1888782"/>
                  </a:lnTo>
                  <a:lnTo>
                    <a:pt x="2565438" y="26555"/>
                  </a:lnTo>
                  <a:lnTo>
                    <a:pt x="2539746" y="85852"/>
                  </a:lnTo>
                  <a:lnTo>
                    <a:pt x="2538349" y="89154"/>
                  </a:lnTo>
                  <a:lnTo>
                    <a:pt x="2539873" y="92837"/>
                  </a:lnTo>
                  <a:lnTo>
                    <a:pt x="2543048" y="94234"/>
                  </a:lnTo>
                  <a:lnTo>
                    <a:pt x="2546350" y="95631"/>
                  </a:lnTo>
                  <a:lnTo>
                    <a:pt x="2550033" y="94107"/>
                  </a:lnTo>
                  <a:lnTo>
                    <a:pt x="2551430" y="90932"/>
                  </a:lnTo>
                  <a:lnTo>
                    <a:pt x="2589809" y="2286"/>
                  </a:lnTo>
                  <a:lnTo>
                    <a:pt x="2590800" y="0"/>
                  </a:lnTo>
                  <a:close/>
                </a:path>
                <a:path w="3048000" h="2438400">
                  <a:moveTo>
                    <a:pt x="3048000" y="457200"/>
                  </a:moveTo>
                  <a:lnTo>
                    <a:pt x="2949702" y="469519"/>
                  </a:lnTo>
                  <a:lnTo>
                    <a:pt x="2946146" y="469900"/>
                  </a:lnTo>
                  <a:lnTo>
                    <a:pt x="2943733" y="473075"/>
                  </a:lnTo>
                  <a:lnTo>
                    <a:pt x="2944114" y="476631"/>
                  </a:lnTo>
                  <a:lnTo>
                    <a:pt x="2944622" y="480060"/>
                  </a:lnTo>
                  <a:lnTo>
                    <a:pt x="2947797" y="482600"/>
                  </a:lnTo>
                  <a:lnTo>
                    <a:pt x="2951226" y="482092"/>
                  </a:lnTo>
                  <a:lnTo>
                    <a:pt x="3015373" y="474103"/>
                  </a:lnTo>
                  <a:lnTo>
                    <a:pt x="482028" y="2411374"/>
                  </a:lnTo>
                  <a:lnTo>
                    <a:pt x="506603" y="2351532"/>
                  </a:lnTo>
                  <a:lnTo>
                    <a:pt x="507873" y="2348357"/>
                  </a:lnTo>
                  <a:lnTo>
                    <a:pt x="506349" y="2344674"/>
                  </a:lnTo>
                  <a:lnTo>
                    <a:pt x="503174" y="2343277"/>
                  </a:lnTo>
                  <a:lnTo>
                    <a:pt x="499872" y="2342007"/>
                  </a:lnTo>
                  <a:lnTo>
                    <a:pt x="496189" y="2343531"/>
                  </a:lnTo>
                  <a:lnTo>
                    <a:pt x="494792" y="2346706"/>
                  </a:lnTo>
                  <a:lnTo>
                    <a:pt x="457200" y="2438400"/>
                  </a:lnTo>
                  <a:lnTo>
                    <a:pt x="477456" y="2435860"/>
                  </a:lnTo>
                  <a:lnTo>
                    <a:pt x="555498" y="2426081"/>
                  </a:lnTo>
                  <a:lnTo>
                    <a:pt x="558927" y="2425700"/>
                  </a:lnTo>
                  <a:lnTo>
                    <a:pt x="561467" y="2422525"/>
                  </a:lnTo>
                  <a:lnTo>
                    <a:pt x="560959" y="2418969"/>
                  </a:lnTo>
                  <a:lnTo>
                    <a:pt x="560578" y="2415540"/>
                  </a:lnTo>
                  <a:lnTo>
                    <a:pt x="557403" y="2413000"/>
                  </a:lnTo>
                  <a:lnTo>
                    <a:pt x="553974" y="2413508"/>
                  </a:lnTo>
                  <a:lnTo>
                    <a:pt x="489813" y="2421509"/>
                  </a:lnTo>
                  <a:lnTo>
                    <a:pt x="3023158" y="484238"/>
                  </a:lnTo>
                  <a:lnTo>
                    <a:pt x="2998597" y="544068"/>
                  </a:lnTo>
                  <a:lnTo>
                    <a:pt x="2997327" y="547243"/>
                  </a:lnTo>
                  <a:lnTo>
                    <a:pt x="2998851" y="550926"/>
                  </a:lnTo>
                  <a:lnTo>
                    <a:pt x="3002026" y="552323"/>
                  </a:lnTo>
                  <a:lnTo>
                    <a:pt x="3005328" y="553593"/>
                  </a:lnTo>
                  <a:lnTo>
                    <a:pt x="3009011" y="552069"/>
                  </a:lnTo>
                  <a:lnTo>
                    <a:pt x="3010408" y="548894"/>
                  </a:lnTo>
                  <a:lnTo>
                    <a:pt x="3046958" y="459740"/>
                  </a:lnTo>
                  <a:lnTo>
                    <a:pt x="3048000" y="457200"/>
                  </a:lnTo>
                  <a:close/>
                </a:path>
              </a:pathLst>
            </a:custGeom>
            <a:solidFill>
              <a:srgbClr val="FF2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208788"/>
            <a:ext cx="7510780" cy="1341120"/>
            <a:chOff x="714755" y="208788"/>
            <a:chExt cx="7510780" cy="134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9816" y="208788"/>
              <a:ext cx="1944624" cy="761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5" y="787907"/>
              <a:ext cx="7510272" cy="762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55542" y="530987"/>
              <a:ext cx="1269365" cy="316865"/>
            </a:xfrm>
            <a:custGeom>
              <a:avLst/>
              <a:gdLst/>
              <a:ahLst/>
              <a:cxnLst/>
              <a:rect l="l" t="t" r="r" b="b"/>
              <a:pathLst>
                <a:path w="1269364" h="316865">
                  <a:moveTo>
                    <a:pt x="86868" y="4317"/>
                  </a:moveTo>
                  <a:lnTo>
                    <a:pt x="0" y="4317"/>
                  </a:lnTo>
                  <a:lnTo>
                    <a:pt x="0" y="312547"/>
                  </a:lnTo>
                  <a:lnTo>
                    <a:pt x="42037" y="312547"/>
                  </a:lnTo>
                  <a:lnTo>
                    <a:pt x="42037" y="201929"/>
                  </a:lnTo>
                  <a:lnTo>
                    <a:pt x="80264" y="201929"/>
                  </a:lnTo>
                  <a:lnTo>
                    <a:pt x="123340" y="196840"/>
                  </a:lnTo>
                  <a:lnTo>
                    <a:pt x="165530" y="176143"/>
                  </a:lnTo>
                  <a:lnTo>
                    <a:pt x="176272" y="166115"/>
                  </a:lnTo>
                  <a:lnTo>
                    <a:pt x="42037" y="166115"/>
                  </a:lnTo>
                  <a:lnTo>
                    <a:pt x="42037" y="39115"/>
                  </a:lnTo>
                  <a:lnTo>
                    <a:pt x="182264" y="39115"/>
                  </a:lnTo>
                  <a:lnTo>
                    <a:pt x="181959" y="38719"/>
                  </a:lnTo>
                  <a:lnTo>
                    <a:pt x="150495" y="15970"/>
                  </a:lnTo>
                  <a:lnTo>
                    <a:pt x="109251" y="5572"/>
                  </a:lnTo>
                  <a:lnTo>
                    <a:pt x="98178" y="4629"/>
                  </a:lnTo>
                  <a:lnTo>
                    <a:pt x="86868" y="4317"/>
                  </a:lnTo>
                  <a:close/>
                </a:path>
                <a:path w="1269364" h="316865">
                  <a:moveTo>
                    <a:pt x="182264" y="39115"/>
                  </a:moveTo>
                  <a:lnTo>
                    <a:pt x="84962" y="39115"/>
                  </a:lnTo>
                  <a:lnTo>
                    <a:pt x="101439" y="40114"/>
                  </a:lnTo>
                  <a:lnTo>
                    <a:pt x="115998" y="43100"/>
                  </a:lnTo>
                  <a:lnTo>
                    <a:pt x="153955" y="74247"/>
                  </a:lnTo>
                  <a:lnTo>
                    <a:pt x="158877" y="100457"/>
                  </a:lnTo>
                  <a:lnTo>
                    <a:pt x="157614" y="115962"/>
                  </a:lnTo>
                  <a:lnTo>
                    <a:pt x="138684" y="149860"/>
                  </a:lnTo>
                  <a:lnTo>
                    <a:pt x="98750" y="165094"/>
                  </a:lnTo>
                  <a:lnTo>
                    <a:pt x="81153" y="166115"/>
                  </a:lnTo>
                  <a:lnTo>
                    <a:pt x="176272" y="166115"/>
                  </a:lnTo>
                  <a:lnTo>
                    <a:pt x="198473" y="126753"/>
                  </a:lnTo>
                  <a:lnTo>
                    <a:pt x="202437" y="98678"/>
                  </a:lnTo>
                  <a:lnTo>
                    <a:pt x="201844" y="86298"/>
                  </a:lnTo>
                  <a:lnTo>
                    <a:pt x="200072" y="74882"/>
                  </a:lnTo>
                  <a:lnTo>
                    <a:pt x="197133" y="64442"/>
                  </a:lnTo>
                  <a:lnTo>
                    <a:pt x="193040" y="54990"/>
                  </a:lnTo>
                  <a:lnTo>
                    <a:pt x="187892" y="46444"/>
                  </a:lnTo>
                  <a:lnTo>
                    <a:pt x="182264" y="39115"/>
                  </a:lnTo>
                  <a:close/>
                </a:path>
                <a:path w="1269364" h="316865">
                  <a:moveTo>
                    <a:pt x="363093" y="0"/>
                  </a:moveTo>
                  <a:lnTo>
                    <a:pt x="316230" y="9525"/>
                  </a:lnTo>
                  <a:lnTo>
                    <a:pt x="277368" y="38862"/>
                  </a:lnTo>
                  <a:lnTo>
                    <a:pt x="256365" y="74294"/>
                  </a:lnTo>
                  <a:lnTo>
                    <a:pt x="243865" y="121382"/>
                  </a:lnTo>
                  <a:lnTo>
                    <a:pt x="241427" y="159892"/>
                  </a:lnTo>
                  <a:lnTo>
                    <a:pt x="241859" y="177726"/>
                  </a:lnTo>
                  <a:lnTo>
                    <a:pt x="248539" y="225678"/>
                  </a:lnTo>
                  <a:lnTo>
                    <a:pt x="263290" y="264362"/>
                  </a:lnTo>
                  <a:lnTo>
                    <a:pt x="296078" y="300120"/>
                  </a:lnTo>
                  <a:lnTo>
                    <a:pt x="344011" y="316196"/>
                  </a:lnTo>
                  <a:lnTo>
                    <a:pt x="358394" y="316864"/>
                  </a:lnTo>
                  <a:lnTo>
                    <a:pt x="370631" y="316267"/>
                  </a:lnTo>
                  <a:lnTo>
                    <a:pt x="416298" y="301827"/>
                  </a:lnTo>
                  <a:lnTo>
                    <a:pt x="442235" y="280288"/>
                  </a:lnTo>
                  <a:lnTo>
                    <a:pt x="360807" y="280288"/>
                  </a:lnTo>
                  <a:lnTo>
                    <a:pt x="350996" y="279719"/>
                  </a:lnTo>
                  <a:lnTo>
                    <a:pt x="313055" y="260508"/>
                  </a:lnTo>
                  <a:lnTo>
                    <a:pt x="291711" y="218372"/>
                  </a:lnTo>
                  <a:lnTo>
                    <a:pt x="285269" y="171013"/>
                  </a:lnTo>
                  <a:lnTo>
                    <a:pt x="285014" y="156463"/>
                  </a:lnTo>
                  <a:lnTo>
                    <a:pt x="285273" y="145391"/>
                  </a:lnTo>
                  <a:lnTo>
                    <a:pt x="292060" y="100070"/>
                  </a:lnTo>
                  <a:lnTo>
                    <a:pt x="308159" y="64500"/>
                  </a:lnTo>
                  <a:lnTo>
                    <a:pt x="342344" y="39211"/>
                  </a:lnTo>
                  <a:lnTo>
                    <a:pt x="360807" y="36829"/>
                  </a:lnTo>
                  <a:lnTo>
                    <a:pt x="447448" y="36829"/>
                  </a:lnTo>
                  <a:lnTo>
                    <a:pt x="443823" y="32406"/>
                  </a:lnTo>
                  <a:lnTo>
                    <a:pt x="403383" y="6161"/>
                  </a:lnTo>
                  <a:lnTo>
                    <a:pt x="377475" y="688"/>
                  </a:lnTo>
                  <a:lnTo>
                    <a:pt x="363093" y="0"/>
                  </a:lnTo>
                  <a:close/>
                </a:path>
                <a:path w="1269364" h="316865">
                  <a:moveTo>
                    <a:pt x="447448" y="36829"/>
                  </a:moveTo>
                  <a:lnTo>
                    <a:pt x="360807" y="36829"/>
                  </a:lnTo>
                  <a:lnTo>
                    <a:pt x="370641" y="37381"/>
                  </a:lnTo>
                  <a:lnTo>
                    <a:pt x="379761" y="39052"/>
                  </a:lnTo>
                  <a:lnTo>
                    <a:pt x="414575" y="63349"/>
                  </a:lnTo>
                  <a:lnTo>
                    <a:pt x="430428" y="98996"/>
                  </a:lnTo>
                  <a:lnTo>
                    <a:pt x="436745" y="146198"/>
                  </a:lnTo>
                  <a:lnTo>
                    <a:pt x="436998" y="159892"/>
                  </a:lnTo>
                  <a:lnTo>
                    <a:pt x="436721" y="171799"/>
                  </a:lnTo>
                  <a:lnTo>
                    <a:pt x="429934" y="217046"/>
                  </a:lnTo>
                  <a:lnTo>
                    <a:pt x="413677" y="252571"/>
                  </a:lnTo>
                  <a:lnTo>
                    <a:pt x="379269" y="277907"/>
                  </a:lnTo>
                  <a:lnTo>
                    <a:pt x="360807" y="280288"/>
                  </a:lnTo>
                  <a:lnTo>
                    <a:pt x="442235" y="280288"/>
                  </a:lnTo>
                  <a:lnTo>
                    <a:pt x="465482" y="242570"/>
                  </a:lnTo>
                  <a:lnTo>
                    <a:pt x="478138" y="195230"/>
                  </a:lnTo>
                  <a:lnTo>
                    <a:pt x="480568" y="156463"/>
                  </a:lnTo>
                  <a:lnTo>
                    <a:pt x="480117" y="138725"/>
                  </a:lnTo>
                  <a:lnTo>
                    <a:pt x="473456" y="91059"/>
                  </a:lnTo>
                  <a:lnTo>
                    <a:pt x="458471" y="52554"/>
                  </a:lnTo>
                  <a:lnTo>
                    <a:pt x="451576" y="41866"/>
                  </a:lnTo>
                  <a:lnTo>
                    <a:pt x="447448" y="36829"/>
                  </a:lnTo>
                  <a:close/>
                </a:path>
                <a:path w="1269364" h="316865">
                  <a:moveTo>
                    <a:pt x="1177544" y="40132"/>
                  </a:moveTo>
                  <a:lnTo>
                    <a:pt x="1135126" y="40132"/>
                  </a:lnTo>
                  <a:lnTo>
                    <a:pt x="1135126" y="312547"/>
                  </a:lnTo>
                  <a:lnTo>
                    <a:pt x="1177544" y="312547"/>
                  </a:lnTo>
                  <a:lnTo>
                    <a:pt x="1177544" y="40132"/>
                  </a:lnTo>
                  <a:close/>
                </a:path>
                <a:path w="1269364" h="316865">
                  <a:moveTo>
                    <a:pt x="1268857" y="4317"/>
                  </a:moveTo>
                  <a:lnTo>
                    <a:pt x="1043813" y="4317"/>
                  </a:lnTo>
                  <a:lnTo>
                    <a:pt x="1043813" y="40132"/>
                  </a:lnTo>
                  <a:lnTo>
                    <a:pt x="1268857" y="40132"/>
                  </a:lnTo>
                  <a:lnTo>
                    <a:pt x="1268857" y="4317"/>
                  </a:lnTo>
                  <a:close/>
                </a:path>
                <a:path w="1269364" h="316865">
                  <a:moveTo>
                    <a:pt x="840359" y="4317"/>
                  </a:moveTo>
                  <a:lnTo>
                    <a:pt x="786384" y="4317"/>
                  </a:lnTo>
                  <a:lnTo>
                    <a:pt x="786384" y="312547"/>
                  </a:lnTo>
                  <a:lnTo>
                    <a:pt x="825500" y="312547"/>
                  </a:lnTo>
                  <a:lnTo>
                    <a:pt x="825500" y="58547"/>
                  </a:lnTo>
                  <a:lnTo>
                    <a:pt x="865885" y="58547"/>
                  </a:lnTo>
                  <a:lnTo>
                    <a:pt x="840359" y="4317"/>
                  </a:lnTo>
                  <a:close/>
                </a:path>
                <a:path w="1269364" h="316865">
                  <a:moveTo>
                    <a:pt x="865885" y="58547"/>
                  </a:moveTo>
                  <a:lnTo>
                    <a:pt x="825500" y="58547"/>
                  </a:lnTo>
                  <a:lnTo>
                    <a:pt x="851535" y="120268"/>
                  </a:lnTo>
                  <a:lnTo>
                    <a:pt x="941324" y="312547"/>
                  </a:lnTo>
                  <a:lnTo>
                    <a:pt x="996061" y="312547"/>
                  </a:lnTo>
                  <a:lnTo>
                    <a:pt x="996061" y="256921"/>
                  </a:lnTo>
                  <a:lnTo>
                    <a:pt x="956945" y="256921"/>
                  </a:lnTo>
                  <a:lnTo>
                    <a:pt x="926084" y="186436"/>
                  </a:lnTo>
                  <a:lnTo>
                    <a:pt x="865885" y="58547"/>
                  </a:lnTo>
                  <a:close/>
                </a:path>
                <a:path w="1269364" h="316865">
                  <a:moveTo>
                    <a:pt x="996061" y="4317"/>
                  </a:moveTo>
                  <a:lnTo>
                    <a:pt x="956945" y="4317"/>
                  </a:lnTo>
                  <a:lnTo>
                    <a:pt x="956945" y="256921"/>
                  </a:lnTo>
                  <a:lnTo>
                    <a:pt x="996061" y="256921"/>
                  </a:lnTo>
                  <a:lnTo>
                    <a:pt x="996061" y="4317"/>
                  </a:lnTo>
                  <a:close/>
                </a:path>
                <a:path w="1269364" h="316865">
                  <a:moveTo>
                    <a:pt x="718185" y="276733"/>
                  </a:moveTo>
                  <a:lnTo>
                    <a:pt x="533654" y="276733"/>
                  </a:lnTo>
                  <a:lnTo>
                    <a:pt x="533654" y="312547"/>
                  </a:lnTo>
                  <a:lnTo>
                    <a:pt x="718185" y="312547"/>
                  </a:lnTo>
                  <a:lnTo>
                    <a:pt x="718185" y="276733"/>
                  </a:lnTo>
                  <a:close/>
                </a:path>
                <a:path w="1269364" h="316865">
                  <a:moveTo>
                    <a:pt x="647192" y="39624"/>
                  </a:moveTo>
                  <a:lnTo>
                    <a:pt x="604774" y="39624"/>
                  </a:lnTo>
                  <a:lnTo>
                    <a:pt x="604774" y="276733"/>
                  </a:lnTo>
                  <a:lnTo>
                    <a:pt x="647192" y="276733"/>
                  </a:lnTo>
                  <a:lnTo>
                    <a:pt x="647192" y="39624"/>
                  </a:lnTo>
                  <a:close/>
                </a:path>
                <a:path w="1269364" h="316865">
                  <a:moveTo>
                    <a:pt x="718185" y="4317"/>
                  </a:moveTo>
                  <a:lnTo>
                    <a:pt x="533654" y="4317"/>
                  </a:lnTo>
                  <a:lnTo>
                    <a:pt x="533654" y="39624"/>
                  </a:lnTo>
                  <a:lnTo>
                    <a:pt x="718185" y="39624"/>
                  </a:lnTo>
                  <a:lnTo>
                    <a:pt x="718185" y="4317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2" y="567054"/>
              <a:ext cx="122936" cy="133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482" y="564769"/>
              <a:ext cx="158115" cy="2495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55542" y="530987"/>
              <a:ext cx="1269365" cy="316865"/>
            </a:xfrm>
            <a:custGeom>
              <a:avLst/>
              <a:gdLst/>
              <a:ahLst/>
              <a:cxnLst/>
              <a:rect l="l" t="t" r="r" b="b"/>
              <a:pathLst>
                <a:path w="1269364" h="316865">
                  <a:moveTo>
                    <a:pt x="1043813" y="4317"/>
                  </a:moveTo>
                  <a:lnTo>
                    <a:pt x="1268857" y="4317"/>
                  </a:lnTo>
                  <a:lnTo>
                    <a:pt x="1268857" y="40132"/>
                  </a:lnTo>
                  <a:lnTo>
                    <a:pt x="1177544" y="40132"/>
                  </a:lnTo>
                  <a:lnTo>
                    <a:pt x="1177544" y="312547"/>
                  </a:lnTo>
                  <a:lnTo>
                    <a:pt x="1135126" y="312547"/>
                  </a:lnTo>
                  <a:lnTo>
                    <a:pt x="1135126" y="40132"/>
                  </a:lnTo>
                  <a:lnTo>
                    <a:pt x="1043813" y="40132"/>
                  </a:lnTo>
                  <a:lnTo>
                    <a:pt x="1043813" y="4317"/>
                  </a:lnTo>
                  <a:close/>
                </a:path>
                <a:path w="1269364" h="316865">
                  <a:moveTo>
                    <a:pt x="786384" y="4317"/>
                  </a:moveTo>
                  <a:lnTo>
                    <a:pt x="840359" y="4317"/>
                  </a:lnTo>
                  <a:lnTo>
                    <a:pt x="926084" y="186436"/>
                  </a:lnTo>
                  <a:lnTo>
                    <a:pt x="956945" y="256921"/>
                  </a:lnTo>
                  <a:lnTo>
                    <a:pt x="956945" y="91821"/>
                  </a:lnTo>
                  <a:lnTo>
                    <a:pt x="956945" y="4317"/>
                  </a:lnTo>
                  <a:lnTo>
                    <a:pt x="996061" y="4317"/>
                  </a:lnTo>
                  <a:lnTo>
                    <a:pt x="996061" y="312547"/>
                  </a:lnTo>
                  <a:lnTo>
                    <a:pt x="941324" y="312547"/>
                  </a:lnTo>
                  <a:lnTo>
                    <a:pt x="851535" y="120268"/>
                  </a:lnTo>
                  <a:lnTo>
                    <a:pt x="825500" y="58547"/>
                  </a:lnTo>
                  <a:lnTo>
                    <a:pt x="825500" y="213995"/>
                  </a:lnTo>
                  <a:lnTo>
                    <a:pt x="825500" y="312547"/>
                  </a:lnTo>
                  <a:lnTo>
                    <a:pt x="786384" y="312547"/>
                  </a:lnTo>
                  <a:lnTo>
                    <a:pt x="786384" y="4317"/>
                  </a:lnTo>
                  <a:close/>
                </a:path>
                <a:path w="1269364" h="316865">
                  <a:moveTo>
                    <a:pt x="533654" y="4317"/>
                  </a:moveTo>
                  <a:lnTo>
                    <a:pt x="718185" y="4317"/>
                  </a:lnTo>
                  <a:lnTo>
                    <a:pt x="718185" y="39624"/>
                  </a:lnTo>
                  <a:lnTo>
                    <a:pt x="647192" y="39624"/>
                  </a:lnTo>
                  <a:lnTo>
                    <a:pt x="647192" y="276733"/>
                  </a:lnTo>
                  <a:lnTo>
                    <a:pt x="718185" y="276733"/>
                  </a:lnTo>
                  <a:lnTo>
                    <a:pt x="718185" y="312547"/>
                  </a:lnTo>
                  <a:lnTo>
                    <a:pt x="533654" y="312547"/>
                  </a:lnTo>
                  <a:lnTo>
                    <a:pt x="533654" y="276733"/>
                  </a:lnTo>
                  <a:lnTo>
                    <a:pt x="604774" y="276733"/>
                  </a:lnTo>
                  <a:lnTo>
                    <a:pt x="604774" y="39624"/>
                  </a:lnTo>
                  <a:lnTo>
                    <a:pt x="533654" y="39624"/>
                  </a:lnTo>
                  <a:lnTo>
                    <a:pt x="533654" y="4317"/>
                  </a:lnTo>
                  <a:close/>
                </a:path>
                <a:path w="1269364" h="316865">
                  <a:moveTo>
                    <a:pt x="0" y="4317"/>
                  </a:moveTo>
                  <a:lnTo>
                    <a:pt x="86868" y="4317"/>
                  </a:lnTo>
                  <a:lnTo>
                    <a:pt x="98178" y="4629"/>
                  </a:lnTo>
                  <a:lnTo>
                    <a:pt x="140922" y="12279"/>
                  </a:lnTo>
                  <a:lnTo>
                    <a:pt x="175216" y="31827"/>
                  </a:lnTo>
                  <a:lnTo>
                    <a:pt x="197133" y="64442"/>
                  </a:lnTo>
                  <a:lnTo>
                    <a:pt x="202437" y="98678"/>
                  </a:lnTo>
                  <a:lnTo>
                    <a:pt x="202005" y="108084"/>
                  </a:lnTo>
                  <a:lnTo>
                    <a:pt x="191323" y="145018"/>
                  </a:lnTo>
                  <a:lnTo>
                    <a:pt x="165530" y="176143"/>
                  </a:lnTo>
                  <a:lnTo>
                    <a:pt x="123340" y="196840"/>
                  </a:lnTo>
                  <a:lnTo>
                    <a:pt x="80264" y="201929"/>
                  </a:lnTo>
                  <a:lnTo>
                    <a:pt x="42037" y="201929"/>
                  </a:lnTo>
                  <a:lnTo>
                    <a:pt x="42037" y="312547"/>
                  </a:lnTo>
                  <a:lnTo>
                    <a:pt x="0" y="312547"/>
                  </a:lnTo>
                  <a:lnTo>
                    <a:pt x="0" y="4317"/>
                  </a:lnTo>
                  <a:close/>
                </a:path>
                <a:path w="1269364" h="316865">
                  <a:moveTo>
                    <a:pt x="363093" y="0"/>
                  </a:moveTo>
                  <a:lnTo>
                    <a:pt x="403383" y="6161"/>
                  </a:lnTo>
                  <a:lnTo>
                    <a:pt x="443823" y="32406"/>
                  </a:lnTo>
                  <a:lnTo>
                    <a:pt x="469382" y="77128"/>
                  </a:lnTo>
                  <a:lnTo>
                    <a:pt x="478774" y="121904"/>
                  </a:lnTo>
                  <a:lnTo>
                    <a:pt x="480568" y="156463"/>
                  </a:lnTo>
                  <a:lnTo>
                    <a:pt x="479968" y="176514"/>
                  </a:lnTo>
                  <a:lnTo>
                    <a:pt x="470789" y="228091"/>
                  </a:lnTo>
                  <a:lnTo>
                    <a:pt x="452250" y="267525"/>
                  </a:lnTo>
                  <a:lnTo>
                    <a:pt x="416298" y="301827"/>
                  </a:lnTo>
                  <a:lnTo>
                    <a:pt x="370631" y="316267"/>
                  </a:lnTo>
                  <a:lnTo>
                    <a:pt x="358394" y="316864"/>
                  </a:lnTo>
                  <a:lnTo>
                    <a:pt x="344011" y="316196"/>
                  </a:lnTo>
                  <a:lnTo>
                    <a:pt x="306578" y="306070"/>
                  </a:lnTo>
                  <a:lnTo>
                    <a:pt x="270129" y="275082"/>
                  </a:lnTo>
                  <a:lnTo>
                    <a:pt x="252519" y="239684"/>
                  </a:lnTo>
                  <a:lnTo>
                    <a:pt x="243173" y="194643"/>
                  </a:lnTo>
                  <a:lnTo>
                    <a:pt x="241427" y="159892"/>
                  </a:lnTo>
                  <a:lnTo>
                    <a:pt x="242024" y="140082"/>
                  </a:lnTo>
                  <a:lnTo>
                    <a:pt x="251079" y="88773"/>
                  </a:lnTo>
                  <a:lnTo>
                    <a:pt x="269509" y="49339"/>
                  </a:lnTo>
                  <a:lnTo>
                    <a:pt x="305442" y="14984"/>
                  </a:lnTo>
                  <a:lnTo>
                    <a:pt x="350877" y="595"/>
                  </a:lnTo>
                  <a:lnTo>
                    <a:pt x="363093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592" y="1083437"/>
              <a:ext cx="6838823" cy="43903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124200" y="2058161"/>
            <a:ext cx="2590800" cy="3048000"/>
            <a:chOff x="3124200" y="2058161"/>
            <a:chExt cx="2590800" cy="3048000"/>
          </a:xfrm>
        </p:grpSpPr>
        <p:sp>
          <p:nvSpPr>
            <p:cNvPr id="11" name="object 11"/>
            <p:cNvSpPr/>
            <p:nvPr/>
          </p:nvSpPr>
          <p:spPr>
            <a:xfrm>
              <a:off x="3124200" y="2058161"/>
              <a:ext cx="2590800" cy="3048000"/>
            </a:xfrm>
            <a:custGeom>
              <a:avLst/>
              <a:gdLst/>
              <a:ahLst/>
              <a:cxnLst/>
              <a:rect l="l" t="t" r="r" b="b"/>
              <a:pathLst>
                <a:path w="2590800" h="3048000">
                  <a:moveTo>
                    <a:pt x="2590800" y="1524762"/>
                  </a:moveTo>
                  <a:lnTo>
                    <a:pt x="2505202" y="1474851"/>
                  </a:lnTo>
                  <a:lnTo>
                    <a:pt x="2502281" y="1473073"/>
                  </a:lnTo>
                  <a:lnTo>
                    <a:pt x="2498344" y="1474089"/>
                  </a:lnTo>
                  <a:lnTo>
                    <a:pt x="2494788" y="1480185"/>
                  </a:lnTo>
                  <a:lnTo>
                    <a:pt x="2495804" y="1484007"/>
                  </a:lnTo>
                  <a:lnTo>
                    <a:pt x="2554617" y="1518399"/>
                  </a:lnTo>
                  <a:lnTo>
                    <a:pt x="1225550" y="1517624"/>
                  </a:lnTo>
                  <a:lnTo>
                    <a:pt x="1226299" y="36017"/>
                  </a:lnTo>
                  <a:lnTo>
                    <a:pt x="1259255" y="92583"/>
                  </a:lnTo>
                  <a:lnTo>
                    <a:pt x="1260729" y="94996"/>
                  </a:lnTo>
                  <a:lnTo>
                    <a:pt x="1264539" y="96139"/>
                  </a:lnTo>
                  <a:lnTo>
                    <a:pt x="1270635" y="92583"/>
                  </a:lnTo>
                  <a:lnTo>
                    <a:pt x="1271651" y="88646"/>
                  </a:lnTo>
                  <a:lnTo>
                    <a:pt x="1227289" y="12573"/>
                  </a:lnTo>
                  <a:lnTo>
                    <a:pt x="1219962" y="0"/>
                  </a:lnTo>
                  <a:lnTo>
                    <a:pt x="1168273" y="88646"/>
                  </a:lnTo>
                  <a:lnTo>
                    <a:pt x="1169289" y="92456"/>
                  </a:lnTo>
                  <a:lnTo>
                    <a:pt x="1172337" y="94234"/>
                  </a:lnTo>
                  <a:lnTo>
                    <a:pt x="1175258" y="96012"/>
                  </a:lnTo>
                  <a:lnTo>
                    <a:pt x="1179195" y="94996"/>
                  </a:lnTo>
                  <a:lnTo>
                    <a:pt x="1213599" y="36017"/>
                  </a:lnTo>
                  <a:lnTo>
                    <a:pt x="1212837" y="1517611"/>
                  </a:lnTo>
                  <a:lnTo>
                    <a:pt x="36017" y="1516913"/>
                  </a:lnTo>
                  <a:lnTo>
                    <a:pt x="25120" y="1523250"/>
                  </a:lnTo>
                  <a:lnTo>
                    <a:pt x="34518" y="1517777"/>
                  </a:lnTo>
                  <a:lnTo>
                    <a:pt x="36017" y="1516913"/>
                  </a:lnTo>
                  <a:lnTo>
                    <a:pt x="94996" y="1482598"/>
                  </a:lnTo>
                  <a:lnTo>
                    <a:pt x="96012" y="1478661"/>
                  </a:lnTo>
                  <a:lnTo>
                    <a:pt x="94234" y="1475613"/>
                  </a:lnTo>
                  <a:lnTo>
                    <a:pt x="92583" y="1472565"/>
                  </a:lnTo>
                  <a:lnTo>
                    <a:pt x="88646" y="1471549"/>
                  </a:lnTo>
                  <a:lnTo>
                    <a:pt x="0" y="1523238"/>
                  </a:lnTo>
                  <a:lnTo>
                    <a:pt x="85598" y="1573276"/>
                  </a:lnTo>
                  <a:lnTo>
                    <a:pt x="88519" y="1575054"/>
                  </a:lnTo>
                  <a:lnTo>
                    <a:pt x="92456" y="1573911"/>
                  </a:lnTo>
                  <a:lnTo>
                    <a:pt x="94234" y="1570990"/>
                  </a:lnTo>
                  <a:lnTo>
                    <a:pt x="96012" y="1567942"/>
                  </a:lnTo>
                  <a:lnTo>
                    <a:pt x="94996" y="1564005"/>
                  </a:lnTo>
                  <a:lnTo>
                    <a:pt x="36017" y="1529613"/>
                  </a:lnTo>
                  <a:lnTo>
                    <a:pt x="1212837" y="1530311"/>
                  </a:lnTo>
                  <a:lnTo>
                    <a:pt x="1212088" y="3012033"/>
                  </a:lnTo>
                  <a:lnTo>
                    <a:pt x="1212088" y="3035427"/>
                  </a:lnTo>
                  <a:lnTo>
                    <a:pt x="1212075" y="3011995"/>
                  </a:lnTo>
                  <a:lnTo>
                    <a:pt x="1177671" y="2953004"/>
                  </a:lnTo>
                  <a:lnTo>
                    <a:pt x="1173861" y="2951988"/>
                  </a:lnTo>
                  <a:lnTo>
                    <a:pt x="1167765" y="2955544"/>
                  </a:lnTo>
                  <a:lnTo>
                    <a:pt x="1166749" y="2959354"/>
                  </a:lnTo>
                  <a:lnTo>
                    <a:pt x="1218438" y="3048000"/>
                  </a:lnTo>
                  <a:lnTo>
                    <a:pt x="1225702" y="3035554"/>
                  </a:lnTo>
                  <a:lnTo>
                    <a:pt x="1270127" y="2959481"/>
                  </a:lnTo>
                  <a:lnTo>
                    <a:pt x="1269111" y="2955544"/>
                  </a:lnTo>
                  <a:lnTo>
                    <a:pt x="1263015" y="2951988"/>
                  </a:lnTo>
                  <a:lnTo>
                    <a:pt x="1259205" y="2953004"/>
                  </a:lnTo>
                  <a:lnTo>
                    <a:pt x="1224788" y="3011995"/>
                  </a:lnTo>
                  <a:lnTo>
                    <a:pt x="1224826" y="2951988"/>
                  </a:lnTo>
                  <a:lnTo>
                    <a:pt x="1225537" y="1530324"/>
                  </a:lnTo>
                  <a:lnTo>
                    <a:pt x="2554821" y="1531099"/>
                  </a:lnTo>
                  <a:lnTo>
                    <a:pt x="2578227" y="1531112"/>
                  </a:lnTo>
                  <a:lnTo>
                    <a:pt x="2554795" y="1531112"/>
                  </a:lnTo>
                  <a:lnTo>
                    <a:pt x="2495804" y="1565529"/>
                  </a:lnTo>
                  <a:lnTo>
                    <a:pt x="2494788" y="1569339"/>
                  </a:lnTo>
                  <a:lnTo>
                    <a:pt x="2496566" y="1572387"/>
                  </a:lnTo>
                  <a:lnTo>
                    <a:pt x="2498217" y="1575435"/>
                  </a:lnTo>
                  <a:lnTo>
                    <a:pt x="2502154" y="1576451"/>
                  </a:lnTo>
                  <a:lnTo>
                    <a:pt x="2579903" y="1531112"/>
                  </a:lnTo>
                  <a:lnTo>
                    <a:pt x="2590800" y="1524762"/>
                  </a:lnTo>
                  <a:close/>
                </a:path>
              </a:pathLst>
            </a:custGeom>
            <a:solidFill>
              <a:srgbClr val="FF2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4500" y="3492500"/>
              <a:ext cx="177800" cy="1778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45634" y="3599815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A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0"/>
            <a:ext cx="8041005" cy="2438400"/>
            <a:chOff x="714755" y="0"/>
            <a:chExt cx="8041005" cy="243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7327" y="0"/>
              <a:ext cx="1679448" cy="7010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5" y="518159"/>
              <a:ext cx="7510272" cy="762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755" y="1097280"/>
              <a:ext cx="8040624" cy="7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" y="1676400"/>
              <a:ext cx="3270504" cy="762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40834" y="265811"/>
              <a:ext cx="963294" cy="308610"/>
            </a:xfrm>
            <a:custGeom>
              <a:avLst/>
              <a:gdLst/>
              <a:ahLst/>
              <a:cxnLst/>
              <a:rect l="l" t="t" r="r" b="b"/>
              <a:pathLst>
                <a:path w="963295" h="308609">
                  <a:moveTo>
                    <a:pt x="963167" y="0"/>
                  </a:moveTo>
                  <a:lnTo>
                    <a:pt x="787907" y="0"/>
                  </a:lnTo>
                  <a:lnTo>
                    <a:pt x="787907" y="308356"/>
                  </a:lnTo>
                  <a:lnTo>
                    <a:pt x="963167" y="308356"/>
                  </a:lnTo>
                  <a:lnTo>
                    <a:pt x="963167" y="272542"/>
                  </a:lnTo>
                  <a:lnTo>
                    <a:pt x="829944" y="272542"/>
                  </a:lnTo>
                  <a:lnTo>
                    <a:pt x="829944" y="166370"/>
                  </a:lnTo>
                  <a:lnTo>
                    <a:pt x="958088" y="166370"/>
                  </a:lnTo>
                  <a:lnTo>
                    <a:pt x="958088" y="130937"/>
                  </a:lnTo>
                  <a:lnTo>
                    <a:pt x="829944" y="130937"/>
                  </a:lnTo>
                  <a:lnTo>
                    <a:pt x="829944" y="35433"/>
                  </a:lnTo>
                  <a:lnTo>
                    <a:pt x="963167" y="35433"/>
                  </a:lnTo>
                  <a:lnTo>
                    <a:pt x="963167" y="0"/>
                  </a:lnTo>
                  <a:close/>
                </a:path>
                <a:path w="963295" h="308609">
                  <a:moveTo>
                    <a:pt x="557402" y="0"/>
                  </a:moveTo>
                  <a:lnTo>
                    <a:pt x="503427" y="0"/>
                  </a:lnTo>
                  <a:lnTo>
                    <a:pt x="503427" y="308356"/>
                  </a:lnTo>
                  <a:lnTo>
                    <a:pt x="542543" y="308356"/>
                  </a:lnTo>
                  <a:lnTo>
                    <a:pt x="542543" y="54356"/>
                  </a:lnTo>
                  <a:lnTo>
                    <a:pt x="582988" y="54356"/>
                  </a:lnTo>
                  <a:lnTo>
                    <a:pt x="557402" y="0"/>
                  </a:lnTo>
                  <a:close/>
                </a:path>
                <a:path w="963295" h="308609">
                  <a:moveTo>
                    <a:pt x="582988" y="54356"/>
                  </a:moveTo>
                  <a:lnTo>
                    <a:pt x="542543" y="54356"/>
                  </a:lnTo>
                  <a:lnTo>
                    <a:pt x="568578" y="116078"/>
                  </a:lnTo>
                  <a:lnTo>
                    <a:pt x="658367" y="308356"/>
                  </a:lnTo>
                  <a:lnTo>
                    <a:pt x="713104" y="308356"/>
                  </a:lnTo>
                  <a:lnTo>
                    <a:pt x="713104" y="252730"/>
                  </a:lnTo>
                  <a:lnTo>
                    <a:pt x="673988" y="252730"/>
                  </a:lnTo>
                  <a:lnTo>
                    <a:pt x="643127" y="182118"/>
                  </a:lnTo>
                  <a:lnTo>
                    <a:pt x="582988" y="54356"/>
                  </a:lnTo>
                  <a:close/>
                </a:path>
                <a:path w="963295" h="308609">
                  <a:moveTo>
                    <a:pt x="713104" y="0"/>
                  </a:moveTo>
                  <a:lnTo>
                    <a:pt x="673988" y="0"/>
                  </a:lnTo>
                  <a:lnTo>
                    <a:pt x="673988" y="252730"/>
                  </a:lnTo>
                  <a:lnTo>
                    <a:pt x="713104" y="252730"/>
                  </a:lnTo>
                  <a:lnTo>
                    <a:pt x="713104" y="0"/>
                  </a:lnTo>
                  <a:close/>
                </a:path>
                <a:path w="963295" h="308609">
                  <a:moveTo>
                    <a:pt x="435228" y="272542"/>
                  </a:moveTo>
                  <a:lnTo>
                    <a:pt x="250698" y="272542"/>
                  </a:lnTo>
                  <a:lnTo>
                    <a:pt x="250698" y="308356"/>
                  </a:lnTo>
                  <a:lnTo>
                    <a:pt x="435228" y="308356"/>
                  </a:lnTo>
                  <a:lnTo>
                    <a:pt x="435228" y="272542"/>
                  </a:lnTo>
                  <a:close/>
                </a:path>
                <a:path w="963295" h="308609">
                  <a:moveTo>
                    <a:pt x="364236" y="35433"/>
                  </a:moveTo>
                  <a:lnTo>
                    <a:pt x="321817" y="35433"/>
                  </a:lnTo>
                  <a:lnTo>
                    <a:pt x="321817" y="272542"/>
                  </a:lnTo>
                  <a:lnTo>
                    <a:pt x="364236" y="272542"/>
                  </a:lnTo>
                  <a:lnTo>
                    <a:pt x="364236" y="35433"/>
                  </a:lnTo>
                  <a:close/>
                </a:path>
                <a:path w="963295" h="308609">
                  <a:moveTo>
                    <a:pt x="435228" y="0"/>
                  </a:moveTo>
                  <a:lnTo>
                    <a:pt x="250698" y="0"/>
                  </a:lnTo>
                  <a:lnTo>
                    <a:pt x="250698" y="35433"/>
                  </a:lnTo>
                  <a:lnTo>
                    <a:pt x="435228" y="35433"/>
                  </a:lnTo>
                  <a:lnTo>
                    <a:pt x="435228" y="0"/>
                  </a:lnTo>
                  <a:close/>
                </a:path>
                <a:path w="963295" h="308609">
                  <a:moveTo>
                    <a:pt x="42672" y="0"/>
                  </a:moveTo>
                  <a:lnTo>
                    <a:pt x="0" y="0"/>
                  </a:lnTo>
                  <a:lnTo>
                    <a:pt x="0" y="308356"/>
                  </a:lnTo>
                  <a:lnTo>
                    <a:pt x="177418" y="308356"/>
                  </a:lnTo>
                  <a:lnTo>
                    <a:pt x="177418" y="272542"/>
                  </a:lnTo>
                  <a:lnTo>
                    <a:pt x="42672" y="27254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0834" y="265811"/>
              <a:ext cx="963294" cy="308610"/>
            </a:xfrm>
            <a:custGeom>
              <a:avLst/>
              <a:gdLst/>
              <a:ahLst/>
              <a:cxnLst/>
              <a:rect l="l" t="t" r="r" b="b"/>
              <a:pathLst>
                <a:path w="963295" h="308609">
                  <a:moveTo>
                    <a:pt x="787907" y="0"/>
                  </a:moveTo>
                  <a:lnTo>
                    <a:pt x="963167" y="0"/>
                  </a:lnTo>
                  <a:lnTo>
                    <a:pt x="963167" y="35433"/>
                  </a:lnTo>
                  <a:lnTo>
                    <a:pt x="829944" y="35433"/>
                  </a:lnTo>
                  <a:lnTo>
                    <a:pt x="829944" y="130937"/>
                  </a:lnTo>
                  <a:lnTo>
                    <a:pt x="958088" y="130937"/>
                  </a:lnTo>
                  <a:lnTo>
                    <a:pt x="958088" y="166370"/>
                  </a:lnTo>
                  <a:lnTo>
                    <a:pt x="829944" y="166370"/>
                  </a:lnTo>
                  <a:lnTo>
                    <a:pt x="829944" y="272542"/>
                  </a:lnTo>
                  <a:lnTo>
                    <a:pt x="963167" y="272542"/>
                  </a:lnTo>
                  <a:lnTo>
                    <a:pt x="963167" y="308356"/>
                  </a:lnTo>
                  <a:lnTo>
                    <a:pt x="787907" y="308356"/>
                  </a:lnTo>
                  <a:lnTo>
                    <a:pt x="787907" y="0"/>
                  </a:lnTo>
                  <a:close/>
                </a:path>
                <a:path w="963295" h="308609">
                  <a:moveTo>
                    <a:pt x="503427" y="0"/>
                  </a:moveTo>
                  <a:lnTo>
                    <a:pt x="557402" y="0"/>
                  </a:lnTo>
                  <a:lnTo>
                    <a:pt x="643127" y="182118"/>
                  </a:lnTo>
                  <a:lnTo>
                    <a:pt x="673988" y="252730"/>
                  </a:lnTo>
                  <a:lnTo>
                    <a:pt x="673988" y="87630"/>
                  </a:lnTo>
                  <a:lnTo>
                    <a:pt x="673988" y="0"/>
                  </a:lnTo>
                  <a:lnTo>
                    <a:pt x="713104" y="0"/>
                  </a:lnTo>
                  <a:lnTo>
                    <a:pt x="713104" y="308356"/>
                  </a:lnTo>
                  <a:lnTo>
                    <a:pt x="658367" y="308356"/>
                  </a:lnTo>
                  <a:lnTo>
                    <a:pt x="568578" y="116078"/>
                  </a:lnTo>
                  <a:lnTo>
                    <a:pt x="542543" y="54356"/>
                  </a:lnTo>
                  <a:lnTo>
                    <a:pt x="542543" y="209804"/>
                  </a:lnTo>
                  <a:lnTo>
                    <a:pt x="542543" y="308356"/>
                  </a:lnTo>
                  <a:lnTo>
                    <a:pt x="503427" y="308356"/>
                  </a:lnTo>
                  <a:lnTo>
                    <a:pt x="503427" y="0"/>
                  </a:lnTo>
                  <a:close/>
                </a:path>
                <a:path w="963295" h="308609">
                  <a:moveTo>
                    <a:pt x="250698" y="0"/>
                  </a:moveTo>
                  <a:lnTo>
                    <a:pt x="435228" y="0"/>
                  </a:lnTo>
                  <a:lnTo>
                    <a:pt x="435228" y="35433"/>
                  </a:lnTo>
                  <a:lnTo>
                    <a:pt x="364236" y="35433"/>
                  </a:lnTo>
                  <a:lnTo>
                    <a:pt x="364236" y="272542"/>
                  </a:lnTo>
                  <a:lnTo>
                    <a:pt x="435228" y="272542"/>
                  </a:lnTo>
                  <a:lnTo>
                    <a:pt x="435228" y="308356"/>
                  </a:lnTo>
                  <a:lnTo>
                    <a:pt x="250698" y="308356"/>
                  </a:lnTo>
                  <a:lnTo>
                    <a:pt x="250698" y="272542"/>
                  </a:lnTo>
                  <a:lnTo>
                    <a:pt x="321817" y="272542"/>
                  </a:lnTo>
                  <a:lnTo>
                    <a:pt x="321817" y="35433"/>
                  </a:lnTo>
                  <a:lnTo>
                    <a:pt x="250698" y="35433"/>
                  </a:lnTo>
                  <a:lnTo>
                    <a:pt x="250698" y="0"/>
                  </a:lnTo>
                  <a:close/>
                </a:path>
                <a:path w="963295" h="308609">
                  <a:moveTo>
                    <a:pt x="0" y="0"/>
                  </a:moveTo>
                  <a:lnTo>
                    <a:pt x="42672" y="0"/>
                  </a:lnTo>
                  <a:lnTo>
                    <a:pt x="42672" y="272542"/>
                  </a:lnTo>
                  <a:lnTo>
                    <a:pt x="177418" y="272542"/>
                  </a:lnTo>
                  <a:lnTo>
                    <a:pt x="177418" y="308356"/>
                  </a:lnTo>
                  <a:lnTo>
                    <a:pt x="0" y="30835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592" y="814069"/>
              <a:ext cx="6561201" cy="4413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5082" y="1393189"/>
              <a:ext cx="6861556" cy="4413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5941" y="1972310"/>
              <a:ext cx="2592260" cy="346583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3657600" y="3124200"/>
            <a:ext cx="2133600" cy="2438400"/>
          </a:xfrm>
          <a:custGeom>
            <a:avLst/>
            <a:gdLst/>
            <a:ahLst/>
            <a:cxnLst/>
            <a:rect l="l" t="t" r="r" b="b"/>
            <a:pathLst>
              <a:path w="2133600" h="2438400">
                <a:moveTo>
                  <a:pt x="2040382" y="2393696"/>
                </a:moveTo>
                <a:lnTo>
                  <a:pt x="2036826" y="2395474"/>
                </a:lnTo>
                <a:lnTo>
                  <a:pt x="2035683" y="2398776"/>
                </a:lnTo>
                <a:lnTo>
                  <a:pt x="2034539" y="2402205"/>
                </a:lnTo>
                <a:lnTo>
                  <a:pt x="2036317" y="2405761"/>
                </a:lnTo>
                <a:lnTo>
                  <a:pt x="2039620" y="2406904"/>
                </a:lnTo>
                <a:lnTo>
                  <a:pt x="2133600" y="2438400"/>
                </a:lnTo>
                <a:lnTo>
                  <a:pt x="2132593" y="2433193"/>
                </a:lnTo>
                <a:lnTo>
                  <a:pt x="2120646" y="2433193"/>
                </a:lnTo>
                <a:lnTo>
                  <a:pt x="2105110" y="2415438"/>
                </a:lnTo>
                <a:lnTo>
                  <a:pt x="2043684" y="2394839"/>
                </a:lnTo>
                <a:lnTo>
                  <a:pt x="2040382" y="2393696"/>
                </a:lnTo>
                <a:close/>
              </a:path>
              <a:path w="2133600" h="2438400">
                <a:moveTo>
                  <a:pt x="2105110" y="2415438"/>
                </a:moveTo>
                <a:lnTo>
                  <a:pt x="2120646" y="2433193"/>
                </a:lnTo>
                <a:lnTo>
                  <a:pt x="2124109" y="2430145"/>
                </a:lnTo>
                <a:lnTo>
                  <a:pt x="2119122" y="2430145"/>
                </a:lnTo>
                <a:lnTo>
                  <a:pt x="2117050" y="2419442"/>
                </a:lnTo>
                <a:lnTo>
                  <a:pt x="2105110" y="2415438"/>
                </a:lnTo>
                <a:close/>
              </a:path>
              <a:path w="2133600" h="2438400">
                <a:moveTo>
                  <a:pt x="2110866" y="2335403"/>
                </a:moveTo>
                <a:lnTo>
                  <a:pt x="2107438" y="2336038"/>
                </a:lnTo>
                <a:lnTo>
                  <a:pt x="2103882" y="2336800"/>
                </a:lnTo>
                <a:lnTo>
                  <a:pt x="2101723" y="2340102"/>
                </a:lnTo>
                <a:lnTo>
                  <a:pt x="2102358" y="2343531"/>
                </a:lnTo>
                <a:lnTo>
                  <a:pt x="2114658" y="2407081"/>
                </a:lnTo>
                <a:lnTo>
                  <a:pt x="2130171" y="2424811"/>
                </a:lnTo>
                <a:lnTo>
                  <a:pt x="2120646" y="2433193"/>
                </a:lnTo>
                <a:lnTo>
                  <a:pt x="2132593" y="2433193"/>
                </a:lnTo>
                <a:lnTo>
                  <a:pt x="2114804" y="2341118"/>
                </a:lnTo>
                <a:lnTo>
                  <a:pt x="2114169" y="2337689"/>
                </a:lnTo>
                <a:lnTo>
                  <a:pt x="2110866" y="2335403"/>
                </a:lnTo>
                <a:close/>
              </a:path>
              <a:path w="2133600" h="2438400">
                <a:moveTo>
                  <a:pt x="2117050" y="2419442"/>
                </a:moveTo>
                <a:lnTo>
                  <a:pt x="2119122" y="2430145"/>
                </a:lnTo>
                <a:lnTo>
                  <a:pt x="2127377" y="2422906"/>
                </a:lnTo>
                <a:lnTo>
                  <a:pt x="2117050" y="2419442"/>
                </a:lnTo>
                <a:close/>
              </a:path>
              <a:path w="2133600" h="2438400">
                <a:moveTo>
                  <a:pt x="2114658" y="2407081"/>
                </a:moveTo>
                <a:lnTo>
                  <a:pt x="2117050" y="2419442"/>
                </a:lnTo>
                <a:lnTo>
                  <a:pt x="2127377" y="2422906"/>
                </a:lnTo>
                <a:lnTo>
                  <a:pt x="2119122" y="2430145"/>
                </a:lnTo>
                <a:lnTo>
                  <a:pt x="2124109" y="2430145"/>
                </a:lnTo>
                <a:lnTo>
                  <a:pt x="2130171" y="2424811"/>
                </a:lnTo>
                <a:lnTo>
                  <a:pt x="2114658" y="2407081"/>
                </a:lnTo>
                <a:close/>
              </a:path>
              <a:path w="2133600" h="2438400">
                <a:moveTo>
                  <a:pt x="16549" y="18957"/>
                </a:moveTo>
                <a:lnTo>
                  <a:pt x="18941" y="31317"/>
                </a:lnTo>
                <a:lnTo>
                  <a:pt x="2105110" y="2415438"/>
                </a:lnTo>
                <a:lnTo>
                  <a:pt x="2117050" y="2419442"/>
                </a:lnTo>
                <a:lnTo>
                  <a:pt x="2114658" y="2407081"/>
                </a:lnTo>
                <a:lnTo>
                  <a:pt x="28667" y="23021"/>
                </a:lnTo>
                <a:lnTo>
                  <a:pt x="16549" y="18957"/>
                </a:lnTo>
                <a:close/>
              </a:path>
              <a:path w="2133600" h="2438400">
                <a:moveTo>
                  <a:pt x="0" y="0"/>
                </a:moveTo>
                <a:lnTo>
                  <a:pt x="18796" y="97282"/>
                </a:lnTo>
                <a:lnTo>
                  <a:pt x="19430" y="100711"/>
                </a:lnTo>
                <a:lnTo>
                  <a:pt x="22733" y="102997"/>
                </a:lnTo>
                <a:lnTo>
                  <a:pt x="26162" y="102362"/>
                </a:lnTo>
                <a:lnTo>
                  <a:pt x="29590" y="101600"/>
                </a:lnTo>
                <a:lnTo>
                  <a:pt x="31876" y="98298"/>
                </a:lnTo>
                <a:lnTo>
                  <a:pt x="31241" y="94869"/>
                </a:lnTo>
                <a:lnTo>
                  <a:pt x="18941" y="31317"/>
                </a:lnTo>
                <a:lnTo>
                  <a:pt x="3428" y="13588"/>
                </a:lnTo>
                <a:lnTo>
                  <a:pt x="13080" y="5207"/>
                </a:lnTo>
                <a:lnTo>
                  <a:pt x="15537" y="5207"/>
                </a:lnTo>
                <a:lnTo>
                  <a:pt x="0" y="0"/>
                </a:lnTo>
                <a:close/>
              </a:path>
              <a:path w="2133600" h="2438400">
                <a:moveTo>
                  <a:pt x="15537" y="5207"/>
                </a:moveTo>
                <a:lnTo>
                  <a:pt x="13080" y="5207"/>
                </a:lnTo>
                <a:lnTo>
                  <a:pt x="28667" y="23021"/>
                </a:lnTo>
                <a:lnTo>
                  <a:pt x="89915" y="43561"/>
                </a:lnTo>
                <a:lnTo>
                  <a:pt x="93217" y="44703"/>
                </a:lnTo>
                <a:lnTo>
                  <a:pt x="96774" y="42925"/>
                </a:lnTo>
                <a:lnTo>
                  <a:pt x="97916" y="39497"/>
                </a:lnTo>
                <a:lnTo>
                  <a:pt x="99060" y="36195"/>
                </a:lnTo>
                <a:lnTo>
                  <a:pt x="97282" y="32638"/>
                </a:lnTo>
                <a:lnTo>
                  <a:pt x="93979" y="31496"/>
                </a:lnTo>
                <a:lnTo>
                  <a:pt x="15537" y="5207"/>
                </a:lnTo>
                <a:close/>
              </a:path>
              <a:path w="2133600" h="2438400">
                <a:moveTo>
                  <a:pt x="13080" y="5207"/>
                </a:moveTo>
                <a:lnTo>
                  <a:pt x="3428" y="13588"/>
                </a:lnTo>
                <a:lnTo>
                  <a:pt x="18941" y="31317"/>
                </a:lnTo>
                <a:lnTo>
                  <a:pt x="16549" y="18957"/>
                </a:lnTo>
                <a:lnTo>
                  <a:pt x="6223" y="15494"/>
                </a:lnTo>
                <a:lnTo>
                  <a:pt x="14477" y="8254"/>
                </a:lnTo>
                <a:lnTo>
                  <a:pt x="15747" y="8254"/>
                </a:lnTo>
                <a:lnTo>
                  <a:pt x="13080" y="5207"/>
                </a:lnTo>
                <a:close/>
              </a:path>
              <a:path w="2133600" h="2438400">
                <a:moveTo>
                  <a:pt x="15747" y="8254"/>
                </a:moveTo>
                <a:lnTo>
                  <a:pt x="14477" y="8254"/>
                </a:lnTo>
                <a:lnTo>
                  <a:pt x="16549" y="18957"/>
                </a:lnTo>
                <a:lnTo>
                  <a:pt x="28667" y="23021"/>
                </a:lnTo>
                <a:lnTo>
                  <a:pt x="15747" y="8254"/>
                </a:lnTo>
                <a:close/>
              </a:path>
              <a:path w="2133600" h="2438400">
                <a:moveTo>
                  <a:pt x="14477" y="8254"/>
                </a:moveTo>
                <a:lnTo>
                  <a:pt x="6223" y="15494"/>
                </a:lnTo>
                <a:lnTo>
                  <a:pt x="16549" y="18957"/>
                </a:lnTo>
                <a:lnTo>
                  <a:pt x="14477" y="8254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2751" y="128015"/>
            <a:ext cx="7429500" cy="1483360"/>
            <a:chOff x="682751" y="128015"/>
            <a:chExt cx="7429500" cy="1483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3844" y="128015"/>
              <a:ext cx="2145792" cy="8427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751" y="768096"/>
              <a:ext cx="7429500" cy="842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15512" y="489457"/>
              <a:ext cx="1375410" cy="340360"/>
            </a:xfrm>
            <a:custGeom>
              <a:avLst/>
              <a:gdLst/>
              <a:ahLst/>
              <a:cxnLst/>
              <a:rect l="l" t="t" r="r" b="b"/>
              <a:pathLst>
                <a:path w="1375410" h="340359">
                  <a:moveTo>
                    <a:pt x="723264" y="0"/>
                  </a:moveTo>
                  <a:lnTo>
                    <a:pt x="659764" y="0"/>
                  </a:lnTo>
                  <a:lnTo>
                    <a:pt x="546735" y="340359"/>
                  </a:lnTo>
                  <a:lnTo>
                    <a:pt x="594867" y="340359"/>
                  </a:lnTo>
                  <a:lnTo>
                    <a:pt x="618871" y="266191"/>
                  </a:lnTo>
                  <a:lnTo>
                    <a:pt x="810472" y="266191"/>
                  </a:lnTo>
                  <a:lnTo>
                    <a:pt x="796908" y="224789"/>
                  </a:lnTo>
                  <a:lnTo>
                    <a:pt x="632078" y="224789"/>
                  </a:lnTo>
                  <a:lnTo>
                    <a:pt x="689610" y="42671"/>
                  </a:lnTo>
                  <a:lnTo>
                    <a:pt x="737244" y="42671"/>
                  </a:lnTo>
                  <a:lnTo>
                    <a:pt x="723264" y="0"/>
                  </a:lnTo>
                  <a:close/>
                </a:path>
                <a:path w="1375410" h="340359">
                  <a:moveTo>
                    <a:pt x="810472" y="266191"/>
                  </a:moveTo>
                  <a:lnTo>
                    <a:pt x="760476" y="266191"/>
                  </a:lnTo>
                  <a:lnTo>
                    <a:pt x="784225" y="340359"/>
                  </a:lnTo>
                  <a:lnTo>
                    <a:pt x="834771" y="340359"/>
                  </a:lnTo>
                  <a:lnTo>
                    <a:pt x="810472" y="266191"/>
                  </a:lnTo>
                  <a:close/>
                </a:path>
                <a:path w="1375410" h="340359">
                  <a:moveTo>
                    <a:pt x="737244" y="42671"/>
                  </a:moveTo>
                  <a:lnTo>
                    <a:pt x="689610" y="42671"/>
                  </a:lnTo>
                  <a:lnTo>
                    <a:pt x="747267" y="224789"/>
                  </a:lnTo>
                  <a:lnTo>
                    <a:pt x="796908" y="224789"/>
                  </a:lnTo>
                  <a:lnTo>
                    <a:pt x="737244" y="42671"/>
                  </a:lnTo>
                  <a:close/>
                </a:path>
                <a:path w="1375410" h="340359">
                  <a:moveTo>
                    <a:pt x="95885" y="0"/>
                  </a:moveTo>
                  <a:lnTo>
                    <a:pt x="0" y="0"/>
                  </a:lnTo>
                  <a:lnTo>
                    <a:pt x="0" y="340359"/>
                  </a:lnTo>
                  <a:lnTo>
                    <a:pt x="46354" y="340359"/>
                  </a:lnTo>
                  <a:lnTo>
                    <a:pt x="46354" y="218186"/>
                  </a:lnTo>
                  <a:lnTo>
                    <a:pt x="88518" y="218186"/>
                  </a:lnTo>
                  <a:lnTo>
                    <a:pt x="136096" y="212560"/>
                  </a:lnTo>
                  <a:lnTo>
                    <a:pt x="172720" y="196643"/>
                  </a:lnTo>
                  <a:lnTo>
                    <a:pt x="194443" y="178688"/>
                  </a:lnTo>
                  <a:lnTo>
                    <a:pt x="46354" y="178688"/>
                  </a:lnTo>
                  <a:lnTo>
                    <a:pt x="46354" y="38480"/>
                  </a:lnTo>
                  <a:lnTo>
                    <a:pt x="201189" y="38480"/>
                  </a:lnTo>
                  <a:lnTo>
                    <a:pt x="200834" y="38020"/>
                  </a:lnTo>
                  <a:lnTo>
                    <a:pt x="166084" y="12906"/>
                  </a:lnTo>
                  <a:lnTo>
                    <a:pt x="120554" y="1412"/>
                  </a:lnTo>
                  <a:lnTo>
                    <a:pt x="108338" y="355"/>
                  </a:lnTo>
                  <a:lnTo>
                    <a:pt x="95885" y="0"/>
                  </a:lnTo>
                  <a:close/>
                </a:path>
                <a:path w="1375410" h="340359">
                  <a:moveTo>
                    <a:pt x="201189" y="38480"/>
                  </a:moveTo>
                  <a:lnTo>
                    <a:pt x="93725" y="38480"/>
                  </a:lnTo>
                  <a:lnTo>
                    <a:pt x="111970" y="39576"/>
                  </a:lnTo>
                  <a:lnTo>
                    <a:pt x="128047" y="42862"/>
                  </a:lnTo>
                  <a:lnTo>
                    <a:pt x="163204" y="65651"/>
                  </a:lnTo>
                  <a:lnTo>
                    <a:pt x="175260" y="106299"/>
                  </a:lnTo>
                  <a:lnTo>
                    <a:pt x="173876" y="123346"/>
                  </a:lnTo>
                  <a:lnTo>
                    <a:pt x="153035" y="160654"/>
                  </a:lnTo>
                  <a:lnTo>
                    <a:pt x="108993" y="177567"/>
                  </a:lnTo>
                  <a:lnTo>
                    <a:pt x="89535" y="178688"/>
                  </a:lnTo>
                  <a:lnTo>
                    <a:pt x="194443" y="178688"/>
                  </a:lnTo>
                  <a:lnTo>
                    <a:pt x="215646" y="145414"/>
                  </a:lnTo>
                  <a:lnTo>
                    <a:pt x="223520" y="104139"/>
                  </a:lnTo>
                  <a:lnTo>
                    <a:pt x="222857" y="90493"/>
                  </a:lnTo>
                  <a:lnTo>
                    <a:pt x="220884" y="77930"/>
                  </a:lnTo>
                  <a:lnTo>
                    <a:pt x="217626" y="66438"/>
                  </a:lnTo>
                  <a:lnTo>
                    <a:pt x="213105" y="56006"/>
                  </a:lnTo>
                  <a:lnTo>
                    <a:pt x="207416" y="46555"/>
                  </a:lnTo>
                  <a:lnTo>
                    <a:pt x="201189" y="38480"/>
                  </a:lnTo>
                  <a:close/>
                </a:path>
                <a:path w="1375410" h="340359">
                  <a:moveTo>
                    <a:pt x="1375155" y="0"/>
                  </a:moveTo>
                  <a:lnTo>
                    <a:pt x="1181608" y="0"/>
                  </a:lnTo>
                  <a:lnTo>
                    <a:pt x="1181608" y="340359"/>
                  </a:lnTo>
                  <a:lnTo>
                    <a:pt x="1375155" y="340359"/>
                  </a:lnTo>
                  <a:lnTo>
                    <a:pt x="1375155" y="300863"/>
                  </a:lnTo>
                  <a:lnTo>
                    <a:pt x="1227963" y="300863"/>
                  </a:lnTo>
                  <a:lnTo>
                    <a:pt x="1227963" y="183641"/>
                  </a:lnTo>
                  <a:lnTo>
                    <a:pt x="1369440" y="183641"/>
                  </a:lnTo>
                  <a:lnTo>
                    <a:pt x="1369440" y="144525"/>
                  </a:lnTo>
                  <a:lnTo>
                    <a:pt x="1227963" y="144525"/>
                  </a:lnTo>
                  <a:lnTo>
                    <a:pt x="1227963" y="38988"/>
                  </a:lnTo>
                  <a:lnTo>
                    <a:pt x="1375155" y="38988"/>
                  </a:lnTo>
                  <a:lnTo>
                    <a:pt x="1375155" y="0"/>
                  </a:lnTo>
                  <a:close/>
                </a:path>
                <a:path w="1375410" h="340359">
                  <a:moveTo>
                    <a:pt x="927353" y="0"/>
                  </a:moveTo>
                  <a:lnTo>
                    <a:pt x="867663" y="0"/>
                  </a:lnTo>
                  <a:lnTo>
                    <a:pt x="867663" y="340359"/>
                  </a:lnTo>
                  <a:lnTo>
                    <a:pt x="910843" y="340359"/>
                  </a:lnTo>
                  <a:lnTo>
                    <a:pt x="910843" y="59943"/>
                  </a:lnTo>
                  <a:lnTo>
                    <a:pt x="955527" y="59943"/>
                  </a:lnTo>
                  <a:lnTo>
                    <a:pt x="927353" y="0"/>
                  </a:lnTo>
                  <a:close/>
                </a:path>
                <a:path w="1375410" h="340359">
                  <a:moveTo>
                    <a:pt x="955527" y="59943"/>
                  </a:moveTo>
                  <a:lnTo>
                    <a:pt x="910843" y="59943"/>
                  </a:lnTo>
                  <a:lnTo>
                    <a:pt x="939546" y="128142"/>
                  </a:lnTo>
                  <a:lnTo>
                    <a:pt x="1038733" y="340359"/>
                  </a:lnTo>
                  <a:lnTo>
                    <a:pt x="1099185" y="340359"/>
                  </a:lnTo>
                  <a:lnTo>
                    <a:pt x="1099185" y="278891"/>
                  </a:lnTo>
                  <a:lnTo>
                    <a:pt x="1056004" y="278891"/>
                  </a:lnTo>
                  <a:lnTo>
                    <a:pt x="1021841" y="201040"/>
                  </a:lnTo>
                  <a:lnTo>
                    <a:pt x="955527" y="59943"/>
                  </a:lnTo>
                  <a:close/>
                </a:path>
                <a:path w="1375410" h="340359">
                  <a:moveTo>
                    <a:pt x="1099185" y="0"/>
                  </a:moveTo>
                  <a:lnTo>
                    <a:pt x="1056004" y="0"/>
                  </a:lnTo>
                  <a:lnTo>
                    <a:pt x="1056004" y="278891"/>
                  </a:lnTo>
                  <a:lnTo>
                    <a:pt x="1099185" y="278891"/>
                  </a:lnTo>
                  <a:lnTo>
                    <a:pt x="1099185" y="0"/>
                  </a:lnTo>
                  <a:close/>
                </a:path>
                <a:path w="1375410" h="340359">
                  <a:moveTo>
                    <a:pt x="359283" y="0"/>
                  </a:moveTo>
                  <a:lnTo>
                    <a:pt x="312165" y="0"/>
                  </a:lnTo>
                  <a:lnTo>
                    <a:pt x="312165" y="340359"/>
                  </a:lnTo>
                  <a:lnTo>
                    <a:pt x="508000" y="340359"/>
                  </a:lnTo>
                  <a:lnTo>
                    <a:pt x="508000" y="300863"/>
                  </a:lnTo>
                  <a:lnTo>
                    <a:pt x="359283" y="300863"/>
                  </a:lnTo>
                  <a:lnTo>
                    <a:pt x="359283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7591" y="532129"/>
              <a:ext cx="115570" cy="182245"/>
            </a:xfrm>
            <a:custGeom>
              <a:avLst/>
              <a:gdLst/>
              <a:ahLst/>
              <a:cxnLst/>
              <a:rect l="l" t="t" r="r" b="b"/>
              <a:pathLst>
                <a:path w="115570" h="182245">
                  <a:moveTo>
                    <a:pt x="57531" y="0"/>
                  </a:moveTo>
                  <a:lnTo>
                    <a:pt x="0" y="182118"/>
                  </a:lnTo>
                  <a:lnTo>
                    <a:pt x="115188" y="182118"/>
                  </a:lnTo>
                  <a:lnTo>
                    <a:pt x="57531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8819" y="524890"/>
              <a:ext cx="135001" cy="1463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15512" y="489457"/>
              <a:ext cx="1375410" cy="340360"/>
            </a:xfrm>
            <a:custGeom>
              <a:avLst/>
              <a:gdLst/>
              <a:ahLst/>
              <a:cxnLst/>
              <a:rect l="l" t="t" r="r" b="b"/>
              <a:pathLst>
                <a:path w="1375410" h="340359">
                  <a:moveTo>
                    <a:pt x="1181608" y="0"/>
                  </a:moveTo>
                  <a:lnTo>
                    <a:pt x="1375155" y="0"/>
                  </a:lnTo>
                  <a:lnTo>
                    <a:pt x="1375155" y="38988"/>
                  </a:lnTo>
                  <a:lnTo>
                    <a:pt x="1227963" y="38988"/>
                  </a:lnTo>
                  <a:lnTo>
                    <a:pt x="1227963" y="144525"/>
                  </a:lnTo>
                  <a:lnTo>
                    <a:pt x="1369440" y="144525"/>
                  </a:lnTo>
                  <a:lnTo>
                    <a:pt x="1369440" y="183641"/>
                  </a:lnTo>
                  <a:lnTo>
                    <a:pt x="1227963" y="183641"/>
                  </a:lnTo>
                  <a:lnTo>
                    <a:pt x="1227963" y="300863"/>
                  </a:lnTo>
                  <a:lnTo>
                    <a:pt x="1375155" y="300863"/>
                  </a:lnTo>
                  <a:lnTo>
                    <a:pt x="1375155" y="340359"/>
                  </a:lnTo>
                  <a:lnTo>
                    <a:pt x="1181608" y="340359"/>
                  </a:lnTo>
                  <a:lnTo>
                    <a:pt x="1181608" y="0"/>
                  </a:lnTo>
                  <a:close/>
                </a:path>
                <a:path w="1375410" h="340359">
                  <a:moveTo>
                    <a:pt x="867663" y="0"/>
                  </a:moveTo>
                  <a:lnTo>
                    <a:pt x="927353" y="0"/>
                  </a:lnTo>
                  <a:lnTo>
                    <a:pt x="1021841" y="201040"/>
                  </a:lnTo>
                  <a:lnTo>
                    <a:pt x="1056004" y="278891"/>
                  </a:lnTo>
                  <a:lnTo>
                    <a:pt x="1056004" y="96646"/>
                  </a:lnTo>
                  <a:lnTo>
                    <a:pt x="1056004" y="0"/>
                  </a:lnTo>
                  <a:lnTo>
                    <a:pt x="1099185" y="0"/>
                  </a:lnTo>
                  <a:lnTo>
                    <a:pt x="1099185" y="340359"/>
                  </a:lnTo>
                  <a:lnTo>
                    <a:pt x="1038733" y="340359"/>
                  </a:lnTo>
                  <a:lnTo>
                    <a:pt x="939546" y="128142"/>
                  </a:lnTo>
                  <a:lnTo>
                    <a:pt x="910843" y="59943"/>
                  </a:lnTo>
                  <a:lnTo>
                    <a:pt x="910843" y="231520"/>
                  </a:lnTo>
                  <a:lnTo>
                    <a:pt x="910843" y="340359"/>
                  </a:lnTo>
                  <a:lnTo>
                    <a:pt x="867663" y="340359"/>
                  </a:lnTo>
                  <a:lnTo>
                    <a:pt x="867663" y="0"/>
                  </a:lnTo>
                  <a:close/>
                </a:path>
                <a:path w="1375410" h="340359">
                  <a:moveTo>
                    <a:pt x="659764" y="0"/>
                  </a:moveTo>
                  <a:lnTo>
                    <a:pt x="723264" y="0"/>
                  </a:lnTo>
                  <a:lnTo>
                    <a:pt x="834771" y="340359"/>
                  </a:lnTo>
                  <a:lnTo>
                    <a:pt x="784225" y="340359"/>
                  </a:lnTo>
                  <a:lnTo>
                    <a:pt x="760476" y="266191"/>
                  </a:lnTo>
                  <a:lnTo>
                    <a:pt x="618871" y="266191"/>
                  </a:lnTo>
                  <a:lnTo>
                    <a:pt x="594867" y="340359"/>
                  </a:lnTo>
                  <a:lnTo>
                    <a:pt x="546735" y="340359"/>
                  </a:lnTo>
                  <a:lnTo>
                    <a:pt x="659764" y="0"/>
                  </a:lnTo>
                  <a:close/>
                </a:path>
                <a:path w="1375410" h="340359">
                  <a:moveTo>
                    <a:pt x="312165" y="0"/>
                  </a:moveTo>
                  <a:lnTo>
                    <a:pt x="359283" y="0"/>
                  </a:lnTo>
                  <a:lnTo>
                    <a:pt x="359283" y="300863"/>
                  </a:lnTo>
                  <a:lnTo>
                    <a:pt x="508000" y="300863"/>
                  </a:lnTo>
                  <a:lnTo>
                    <a:pt x="508000" y="340359"/>
                  </a:lnTo>
                  <a:lnTo>
                    <a:pt x="312165" y="340359"/>
                  </a:lnTo>
                  <a:lnTo>
                    <a:pt x="312165" y="0"/>
                  </a:lnTo>
                  <a:close/>
                </a:path>
                <a:path w="1375410" h="340359">
                  <a:moveTo>
                    <a:pt x="0" y="0"/>
                  </a:moveTo>
                  <a:lnTo>
                    <a:pt x="95885" y="0"/>
                  </a:lnTo>
                  <a:lnTo>
                    <a:pt x="108338" y="355"/>
                  </a:lnTo>
                  <a:lnTo>
                    <a:pt x="155535" y="8800"/>
                  </a:lnTo>
                  <a:lnTo>
                    <a:pt x="193371" y="30414"/>
                  </a:lnTo>
                  <a:lnTo>
                    <a:pt x="217626" y="66438"/>
                  </a:lnTo>
                  <a:lnTo>
                    <a:pt x="223520" y="104139"/>
                  </a:lnTo>
                  <a:lnTo>
                    <a:pt x="223021" y="114571"/>
                  </a:lnTo>
                  <a:lnTo>
                    <a:pt x="211195" y="155416"/>
                  </a:lnTo>
                  <a:lnTo>
                    <a:pt x="182625" y="189704"/>
                  </a:lnTo>
                  <a:lnTo>
                    <a:pt x="136096" y="212560"/>
                  </a:lnTo>
                  <a:lnTo>
                    <a:pt x="88518" y="218186"/>
                  </a:lnTo>
                  <a:lnTo>
                    <a:pt x="46354" y="218186"/>
                  </a:lnTo>
                  <a:lnTo>
                    <a:pt x="46354" y="340359"/>
                  </a:lnTo>
                  <a:lnTo>
                    <a:pt x="0" y="340359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869" y="1095755"/>
              <a:ext cx="6688099" cy="38188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209800" y="2514600"/>
            <a:ext cx="4343400" cy="2895600"/>
            <a:chOff x="2209800" y="2514600"/>
            <a:chExt cx="4343400" cy="2895600"/>
          </a:xfrm>
        </p:grpSpPr>
        <p:sp>
          <p:nvSpPr>
            <p:cNvPr id="11" name="object 11"/>
            <p:cNvSpPr/>
            <p:nvPr/>
          </p:nvSpPr>
          <p:spPr>
            <a:xfrm>
              <a:off x="2514600" y="2971800"/>
              <a:ext cx="3657600" cy="1905000"/>
            </a:xfrm>
            <a:custGeom>
              <a:avLst/>
              <a:gdLst/>
              <a:ahLst/>
              <a:cxnLst/>
              <a:rect l="l" t="t" r="r" b="b"/>
              <a:pathLst>
                <a:path w="3657600" h="1905000">
                  <a:moveTo>
                    <a:pt x="3657600" y="0"/>
                  </a:moveTo>
                  <a:lnTo>
                    <a:pt x="312800" y="0"/>
                  </a:lnTo>
                  <a:lnTo>
                    <a:pt x="0" y="1905000"/>
                  </a:lnTo>
                  <a:lnTo>
                    <a:pt x="3344799" y="1905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600" y="2971800"/>
              <a:ext cx="3657600" cy="1905000"/>
            </a:xfrm>
            <a:custGeom>
              <a:avLst/>
              <a:gdLst/>
              <a:ahLst/>
              <a:cxnLst/>
              <a:rect l="l" t="t" r="r" b="b"/>
              <a:pathLst>
                <a:path w="3657600" h="1905000">
                  <a:moveTo>
                    <a:pt x="0" y="1905000"/>
                  </a:moveTo>
                  <a:lnTo>
                    <a:pt x="312800" y="0"/>
                  </a:lnTo>
                  <a:lnTo>
                    <a:pt x="3657600" y="0"/>
                  </a:lnTo>
                  <a:lnTo>
                    <a:pt x="3344799" y="1905000"/>
                  </a:lnTo>
                  <a:lnTo>
                    <a:pt x="0" y="1905000"/>
                  </a:lnTo>
                  <a:close/>
                </a:path>
              </a:pathLst>
            </a:custGeom>
            <a:ln w="25400">
              <a:solidFill>
                <a:srgbClr val="BB2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9800" y="2514599"/>
              <a:ext cx="4343400" cy="2895600"/>
            </a:xfrm>
            <a:custGeom>
              <a:avLst/>
              <a:gdLst/>
              <a:ahLst/>
              <a:cxnLst/>
              <a:rect l="l" t="t" r="r" b="b"/>
              <a:pathLst>
                <a:path w="4343400" h="2895600">
                  <a:moveTo>
                    <a:pt x="533400" y="1214374"/>
                  </a:moveTo>
                  <a:lnTo>
                    <a:pt x="36182" y="1212926"/>
                  </a:lnTo>
                  <a:lnTo>
                    <a:pt x="25196" y="1219301"/>
                  </a:lnTo>
                  <a:lnTo>
                    <a:pt x="34759" y="1213739"/>
                  </a:lnTo>
                  <a:lnTo>
                    <a:pt x="36182" y="1212926"/>
                  </a:lnTo>
                  <a:lnTo>
                    <a:pt x="95123" y="1178687"/>
                  </a:lnTo>
                  <a:lnTo>
                    <a:pt x="96139" y="1174877"/>
                  </a:lnTo>
                  <a:lnTo>
                    <a:pt x="92583" y="1168781"/>
                  </a:lnTo>
                  <a:lnTo>
                    <a:pt x="88773" y="1167765"/>
                  </a:lnTo>
                  <a:lnTo>
                    <a:pt x="0" y="1219200"/>
                  </a:lnTo>
                  <a:lnTo>
                    <a:pt x="85471" y="1269365"/>
                  </a:lnTo>
                  <a:lnTo>
                    <a:pt x="88392" y="1271143"/>
                  </a:lnTo>
                  <a:lnTo>
                    <a:pt x="92329" y="1270127"/>
                  </a:lnTo>
                  <a:lnTo>
                    <a:pt x="94107" y="1267079"/>
                  </a:lnTo>
                  <a:lnTo>
                    <a:pt x="95885" y="1264158"/>
                  </a:lnTo>
                  <a:lnTo>
                    <a:pt x="94869" y="1260221"/>
                  </a:lnTo>
                  <a:lnTo>
                    <a:pt x="35966" y="1225626"/>
                  </a:lnTo>
                  <a:lnTo>
                    <a:pt x="533400" y="1227074"/>
                  </a:lnTo>
                  <a:lnTo>
                    <a:pt x="533400" y="1214374"/>
                  </a:lnTo>
                  <a:close/>
                </a:path>
                <a:path w="4343400" h="2895600">
                  <a:moveTo>
                    <a:pt x="1681861" y="2365375"/>
                  </a:moveTo>
                  <a:lnTo>
                    <a:pt x="1670939" y="2359025"/>
                  </a:lnTo>
                  <a:lnTo>
                    <a:pt x="1383969" y="2861195"/>
                  </a:lnTo>
                  <a:lnTo>
                    <a:pt x="1383411" y="2796540"/>
                  </a:lnTo>
                  <a:lnTo>
                    <a:pt x="1383411" y="2792857"/>
                  </a:lnTo>
                  <a:lnTo>
                    <a:pt x="1380490" y="2790063"/>
                  </a:lnTo>
                  <a:lnTo>
                    <a:pt x="1376934" y="2790063"/>
                  </a:lnTo>
                  <a:lnTo>
                    <a:pt x="1373505" y="2790190"/>
                  </a:lnTo>
                  <a:lnTo>
                    <a:pt x="1370838" y="2792857"/>
                  </a:lnTo>
                  <a:lnTo>
                    <a:pt x="1370711" y="2796540"/>
                  </a:lnTo>
                  <a:lnTo>
                    <a:pt x="1371600" y="2895600"/>
                  </a:lnTo>
                  <a:lnTo>
                    <a:pt x="1385023" y="2887853"/>
                  </a:lnTo>
                  <a:lnTo>
                    <a:pt x="1460500" y="2844292"/>
                  </a:lnTo>
                  <a:lnTo>
                    <a:pt x="1461516" y="2840482"/>
                  </a:lnTo>
                  <a:lnTo>
                    <a:pt x="1457960" y="2834386"/>
                  </a:lnTo>
                  <a:lnTo>
                    <a:pt x="1454150" y="2833370"/>
                  </a:lnTo>
                  <a:lnTo>
                    <a:pt x="1451102" y="2835021"/>
                  </a:lnTo>
                  <a:lnTo>
                    <a:pt x="1395095" y="2867406"/>
                  </a:lnTo>
                  <a:lnTo>
                    <a:pt x="1681861" y="2365375"/>
                  </a:lnTo>
                  <a:close/>
                </a:path>
                <a:path w="4343400" h="2895600">
                  <a:moveTo>
                    <a:pt x="2739263" y="0"/>
                  </a:moveTo>
                  <a:lnTo>
                    <a:pt x="2650490" y="44069"/>
                  </a:lnTo>
                  <a:lnTo>
                    <a:pt x="2647315" y="45593"/>
                  </a:lnTo>
                  <a:lnTo>
                    <a:pt x="2646045" y="49403"/>
                  </a:lnTo>
                  <a:lnTo>
                    <a:pt x="2647569" y="52578"/>
                  </a:lnTo>
                  <a:lnTo>
                    <a:pt x="2649220" y="55626"/>
                  </a:lnTo>
                  <a:lnTo>
                    <a:pt x="2653030" y="57023"/>
                  </a:lnTo>
                  <a:lnTo>
                    <a:pt x="2656078" y="55372"/>
                  </a:lnTo>
                  <a:lnTo>
                    <a:pt x="2714193" y="26555"/>
                  </a:lnTo>
                  <a:lnTo>
                    <a:pt x="2433066" y="453771"/>
                  </a:lnTo>
                  <a:lnTo>
                    <a:pt x="2443734" y="460629"/>
                  </a:lnTo>
                  <a:lnTo>
                    <a:pt x="2724670" y="33642"/>
                  </a:lnTo>
                  <a:lnTo>
                    <a:pt x="2721229" y="98298"/>
                  </a:lnTo>
                  <a:lnTo>
                    <a:pt x="2720975" y="101727"/>
                  </a:lnTo>
                  <a:lnTo>
                    <a:pt x="2723769" y="104775"/>
                  </a:lnTo>
                  <a:lnTo>
                    <a:pt x="2727198" y="104902"/>
                  </a:lnTo>
                  <a:lnTo>
                    <a:pt x="2730754" y="105156"/>
                  </a:lnTo>
                  <a:lnTo>
                    <a:pt x="2733675" y="102489"/>
                  </a:lnTo>
                  <a:lnTo>
                    <a:pt x="2733954" y="98298"/>
                  </a:lnTo>
                  <a:lnTo>
                    <a:pt x="2738882" y="6985"/>
                  </a:lnTo>
                  <a:lnTo>
                    <a:pt x="2739263" y="0"/>
                  </a:lnTo>
                  <a:close/>
                </a:path>
                <a:path w="4343400" h="2895600">
                  <a:moveTo>
                    <a:pt x="4332465" y="1303274"/>
                  </a:moveTo>
                  <a:lnTo>
                    <a:pt x="4330827" y="1303274"/>
                  </a:lnTo>
                  <a:lnTo>
                    <a:pt x="4307306" y="1303274"/>
                  </a:lnTo>
                  <a:lnTo>
                    <a:pt x="4251325" y="1335786"/>
                  </a:lnTo>
                  <a:lnTo>
                    <a:pt x="4248277" y="1337437"/>
                  </a:lnTo>
                  <a:lnTo>
                    <a:pt x="4247261" y="1341374"/>
                  </a:lnTo>
                  <a:lnTo>
                    <a:pt x="4250817" y="1347470"/>
                  </a:lnTo>
                  <a:lnTo>
                    <a:pt x="4254627" y="1348486"/>
                  </a:lnTo>
                  <a:lnTo>
                    <a:pt x="4332465" y="1303274"/>
                  </a:lnTo>
                  <a:close/>
                </a:path>
                <a:path w="4343400" h="2895600">
                  <a:moveTo>
                    <a:pt x="4343400" y="1296924"/>
                  </a:moveTo>
                  <a:lnTo>
                    <a:pt x="4254881" y="1245108"/>
                  </a:lnTo>
                  <a:lnTo>
                    <a:pt x="4251071" y="1246124"/>
                  </a:lnTo>
                  <a:lnTo>
                    <a:pt x="4249293" y="1249172"/>
                  </a:lnTo>
                  <a:lnTo>
                    <a:pt x="4247515" y="1252093"/>
                  </a:lnTo>
                  <a:lnTo>
                    <a:pt x="4248531" y="1256030"/>
                  </a:lnTo>
                  <a:lnTo>
                    <a:pt x="4251452" y="1257808"/>
                  </a:lnTo>
                  <a:lnTo>
                    <a:pt x="4307370" y="1290523"/>
                  </a:lnTo>
                  <a:lnTo>
                    <a:pt x="3657600" y="1289050"/>
                  </a:lnTo>
                  <a:lnTo>
                    <a:pt x="3657600" y="1301750"/>
                  </a:lnTo>
                  <a:lnTo>
                    <a:pt x="4307395" y="1303223"/>
                  </a:lnTo>
                  <a:lnTo>
                    <a:pt x="4330827" y="1303274"/>
                  </a:lnTo>
                  <a:lnTo>
                    <a:pt x="4332554" y="1303223"/>
                  </a:lnTo>
                  <a:lnTo>
                    <a:pt x="4343400" y="1296924"/>
                  </a:lnTo>
                  <a:close/>
                </a:path>
              </a:pathLst>
            </a:custGeom>
            <a:solidFill>
              <a:srgbClr val="FF2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6232" y="128015"/>
            <a:ext cx="5081270" cy="1483360"/>
            <a:chOff x="1856232" y="128015"/>
            <a:chExt cx="5081270" cy="1483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232" y="128015"/>
              <a:ext cx="4788408" cy="8427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6232" y="768096"/>
              <a:ext cx="5081016" cy="842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2" y="481711"/>
              <a:ext cx="4037711" cy="3558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5360" y="1095755"/>
              <a:ext cx="4322445" cy="38188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3124200" y="2285999"/>
            <a:ext cx="3810000" cy="3048000"/>
          </a:xfrm>
          <a:custGeom>
            <a:avLst/>
            <a:gdLst/>
            <a:ahLst/>
            <a:cxnLst/>
            <a:rect l="l" t="t" r="r" b="b"/>
            <a:pathLst>
              <a:path w="3810000" h="3048000">
                <a:moveTo>
                  <a:pt x="2819400" y="3048000"/>
                </a:moveTo>
                <a:lnTo>
                  <a:pt x="2818257" y="3044825"/>
                </a:lnTo>
                <a:lnTo>
                  <a:pt x="2785872" y="2954782"/>
                </a:lnTo>
                <a:lnTo>
                  <a:pt x="2784729" y="2951480"/>
                </a:lnTo>
                <a:lnTo>
                  <a:pt x="2781046" y="2949702"/>
                </a:lnTo>
                <a:lnTo>
                  <a:pt x="2777744" y="2950972"/>
                </a:lnTo>
                <a:lnTo>
                  <a:pt x="2774442" y="2952115"/>
                </a:lnTo>
                <a:lnTo>
                  <a:pt x="2772791" y="2955798"/>
                </a:lnTo>
                <a:lnTo>
                  <a:pt x="2773934" y="2959100"/>
                </a:lnTo>
                <a:lnTo>
                  <a:pt x="2795854" y="3020034"/>
                </a:lnTo>
                <a:lnTo>
                  <a:pt x="31800" y="704138"/>
                </a:lnTo>
                <a:lnTo>
                  <a:pt x="95504" y="715010"/>
                </a:lnTo>
                <a:lnTo>
                  <a:pt x="98933" y="715645"/>
                </a:lnTo>
                <a:lnTo>
                  <a:pt x="102235" y="713232"/>
                </a:lnTo>
                <a:lnTo>
                  <a:pt x="103505" y="706374"/>
                </a:lnTo>
                <a:lnTo>
                  <a:pt x="101092" y="703072"/>
                </a:lnTo>
                <a:lnTo>
                  <a:pt x="97663" y="702437"/>
                </a:lnTo>
                <a:lnTo>
                  <a:pt x="18630" y="688975"/>
                </a:lnTo>
                <a:lnTo>
                  <a:pt x="0" y="685800"/>
                </a:lnTo>
                <a:lnTo>
                  <a:pt x="33528" y="779018"/>
                </a:lnTo>
                <a:lnTo>
                  <a:pt x="34671" y="782320"/>
                </a:lnTo>
                <a:lnTo>
                  <a:pt x="38354" y="784098"/>
                </a:lnTo>
                <a:lnTo>
                  <a:pt x="41656" y="782828"/>
                </a:lnTo>
                <a:lnTo>
                  <a:pt x="44958" y="781685"/>
                </a:lnTo>
                <a:lnTo>
                  <a:pt x="46609" y="778002"/>
                </a:lnTo>
                <a:lnTo>
                  <a:pt x="45466" y="774700"/>
                </a:lnTo>
                <a:lnTo>
                  <a:pt x="23545" y="713803"/>
                </a:lnTo>
                <a:lnTo>
                  <a:pt x="2787751" y="3029699"/>
                </a:lnTo>
                <a:lnTo>
                  <a:pt x="2723896" y="3018790"/>
                </a:lnTo>
                <a:lnTo>
                  <a:pt x="2720467" y="3018155"/>
                </a:lnTo>
                <a:lnTo>
                  <a:pt x="2717165" y="3020568"/>
                </a:lnTo>
                <a:lnTo>
                  <a:pt x="2715895" y="3027426"/>
                </a:lnTo>
                <a:lnTo>
                  <a:pt x="2718308" y="3030728"/>
                </a:lnTo>
                <a:lnTo>
                  <a:pt x="2721737" y="3031363"/>
                </a:lnTo>
                <a:lnTo>
                  <a:pt x="2819400" y="3048000"/>
                </a:lnTo>
                <a:close/>
              </a:path>
              <a:path w="3810000" h="3048000">
                <a:moveTo>
                  <a:pt x="3810000" y="2209800"/>
                </a:moveTo>
                <a:lnTo>
                  <a:pt x="3808933" y="2207133"/>
                </a:lnTo>
                <a:lnTo>
                  <a:pt x="3773424" y="2117725"/>
                </a:lnTo>
                <a:lnTo>
                  <a:pt x="3772154" y="2114423"/>
                </a:lnTo>
                <a:lnTo>
                  <a:pt x="3768471" y="2112899"/>
                </a:lnTo>
                <a:lnTo>
                  <a:pt x="3765169" y="2114169"/>
                </a:lnTo>
                <a:lnTo>
                  <a:pt x="3761994" y="2115439"/>
                </a:lnTo>
                <a:lnTo>
                  <a:pt x="3760343" y="2119122"/>
                </a:lnTo>
                <a:lnTo>
                  <a:pt x="3761613" y="2122424"/>
                </a:lnTo>
                <a:lnTo>
                  <a:pt x="3785616" y="2182672"/>
                </a:lnTo>
                <a:lnTo>
                  <a:pt x="1022921" y="17284"/>
                </a:lnTo>
                <a:lnTo>
                  <a:pt x="1090549" y="26543"/>
                </a:lnTo>
                <a:lnTo>
                  <a:pt x="1093724" y="24130"/>
                </a:lnTo>
                <a:lnTo>
                  <a:pt x="1094232" y="20701"/>
                </a:lnTo>
                <a:lnTo>
                  <a:pt x="1094613" y="17145"/>
                </a:lnTo>
                <a:lnTo>
                  <a:pt x="1092200" y="13970"/>
                </a:lnTo>
                <a:lnTo>
                  <a:pt x="1088771" y="13462"/>
                </a:lnTo>
                <a:lnTo>
                  <a:pt x="1010970" y="2794"/>
                </a:lnTo>
                <a:lnTo>
                  <a:pt x="990600" y="0"/>
                </a:lnTo>
                <a:lnTo>
                  <a:pt x="1027176" y="92075"/>
                </a:lnTo>
                <a:lnTo>
                  <a:pt x="1028446" y="95377"/>
                </a:lnTo>
                <a:lnTo>
                  <a:pt x="1032129" y="96901"/>
                </a:lnTo>
                <a:lnTo>
                  <a:pt x="1035431" y="95631"/>
                </a:lnTo>
                <a:lnTo>
                  <a:pt x="1038606" y="94361"/>
                </a:lnTo>
                <a:lnTo>
                  <a:pt x="1040257" y="90678"/>
                </a:lnTo>
                <a:lnTo>
                  <a:pt x="1038987" y="87376"/>
                </a:lnTo>
                <a:lnTo>
                  <a:pt x="1014971" y="27139"/>
                </a:lnTo>
                <a:lnTo>
                  <a:pt x="3777627" y="2192515"/>
                </a:lnTo>
                <a:lnTo>
                  <a:pt x="3710051" y="2183257"/>
                </a:lnTo>
                <a:lnTo>
                  <a:pt x="3706876" y="2185670"/>
                </a:lnTo>
                <a:lnTo>
                  <a:pt x="3706368" y="2189099"/>
                </a:lnTo>
                <a:lnTo>
                  <a:pt x="3705987" y="2192655"/>
                </a:lnTo>
                <a:lnTo>
                  <a:pt x="3708400" y="2195830"/>
                </a:lnTo>
                <a:lnTo>
                  <a:pt x="3711829" y="2196338"/>
                </a:lnTo>
                <a:lnTo>
                  <a:pt x="3810000" y="2209800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211" y="56388"/>
            <a:ext cx="7245350" cy="1920239"/>
            <a:chOff x="1315211" y="56388"/>
            <a:chExt cx="7245350" cy="19202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8151" y="56388"/>
              <a:ext cx="5654040" cy="761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211" y="635507"/>
              <a:ext cx="7245096" cy="762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79" y="1214627"/>
              <a:ext cx="4064508" cy="7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9941" y="376301"/>
              <a:ext cx="4974209" cy="3228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8713" y="931799"/>
              <a:ext cx="6311265" cy="4390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5629" y="1510918"/>
              <a:ext cx="3309366" cy="441325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248400" y="2286761"/>
            <a:ext cx="1600200" cy="2057400"/>
          </a:xfrm>
          <a:custGeom>
            <a:avLst/>
            <a:gdLst/>
            <a:ahLst/>
            <a:cxnLst/>
            <a:rect l="l" t="t" r="r" b="b"/>
            <a:pathLst>
              <a:path w="1600200" h="2057400">
                <a:moveTo>
                  <a:pt x="1600200" y="915162"/>
                </a:moveTo>
                <a:lnTo>
                  <a:pt x="1511681" y="863473"/>
                </a:lnTo>
                <a:lnTo>
                  <a:pt x="1507744" y="864489"/>
                </a:lnTo>
                <a:lnTo>
                  <a:pt x="1505966" y="867537"/>
                </a:lnTo>
                <a:lnTo>
                  <a:pt x="1504188" y="870458"/>
                </a:lnTo>
                <a:lnTo>
                  <a:pt x="1505204" y="874395"/>
                </a:lnTo>
                <a:lnTo>
                  <a:pt x="1563992" y="908799"/>
                </a:lnTo>
                <a:lnTo>
                  <a:pt x="768426" y="908037"/>
                </a:lnTo>
                <a:lnTo>
                  <a:pt x="769048" y="96139"/>
                </a:lnTo>
                <a:lnTo>
                  <a:pt x="769061" y="36042"/>
                </a:lnTo>
                <a:lnTo>
                  <a:pt x="803402" y="95123"/>
                </a:lnTo>
                <a:lnTo>
                  <a:pt x="807339" y="96139"/>
                </a:lnTo>
                <a:lnTo>
                  <a:pt x="813435" y="92583"/>
                </a:lnTo>
                <a:lnTo>
                  <a:pt x="814451" y="88646"/>
                </a:lnTo>
                <a:lnTo>
                  <a:pt x="770089" y="12573"/>
                </a:lnTo>
                <a:lnTo>
                  <a:pt x="762762" y="0"/>
                </a:lnTo>
                <a:lnTo>
                  <a:pt x="711073" y="88646"/>
                </a:lnTo>
                <a:lnTo>
                  <a:pt x="712089" y="92456"/>
                </a:lnTo>
                <a:lnTo>
                  <a:pt x="715010" y="94234"/>
                </a:lnTo>
                <a:lnTo>
                  <a:pt x="718058" y="96012"/>
                </a:lnTo>
                <a:lnTo>
                  <a:pt x="721995" y="94996"/>
                </a:lnTo>
                <a:lnTo>
                  <a:pt x="756373" y="36055"/>
                </a:lnTo>
                <a:lnTo>
                  <a:pt x="756412" y="12573"/>
                </a:lnTo>
                <a:lnTo>
                  <a:pt x="756386" y="36029"/>
                </a:lnTo>
                <a:lnTo>
                  <a:pt x="755726" y="908024"/>
                </a:lnTo>
                <a:lnTo>
                  <a:pt x="36004" y="907313"/>
                </a:lnTo>
                <a:lnTo>
                  <a:pt x="94996" y="872998"/>
                </a:lnTo>
                <a:lnTo>
                  <a:pt x="96012" y="869061"/>
                </a:lnTo>
                <a:lnTo>
                  <a:pt x="94361" y="866140"/>
                </a:lnTo>
                <a:lnTo>
                  <a:pt x="92583" y="863092"/>
                </a:lnTo>
                <a:lnTo>
                  <a:pt x="88646" y="862076"/>
                </a:lnTo>
                <a:lnTo>
                  <a:pt x="85598" y="863727"/>
                </a:lnTo>
                <a:lnTo>
                  <a:pt x="0" y="913638"/>
                </a:lnTo>
                <a:lnTo>
                  <a:pt x="88519" y="965454"/>
                </a:lnTo>
                <a:lnTo>
                  <a:pt x="92456" y="964438"/>
                </a:lnTo>
                <a:lnTo>
                  <a:pt x="96012" y="958342"/>
                </a:lnTo>
                <a:lnTo>
                  <a:pt x="94996" y="954405"/>
                </a:lnTo>
                <a:lnTo>
                  <a:pt x="91948" y="952754"/>
                </a:lnTo>
                <a:lnTo>
                  <a:pt x="35966" y="920013"/>
                </a:lnTo>
                <a:lnTo>
                  <a:pt x="755713" y="920724"/>
                </a:lnTo>
                <a:lnTo>
                  <a:pt x="754900" y="2021446"/>
                </a:lnTo>
                <a:lnTo>
                  <a:pt x="754888" y="2044827"/>
                </a:lnTo>
                <a:lnTo>
                  <a:pt x="754862" y="2021382"/>
                </a:lnTo>
                <a:lnTo>
                  <a:pt x="722249" y="1965452"/>
                </a:lnTo>
                <a:lnTo>
                  <a:pt x="720598" y="1962404"/>
                </a:lnTo>
                <a:lnTo>
                  <a:pt x="716661" y="1961388"/>
                </a:lnTo>
                <a:lnTo>
                  <a:pt x="710565" y="1964944"/>
                </a:lnTo>
                <a:lnTo>
                  <a:pt x="709549" y="1968754"/>
                </a:lnTo>
                <a:lnTo>
                  <a:pt x="761238" y="2057400"/>
                </a:lnTo>
                <a:lnTo>
                  <a:pt x="768578" y="2044827"/>
                </a:lnTo>
                <a:lnTo>
                  <a:pt x="812927" y="1968881"/>
                </a:lnTo>
                <a:lnTo>
                  <a:pt x="811911" y="1964944"/>
                </a:lnTo>
                <a:lnTo>
                  <a:pt x="808863" y="1963166"/>
                </a:lnTo>
                <a:lnTo>
                  <a:pt x="805942" y="1961388"/>
                </a:lnTo>
                <a:lnTo>
                  <a:pt x="802005" y="1962404"/>
                </a:lnTo>
                <a:lnTo>
                  <a:pt x="767600" y="2021382"/>
                </a:lnTo>
                <a:lnTo>
                  <a:pt x="767638" y="1961388"/>
                </a:lnTo>
                <a:lnTo>
                  <a:pt x="768413" y="920737"/>
                </a:lnTo>
                <a:lnTo>
                  <a:pt x="1564208" y="921499"/>
                </a:lnTo>
                <a:lnTo>
                  <a:pt x="1587627" y="921512"/>
                </a:lnTo>
                <a:lnTo>
                  <a:pt x="1564170" y="921512"/>
                </a:lnTo>
                <a:lnTo>
                  <a:pt x="1508125" y="954151"/>
                </a:lnTo>
                <a:lnTo>
                  <a:pt x="1505204" y="955802"/>
                </a:lnTo>
                <a:lnTo>
                  <a:pt x="1504188" y="959739"/>
                </a:lnTo>
                <a:lnTo>
                  <a:pt x="1505839" y="962787"/>
                </a:lnTo>
                <a:lnTo>
                  <a:pt x="1507617" y="965835"/>
                </a:lnTo>
                <a:lnTo>
                  <a:pt x="1511554" y="966851"/>
                </a:lnTo>
                <a:lnTo>
                  <a:pt x="1589303" y="921512"/>
                </a:lnTo>
                <a:lnTo>
                  <a:pt x="1600200" y="915162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8348" y="2743961"/>
            <a:ext cx="105410" cy="2133600"/>
          </a:xfrm>
          <a:custGeom>
            <a:avLst/>
            <a:gdLst/>
            <a:ahLst/>
            <a:cxnLst/>
            <a:rect l="l" t="t" r="r" b="b"/>
            <a:pathLst>
              <a:path w="105410" h="2133600">
                <a:moveTo>
                  <a:pt x="7112" y="2037588"/>
                </a:moveTo>
                <a:lnTo>
                  <a:pt x="1015" y="2041144"/>
                </a:lnTo>
                <a:lnTo>
                  <a:pt x="0" y="2044954"/>
                </a:lnTo>
                <a:lnTo>
                  <a:pt x="51688" y="2133600"/>
                </a:lnTo>
                <a:lnTo>
                  <a:pt x="59031" y="2121027"/>
                </a:lnTo>
                <a:lnTo>
                  <a:pt x="45338" y="2121027"/>
                </a:lnTo>
                <a:lnTo>
                  <a:pt x="45322" y="2097575"/>
                </a:lnTo>
                <a:lnTo>
                  <a:pt x="12700" y="2041652"/>
                </a:lnTo>
                <a:lnTo>
                  <a:pt x="11049" y="2038604"/>
                </a:lnTo>
                <a:lnTo>
                  <a:pt x="7112" y="2037588"/>
                </a:lnTo>
                <a:close/>
              </a:path>
              <a:path w="105410" h="2133600">
                <a:moveTo>
                  <a:pt x="45355" y="2097633"/>
                </a:moveTo>
                <a:lnTo>
                  <a:pt x="45338" y="2121027"/>
                </a:lnTo>
                <a:lnTo>
                  <a:pt x="58038" y="2121027"/>
                </a:lnTo>
                <a:lnTo>
                  <a:pt x="58041" y="2117852"/>
                </a:lnTo>
                <a:lnTo>
                  <a:pt x="46227" y="2117852"/>
                </a:lnTo>
                <a:lnTo>
                  <a:pt x="51688" y="2108490"/>
                </a:lnTo>
                <a:lnTo>
                  <a:pt x="45355" y="2097633"/>
                </a:lnTo>
                <a:close/>
              </a:path>
              <a:path w="105410" h="2133600">
                <a:moveTo>
                  <a:pt x="96393" y="2037588"/>
                </a:moveTo>
                <a:lnTo>
                  <a:pt x="92456" y="2038604"/>
                </a:lnTo>
                <a:lnTo>
                  <a:pt x="58055" y="2097575"/>
                </a:lnTo>
                <a:lnTo>
                  <a:pt x="58038" y="2121027"/>
                </a:lnTo>
                <a:lnTo>
                  <a:pt x="59031" y="2121027"/>
                </a:lnTo>
                <a:lnTo>
                  <a:pt x="103377" y="2045081"/>
                </a:lnTo>
                <a:lnTo>
                  <a:pt x="102362" y="2041144"/>
                </a:lnTo>
                <a:lnTo>
                  <a:pt x="99313" y="2039365"/>
                </a:lnTo>
                <a:lnTo>
                  <a:pt x="96393" y="2037588"/>
                </a:lnTo>
                <a:close/>
              </a:path>
              <a:path w="105410" h="2133600">
                <a:moveTo>
                  <a:pt x="51688" y="2108490"/>
                </a:moveTo>
                <a:lnTo>
                  <a:pt x="46227" y="2117852"/>
                </a:lnTo>
                <a:lnTo>
                  <a:pt x="57150" y="2117852"/>
                </a:lnTo>
                <a:lnTo>
                  <a:pt x="51688" y="2108490"/>
                </a:lnTo>
                <a:close/>
              </a:path>
              <a:path w="105410" h="2133600">
                <a:moveTo>
                  <a:pt x="58055" y="2097575"/>
                </a:moveTo>
                <a:lnTo>
                  <a:pt x="51688" y="2108490"/>
                </a:lnTo>
                <a:lnTo>
                  <a:pt x="57150" y="2117852"/>
                </a:lnTo>
                <a:lnTo>
                  <a:pt x="58041" y="2117852"/>
                </a:lnTo>
                <a:lnTo>
                  <a:pt x="58055" y="2097575"/>
                </a:lnTo>
                <a:close/>
              </a:path>
              <a:path w="105410" h="2133600">
                <a:moveTo>
                  <a:pt x="53208" y="25117"/>
                </a:moveTo>
                <a:lnTo>
                  <a:pt x="46860" y="36000"/>
                </a:lnTo>
                <a:lnTo>
                  <a:pt x="46802" y="96138"/>
                </a:lnTo>
                <a:lnTo>
                  <a:pt x="45355" y="2097633"/>
                </a:lnTo>
                <a:lnTo>
                  <a:pt x="51688" y="2108490"/>
                </a:lnTo>
                <a:lnTo>
                  <a:pt x="58022" y="2097633"/>
                </a:lnTo>
                <a:lnTo>
                  <a:pt x="58099" y="2037588"/>
                </a:lnTo>
                <a:lnTo>
                  <a:pt x="59546" y="36000"/>
                </a:lnTo>
                <a:lnTo>
                  <a:pt x="53208" y="25117"/>
                </a:lnTo>
                <a:close/>
              </a:path>
              <a:path w="105410" h="2133600">
                <a:moveTo>
                  <a:pt x="60544" y="12573"/>
                </a:moveTo>
                <a:lnTo>
                  <a:pt x="59562" y="12573"/>
                </a:lnTo>
                <a:lnTo>
                  <a:pt x="59560" y="36024"/>
                </a:lnTo>
                <a:lnTo>
                  <a:pt x="92201" y="92075"/>
                </a:lnTo>
                <a:lnTo>
                  <a:pt x="93852" y="95123"/>
                </a:lnTo>
                <a:lnTo>
                  <a:pt x="97789" y="96138"/>
                </a:lnTo>
                <a:lnTo>
                  <a:pt x="103886" y="92583"/>
                </a:lnTo>
                <a:lnTo>
                  <a:pt x="104901" y="88646"/>
                </a:lnTo>
                <a:lnTo>
                  <a:pt x="60544" y="12573"/>
                </a:lnTo>
                <a:close/>
              </a:path>
              <a:path w="105410" h="2133600">
                <a:moveTo>
                  <a:pt x="53212" y="0"/>
                </a:moveTo>
                <a:lnTo>
                  <a:pt x="1524" y="88646"/>
                </a:lnTo>
                <a:lnTo>
                  <a:pt x="2539" y="92455"/>
                </a:lnTo>
                <a:lnTo>
                  <a:pt x="5461" y="94234"/>
                </a:lnTo>
                <a:lnTo>
                  <a:pt x="8508" y="96012"/>
                </a:lnTo>
                <a:lnTo>
                  <a:pt x="12445" y="94996"/>
                </a:lnTo>
                <a:lnTo>
                  <a:pt x="46846" y="36024"/>
                </a:lnTo>
                <a:lnTo>
                  <a:pt x="46862" y="12573"/>
                </a:lnTo>
                <a:lnTo>
                  <a:pt x="60544" y="12573"/>
                </a:lnTo>
                <a:lnTo>
                  <a:pt x="53212" y="0"/>
                </a:lnTo>
                <a:close/>
              </a:path>
              <a:path w="105410" h="2133600">
                <a:moveTo>
                  <a:pt x="59562" y="12573"/>
                </a:moveTo>
                <a:lnTo>
                  <a:pt x="46862" y="12573"/>
                </a:lnTo>
                <a:lnTo>
                  <a:pt x="46846" y="36024"/>
                </a:lnTo>
                <a:lnTo>
                  <a:pt x="53208" y="25117"/>
                </a:lnTo>
                <a:lnTo>
                  <a:pt x="47751" y="15748"/>
                </a:lnTo>
                <a:lnTo>
                  <a:pt x="59560" y="15748"/>
                </a:lnTo>
                <a:lnTo>
                  <a:pt x="59562" y="12573"/>
                </a:lnTo>
                <a:close/>
              </a:path>
              <a:path w="105410" h="2133600">
                <a:moveTo>
                  <a:pt x="59560" y="15748"/>
                </a:moveTo>
                <a:lnTo>
                  <a:pt x="58674" y="15748"/>
                </a:lnTo>
                <a:lnTo>
                  <a:pt x="53208" y="25117"/>
                </a:lnTo>
                <a:lnTo>
                  <a:pt x="59546" y="36000"/>
                </a:lnTo>
                <a:lnTo>
                  <a:pt x="59560" y="15748"/>
                </a:lnTo>
                <a:close/>
              </a:path>
              <a:path w="105410" h="2133600">
                <a:moveTo>
                  <a:pt x="58674" y="15748"/>
                </a:moveTo>
                <a:lnTo>
                  <a:pt x="47751" y="15748"/>
                </a:lnTo>
                <a:lnTo>
                  <a:pt x="53208" y="25117"/>
                </a:lnTo>
                <a:lnTo>
                  <a:pt x="58674" y="15748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200" y="2743199"/>
            <a:ext cx="2057400" cy="2134870"/>
          </a:xfrm>
          <a:custGeom>
            <a:avLst/>
            <a:gdLst/>
            <a:ahLst/>
            <a:cxnLst/>
            <a:rect l="l" t="t" r="r" b="b"/>
            <a:pathLst>
              <a:path w="2057400" h="2134870">
                <a:moveTo>
                  <a:pt x="2057400" y="687324"/>
                </a:moveTo>
                <a:lnTo>
                  <a:pt x="1971802" y="637413"/>
                </a:lnTo>
                <a:lnTo>
                  <a:pt x="1968881" y="635635"/>
                </a:lnTo>
                <a:lnTo>
                  <a:pt x="1964944" y="636651"/>
                </a:lnTo>
                <a:lnTo>
                  <a:pt x="1961388" y="642747"/>
                </a:lnTo>
                <a:lnTo>
                  <a:pt x="1962404" y="646557"/>
                </a:lnTo>
                <a:lnTo>
                  <a:pt x="2021205" y="680961"/>
                </a:lnTo>
                <a:lnTo>
                  <a:pt x="1453896" y="680542"/>
                </a:lnTo>
                <a:lnTo>
                  <a:pt x="1454137" y="35991"/>
                </a:lnTo>
                <a:lnTo>
                  <a:pt x="1454137" y="15748"/>
                </a:lnTo>
                <a:lnTo>
                  <a:pt x="1454150" y="12573"/>
                </a:lnTo>
                <a:lnTo>
                  <a:pt x="1454150" y="36017"/>
                </a:lnTo>
                <a:lnTo>
                  <a:pt x="1486789" y="91948"/>
                </a:lnTo>
                <a:lnTo>
                  <a:pt x="1488440" y="94996"/>
                </a:lnTo>
                <a:lnTo>
                  <a:pt x="1492377" y="96012"/>
                </a:lnTo>
                <a:lnTo>
                  <a:pt x="1498473" y="92456"/>
                </a:lnTo>
                <a:lnTo>
                  <a:pt x="1499489" y="88646"/>
                </a:lnTo>
                <a:lnTo>
                  <a:pt x="1455127" y="12573"/>
                </a:lnTo>
                <a:lnTo>
                  <a:pt x="1447800" y="0"/>
                </a:lnTo>
                <a:lnTo>
                  <a:pt x="1397889" y="85598"/>
                </a:lnTo>
                <a:lnTo>
                  <a:pt x="1396111" y="88519"/>
                </a:lnTo>
                <a:lnTo>
                  <a:pt x="1397127" y="92456"/>
                </a:lnTo>
                <a:lnTo>
                  <a:pt x="1400175" y="94234"/>
                </a:lnTo>
                <a:lnTo>
                  <a:pt x="1403096" y="96012"/>
                </a:lnTo>
                <a:lnTo>
                  <a:pt x="1407033" y="94996"/>
                </a:lnTo>
                <a:lnTo>
                  <a:pt x="1441437" y="36017"/>
                </a:lnTo>
                <a:lnTo>
                  <a:pt x="1441411" y="96012"/>
                </a:lnTo>
                <a:lnTo>
                  <a:pt x="1441196" y="680529"/>
                </a:lnTo>
                <a:lnTo>
                  <a:pt x="36017" y="679475"/>
                </a:lnTo>
                <a:lnTo>
                  <a:pt x="25120" y="685812"/>
                </a:lnTo>
                <a:lnTo>
                  <a:pt x="34518" y="680339"/>
                </a:lnTo>
                <a:lnTo>
                  <a:pt x="36017" y="679475"/>
                </a:lnTo>
                <a:lnTo>
                  <a:pt x="94996" y="645160"/>
                </a:lnTo>
                <a:lnTo>
                  <a:pt x="96012" y="641223"/>
                </a:lnTo>
                <a:lnTo>
                  <a:pt x="94234" y="638175"/>
                </a:lnTo>
                <a:lnTo>
                  <a:pt x="92583" y="635127"/>
                </a:lnTo>
                <a:lnTo>
                  <a:pt x="88646" y="634111"/>
                </a:lnTo>
                <a:lnTo>
                  <a:pt x="0" y="685800"/>
                </a:lnTo>
                <a:lnTo>
                  <a:pt x="85598" y="735838"/>
                </a:lnTo>
                <a:lnTo>
                  <a:pt x="88519" y="737616"/>
                </a:lnTo>
                <a:lnTo>
                  <a:pt x="92456" y="736600"/>
                </a:lnTo>
                <a:lnTo>
                  <a:pt x="96012" y="730504"/>
                </a:lnTo>
                <a:lnTo>
                  <a:pt x="94996" y="726567"/>
                </a:lnTo>
                <a:lnTo>
                  <a:pt x="36017" y="692175"/>
                </a:lnTo>
                <a:lnTo>
                  <a:pt x="1441183" y="693229"/>
                </a:lnTo>
                <a:lnTo>
                  <a:pt x="1440865" y="1594929"/>
                </a:lnTo>
                <a:lnTo>
                  <a:pt x="36017" y="1593875"/>
                </a:lnTo>
                <a:lnTo>
                  <a:pt x="25120" y="1600212"/>
                </a:lnTo>
                <a:lnTo>
                  <a:pt x="34518" y="1594739"/>
                </a:lnTo>
                <a:lnTo>
                  <a:pt x="36017" y="1593875"/>
                </a:lnTo>
                <a:lnTo>
                  <a:pt x="94996" y="1559560"/>
                </a:lnTo>
                <a:lnTo>
                  <a:pt x="96012" y="1555623"/>
                </a:lnTo>
                <a:lnTo>
                  <a:pt x="94234" y="1552575"/>
                </a:lnTo>
                <a:lnTo>
                  <a:pt x="92583" y="1549527"/>
                </a:lnTo>
                <a:lnTo>
                  <a:pt x="88646" y="1548511"/>
                </a:lnTo>
                <a:lnTo>
                  <a:pt x="0" y="1600200"/>
                </a:lnTo>
                <a:lnTo>
                  <a:pt x="85598" y="1650238"/>
                </a:lnTo>
                <a:lnTo>
                  <a:pt x="88519" y="1652016"/>
                </a:lnTo>
                <a:lnTo>
                  <a:pt x="92456" y="1651000"/>
                </a:lnTo>
                <a:lnTo>
                  <a:pt x="96012" y="1644904"/>
                </a:lnTo>
                <a:lnTo>
                  <a:pt x="94996" y="1640967"/>
                </a:lnTo>
                <a:lnTo>
                  <a:pt x="36017" y="1606575"/>
                </a:lnTo>
                <a:lnTo>
                  <a:pt x="1440853" y="1607629"/>
                </a:lnTo>
                <a:lnTo>
                  <a:pt x="1440688" y="2098382"/>
                </a:lnTo>
                <a:lnTo>
                  <a:pt x="1440688" y="2121789"/>
                </a:lnTo>
                <a:lnTo>
                  <a:pt x="1440675" y="2098357"/>
                </a:lnTo>
                <a:lnTo>
                  <a:pt x="1406271" y="2039366"/>
                </a:lnTo>
                <a:lnTo>
                  <a:pt x="1402461" y="2038350"/>
                </a:lnTo>
                <a:lnTo>
                  <a:pt x="1396365" y="2041906"/>
                </a:lnTo>
                <a:lnTo>
                  <a:pt x="1395349" y="2045716"/>
                </a:lnTo>
                <a:lnTo>
                  <a:pt x="1447038" y="2134362"/>
                </a:lnTo>
                <a:lnTo>
                  <a:pt x="1454378" y="2121789"/>
                </a:lnTo>
                <a:lnTo>
                  <a:pt x="1498727" y="2045843"/>
                </a:lnTo>
                <a:lnTo>
                  <a:pt x="1497711" y="2041906"/>
                </a:lnTo>
                <a:lnTo>
                  <a:pt x="1491615" y="2038350"/>
                </a:lnTo>
                <a:lnTo>
                  <a:pt x="1487805" y="2039366"/>
                </a:lnTo>
                <a:lnTo>
                  <a:pt x="1453388" y="2098357"/>
                </a:lnTo>
                <a:lnTo>
                  <a:pt x="1453413" y="2038350"/>
                </a:lnTo>
                <a:lnTo>
                  <a:pt x="1453565" y="1607642"/>
                </a:lnTo>
                <a:lnTo>
                  <a:pt x="2021433" y="1608061"/>
                </a:lnTo>
                <a:lnTo>
                  <a:pt x="2044827" y="1608074"/>
                </a:lnTo>
                <a:lnTo>
                  <a:pt x="2021395" y="1608074"/>
                </a:lnTo>
                <a:lnTo>
                  <a:pt x="1962404" y="1642491"/>
                </a:lnTo>
                <a:lnTo>
                  <a:pt x="1961388" y="1646301"/>
                </a:lnTo>
                <a:lnTo>
                  <a:pt x="1963166" y="1649349"/>
                </a:lnTo>
                <a:lnTo>
                  <a:pt x="1964817" y="1652397"/>
                </a:lnTo>
                <a:lnTo>
                  <a:pt x="1968754" y="1653413"/>
                </a:lnTo>
                <a:lnTo>
                  <a:pt x="2046503" y="1608074"/>
                </a:lnTo>
                <a:lnTo>
                  <a:pt x="2057400" y="1601724"/>
                </a:lnTo>
                <a:lnTo>
                  <a:pt x="1971802" y="1551813"/>
                </a:lnTo>
                <a:lnTo>
                  <a:pt x="1968881" y="1550035"/>
                </a:lnTo>
                <a:lnTo>
                  <a:pt x="1964944" y="1551051"/>
                </a:lnTo>
                <a:lnTo>
                  <a:pt x="1961388" y="1557147"/>
                </a:lnTo>
                <a:lnTo>
                  <a:pt x="1962404" y="1560957"/>
                </a:lnTo>
                <a:lnTo>
                  <a:pt x="2021205" y="1595361"/>
                </a:lnTo>
                <a:lnTo>
                  <a:pt x="1453565" y="1594942"/>
                </a:lnTo>
                <a:lnTo>
                  <a:pt x="1453896" y="693242"/>
                </a:lnTo>
                <a:lnTo>
                  <a:pt x="2021433" y="693661"/>
                </a:lnTo>
                <a:lnTo>
                  <a:pt x="2044827" y="693674"/>
                </a:lnTo>
                <a:lnTo>
                  <a:pt x="2021395" y="693674"/>
                </a:lnTo>
                <a:lnTo>
                  <a:pt x="1962404" y="728091"/>
                </a:lnTo>
                <a:lnTo>
                  <a:pt x="1961388" y="731901"/>
                </a:lnTo>
                <a:lnTo>
                  <a:pt x="1963166" y="734949"/>
                </a:lnTo>
                <a:lnTo>
                  <a:pt x="1964817" y="737997"/>
                </a:lnTo>
                <a:lnTo>
                  <a:pt x="1968754" y="739013"/>
                </a:lnTo>
                <a:lnTo>
                  <a:pt x="2046503" y="693674"/>
                </a:lnTo>
                <a:lnTo>
                  <a:pt x="2057400" y="687324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6800" y="4876800"/>
            <a:ext cx="1295400" cy="1524635"/>
          </a:xfrm>
          <a:custGeom>
            <a:avLst/>
            <a:gdLst/>
            <a:ahLst/>
            <a:cxnLst/>
            <a:rect l="l" t="t" r="r" b="b"/>
            <a:pathLst>
              <a:path w="1295400" h="1524635">
                <a:moveTo>
                  <a:pt x="1295400" y="1143012"/>
                </a:moveTo>
                <a:lnTo>
                  <a:pt x="1294625" y="1141501"/>
                </a:lnTo>
                <a:lnTo>
                  <a:pt x="1250696" y="1054582"/>
                </a:lnTo>
                <a:lnTo>
                  <a:pt x="1249045" y="1051458"/>
                </a:lnTo>
                <a:lnTo>
                  <a:pt x="1245235" y="1050201"/>
                </a:lnTo>
                <a:lnTo>
                  <a:pt x="1242187" y="1051788"/>
                </a:lnTo>
                <a:lnTo>
                  <a:pt x="1239012" y="1053376"/>
                </a:lnTo>
                <a:lnTo>
                  <a:pt x="1237742" y="1057186"/>
                </a:lnTo>
                <a:lnTo>
                  <a:pt x="1239393" y="1060323"/>
                </a:lnTo>
                <a:lnTo>
                  <a:pt x="1268552" y="1118082"/>
                </a:lnTo>
                <a:lnTo>
                  <a:pt x="648804" y="717092"/>
                </a:lnTo>
                <a:lnTo>
                  <a:pt x="1127467" y="33248"/>
                </a:lnTo>
                <a:lnTo>
                  <a:pt x="1122095" y="98679"/>
                </a:lnTo>
                <a:lnTo>
                  <a:pt x="1121918" y="101219"/>
                </a:lnTo>
                <a:lnTo>
                  <a:pt x="1124458" y="104267"/>
                </a:lnTo>
                <a:lnTo>
                  <a:pt x="1131443" y="104775"/>
                </a:lnTo>
                <a:lnTo>
                  <a:pt x="1134491" y="102235"/>
                </a:lnTo>
                <a:lnTo>
                  <a:pt x="1134872" y="98679"/>
                </a:lnTo>
                <a:lnTo>
                  <a:pt x="1142453" y="6604"/>
                </a:lnTo>
                <a:lnTo>
                  <a:pt x="1143000" y="0"/>
                </a:lnTo>
                <a:lnTo>
                  <a:pt x="1052957" y="41402"/>
                </a:lnTo>
                <a:lnTo>
                  <a:pt x="1049782" y="42926"/>
                </a:lnTo>
                <a:lnTo>
                  <a:pt x="1048385" y="46736"/>
                </a:lnTo>
                <a:lnTo>
                  <a:pt x="1051433" y="53086"/>
                </a:lnTo>
                <a:lnTo>
                  <a:pt x="1055116" y="54483"/>
                </a:lnTo>
                <a:lnTo>
                  <a:pt x="1058291" y="52959"/>
                </a:lnTo>
                <a:lnTo>
                  <a:pt x="1117079" y="25844"/>
                </a:lnTo>
                <a:lnTo>
                  <a:pt x="638098" y="710171"/>
                </a:lnTo>
                <a:lnTo>
                  <a:pt x="33693" y="319087"/>
                </a:lnTo>
                <a:lnTo>
                  <a:pt x="101854" y="322199"/>
                </a:lnTo>
                <a:lnTo>
                  <a:pt x="104902" y="319532"/>
                </a:lnTo>
                <a:lnTo>
                  <a:pt x="105156" y="312547"/>
                </a:lnTo>
                <a:lnTo>
                  <a:pt x="102489" y="309499"/>
                </a:lnTo>
                <a:lnTo>
                  <a:pt x="98933" y="309372"/>
                </a:lnTo>
                <a:lnTo>
                  <a:pt x="32969" y="306324"/>
                </a:lnTo>
                <a:lnTo>
                  <a:pt x="0" y="304800"/>
                </a:lnTo>
                <a:lnTo>
                  <a:pt x="44704" y="393192"/>
                </a:lnTo>
                <a:lnTo>
                  <a:pt x="46355" y="396367"/>
                </a:lnTo>
                <a:lnTo>
                  <a:pt x="50165" y="397637"/>
                </a:lnTo>
                <a:lnTo>
                  <a:pt x="53213" y="395986"/>
                </a:lnTo>
                <a:lnTo>
                  <a:pt x="56388" y="394462"/>
                </a:lnTo>
                <a:lnTo>
                  <a:pt x="57658" y="390652"/>
                </a:lnTo>
                <a:lnTo>
                  <a:pt x="56007" y="387477"/>
                </a:lnTo>
                <a:lnTo>
                  <a:pt x="26873" y="329793"/>
                </a:lnTo>
                <a:lnTo>
                  <a:pt x="630821" y="720572"/>
                </a:lnTo>
                <a:lnTo>
                  <a:pt x="91706" y="1490827"/>
                </a:lnTo>
                <a:lnTo>
                  <a:pt x="97091" y="1425257"/>
                </a:lnTo>
                <a:lnTo>
                  <a:pt x="97282" y="1422806"/>
                </a:lnTo>
                <a:lnTo>
                  <a:pt x="94742" y="1419745"/>
                </a:lnTo>
                <a:lnTo>
                  <a:pt x="87757" y="1419161"/>
                </a:lnTo>
                <a:lnTo>
                  <a:pt x="84709" y="1421765"/>
                </a:lnTo>
                <a:lnTo>
                  <a:pt x="84328" y="1425257"/>
                </a:lnTo>
                <a:lnTo>
                  <a:pt x="76200" y="1524025"/>
                </a:lnTo>
                <a:lnTo>
                  <a:pt x="90639" y="1517357"/>
                </a:lnTo>
                <a:lnTo>
                  <a:pt x="166116" y="1482521"/>
                </a:lnTo>
                <a:lnTo>
                  <a:pt x="169418" y="1481061"/>
                </a:lnTo>
                <a:lnTo>
                  <a:pt x="170815" y="1477289"/>
                </a:lnTo>
                <a:lnTo>
                  <a:pt x="167767" y="1470914"/>
                </a:lnTo>
                <a:lnTo>
                  <a:pt x="164084" y="1469529"/>
                </a:lnTo>
                <a:lnTo>
                  <a:pt x="102133" y="1498092"/>
                </a:lnTo>
                <a:lnTo>
                  <a:pt x="641527" y="727494"/>
                </a:lnTo>
                <a:lnTo>
                  <a:pt x="1261706" y="1128750"/>
                </a:lnTo>
                <a:lnTo>
                  <a:pt x="1193546" y="1125588"/>
                </a:lnTo>
                <a:lnTo>
                  <a:pt x="1190498" y="1128293"/>
                </a:lnTo>
                <a:lnTo>
                  <a:pt x="1190244" y="1135303"/>
                </a:lnTo>
                <a:lnTo>
                  <a:pt x="1192911" y="1138275"/>
                </a:lnTo>
                <a:lnTo>
                  <a:pt x="1295400" y="1143012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208788"/>
            <a:ext cx="7775575" cy="1341120"/>
            <a:chOff x="714755" y="208788"/>
            <a:chExt cx="7775575" cy="134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59" y="208788"/>
              <a:ext cx="5390388" cy="761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5" y="787907"/>
              <a:ext cx="7775448" cy="762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4741" y="527938"/>
              <a:ext cx="4707255" cy="3229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7968" y="1083437"/>
              <a:ext cx="7088479" cy="44132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761974" y="2209799"/>
            <a:ext cx="1524635" cy="1295400"/>
          </a:xfrm>
          <a:custGeom>
            <a:avLst/>
            <a:gdLst/>
            <a:ahLst/>
            <a:cxnLst/>
            <a:rect l="l" t="t" r="r" b="b"/>
            <a:pathLst>
              <a:path w="1524635" h="1295400">
                <a:moveTo>
                  <a:pt x="1524025" y="762000"/>
                </a:moveTo>
                <a:lnTo>
                  <a:pt x="1446809" y="699897"/>
                </a:lnTo>
                <a:lnTo>
                  <a:pt x="1444015" y="697738"/>
                </a:lnTo>
                <a:lnTo>
                  <a:pt x="1440078" y="698119"/>
                </a:lnTo>
                <a:lnTo>
                  <a:pt x="1437919" y="700913"/>
                </a:lnTo>
                <a:lnTo>
                  <a:pt x="1435633" y="703580"/>
                </a:lnTo>
                <a:lnTo>
                  <a:pt x="1436141" y="707644"/>
                </a:lnTo>
                <a:lnTo>
                  <a:pt x="1489367" y="750392"/>
                </a:lnTo>
                <a:lnTo>
                  <a:pt x="698182" y="631698"/>
                </a:lnTo>
                <a:lnTo>
                  <a:pt x="908392" y="36093"/>
                </a:lnTo>
                <a:lnTo>
                  <a:pt x="920521" y="99695"/>
                </a:lnTo>
                <a:lnTo>
                  <a:pt x="921156" y="103124"/>
                </a:lnTo>
                <a:lnTo>
                  <a:pt x="924585" y="105410"/>
                </a:lnTo>
                <a:lnTo>
                  <a:pt x="931443" y="104140"/>
                </a:lnTo>
                <a:lnTo>
                  <a:pt x="933729" y="100711"/>
                </a:lnTo>
                <a:lnTo>
                  <a:pt x="933094" y="97282"/>
                </a:lnTo>
                <a:lnTo>
                  <a:pt x="916292" y="9779"/>
                </a:lnTo>
                <a:lnTo>
                  <a:pt x="914425" y="0"/>
                </a:lnTo>
                <a:lnTo>
                  <a:pt x="838860" y="64135"/>
                </a:lnTo>
                <a:lnTo>
                  <a:pt x="836193" y="66294"/>
                </a:lnTo>
                <a:lnTo>
                  <a:pt x="835812" y="70358"/>
                </a:lnTo>
                <a:lnTo>
                  <a:pt x="840384" y="75692"/>
                </a:lnTo>
                <a:lnTo>
                  <a:pt x="844448" y="76073"/>
                </a:lnTo>
                <a:lnTo>
                  <a:pt x="896493" y="31788"/>
                </a:lnTo>
                <a:lnTo>
                  <a:pt x="685419" y="629780"/>
                </a:lnTo>
                <a:lnTo>
                  <a:pt x="36652" y="532447"/>
                </a:lnTo>
                <a:lnTo>
                  <a:pt x="45415" y="528955"/>
                </a:lnTo>
                <a:lnTo>
                  <a:pt x="100012" y="507238"/>
                </a:lnTo>
                <a:lnTo>
                  <a:pt x="101612" y="503555"/>
                </a:lnTo>
                <a:lnTo>
                  <a:pt x="99009" y="496951"/>
                </a:lnTo>
                <a:lnTo>
                  <a:pt x="95313" y="495427"/>
                </a:lnTo>
                <a:lnTo>
                  <a:pt x="0" y="533400"/>
                </a:lnTo>
                <a:lnTo>
                  <a:pt x="77241" y="595503"/>
                </a:lnTo>
                <a:lnTo>
                  <a:pt x="79984" y="597662"/>
                </a:lnTo>
                <a:lnTo>
                  <a:pt x="83972" y="597281"/>
                </a:lnTo>
                <a:lnTo>
                  <a:pt x="86169" y="594487"/>
                </a:lnTo>
                <a:lnTo>
                  <a:pt x="88366" y="591820"/>
                </a:lnTo>
                <a:lnTo>
                  <a:pt x="87934" y="587756"/>
                </a:lnTo>
                <a:lnTo>
                  <a:pt x="85204" y="585597"/>
                </a:lnTo>
                <a:lnTo>
                  <a:pt x="34658" y="545007"/>
                </a:lnTo>
                <a:lnTo>
                  <a:pt x="681101" y="641997"/>
                </a:lnTo>
                <a:lnTo>
                  <a:pt x="463232" y="1259281"/>
                </a:lnTo>
                <a:lnTo>
                  <a:pt x="450430" y="1192276"/>
                </a:lnTo>
                <a:lnTo>
                  <a:pt x="447103" y="1189990"/>
                </a:lnTo>
                <a:lnTo>
                  <a:pt x="440220" y="1191260"/>
                </a:lnTo>
                <a:lnTo>
                  <a:pt x="437959" y="1194689"/>
                </a:lnTo>
                <a:lnTo>
                  <a:pt x="457212" y="1295400"/>
                </a:lnTo>
                <a:lnTo>
                  <a:pt x="468731" y="1285621"/>
                </a:lnTo>
                <a:lnTo>
                  <a:pt x="532790" y="1231265"/>
                </a:lnTo>
                <a:lnTo>
                  <a:pt x="535457" y="1229106"/>
                </a:lnTo>
                <a:lnTo>
                  <a:pt x="535838" y="1225042"/>
                </a:lnTo>
                <a:lnTo>
                  <a:pt x="531266" y="1219708"/>
                </a:lnTo>
                <a:lnTo>
                  <a:pt x="527202" y="1219327"/>
                </a:lnTo>
                <a:lnTo>
                  <a:pt x="475170" y="1263573"/>
                </a:lnTo>
                <a:lnTo>
                  <a:pt x="693864" y="643915"/>
                </a:lnTo>
                <a:lnTo>
                  <a:pt x="1487424" y="762965"/>
                </a:lnTo>
                <a:lnTo>
                  <a:pt x="1424076" y="788162"/>
                </a:lnTo>
                <a:lnTo>
                  <a:pt x="1422425" y="791845"/>
                </a:lnTo>
                <a:lnTo>
                  <a:pt x="1423695" y="795147"/>
                </a:lnTo>
                <a:lnTo>
                  <a:pt x="1425092" y="798449"/>
                </a:lnTo>
                <a:lnTo>
                  <a:pt x="1428775" y="799973"/>
                </a:lnTo>
                <a:lnTo>
                  <a:pt x="1512874" y="766445"/>
                </a:lnTo>
                <a:lnTo>
                  <a:pt x="1524025" y="762000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4343400"/>
            <a:ext cx="2438400" cy="1296035"/>
          </a:xfrm>
          <a:custGeom>
            <a:avLst/>
            <a:gdLst/>
            <a:ahLst/>
            <a:cxnLst/>
            <a:rect l="l" t="t" r="r" b="b"/>
            <a:pathLst>
              <a:path w="2438400" h="1296035">
                <a:moveTo>
                  <a:pt x="2438400" y="687324"/>
                </a:moveTo>
                <a:lnTo>
                  <a:pt x="2352802" y="637413"/>
                </a:lnTo>
                <a:lnTo>
                  <a:pt x="2349881" y="635635"/>
                </a:lnTo>
                <a:lnTo>
                  <a:pt x="2345944" y="636651"/>
                </a:lnTo>
                <a:lnTo>
                  <a:pt x="2342388" y="642747"/>
                </a:lnTo>
                <a:lnTo>
                  <a:pt x="2343404" y="646557"/>
                </a:lnTo>
                <a:lnTo>
                  <a:pt x="2402205" y="680961"/>
                </a:lnTo>
                <a:lnTo>
                  <a:pt x="1191018" y="680212"/>
                </a:lnTo>
                <a:lnTo>
                  <a:pt x="412546" y="18478"/>
                </a:lnTo>
                <a:lnTo>
                  <a:pt x="479806" y="30480"/>
                </a:lnTo>
                <a:lnTo>
                  <a:pt x="483108" y="28194"/>
                </a:lnTo>
                <a:lnTo>
                  <a:pt x="483616" y="24765"/>
                </a:lnTo>
                <a:lnTo>
                  <a:pt x="484251" y="21336"/>
                </a:lnTo>
                <a:lnTo>
                  <a:pt x="481965" y="18034"/>
                </a:lnTo>
                <a:lnTo>
                  <a:pt x="399503" y="3302"/>
                </a:lnTo>
                <a:lnTo>
                  <a:pt x="381000" y="0"/>
                </a:lnTo>
                <a:lnTo>
                  <a:pt x="413893" y="93472"/>
                </a:lnTo>
                <a:lnTo>
                  <a:pt x="415036" y="96774"/>
                </a:lnTo>
                <a:lnTo>
                  <a:pt x="418592" y="98552"/>
                </a:lnTo>
                <a:lnTo>
                  <a:pt x="422021" y="97409"/>
                </a:lnTo>
                <a:lnTo>
                  <a:pt x="425323" y="96139"/>
                </a:lnTo>
                <a:lnTo>
                  <a:pt x="426974" y="92583"/>
                </a:lnTo>
                <a:lnTo>
                  <a:pt x="425831" y="89281"/>
                </a:lnTo>
                <a:lnTo>
                  <a:pt x="404368" y="28194"/>
                </a:lnTo>
                <a:lnTo>
                  <a:pt x="1171384" y="680199"/>
                </a:lnTo>
                <a:lnTo>
                  <a:pt x="36017" y="679475"/>
                </a:lnTo>
                <a:lnTo>
                  <a:pt x="25120" y="685812"/>
                </a:lnTo>
                <a:lnTo>
                  <a:pt x="34518" y="680339"/>
                </a:lnTo>
                <a:lnTo>
                  <a:pt x="36017" y="679475"/>
                </a:lnTo>
                <a:lnTo>
                  <a:pt x="94996" y="645160"/>
                </a:lnTo>
                <a:lnTo>
                  <a:pt x="96012" y="641223"/>
                </a:lnTo>
                <a:lnTo>
                  <a:pt x="94234" y="638175"/>
                </a:lnTo>
                <a:lnTo>
                  <a:pt x="92583" y="635127"/>
                </a:lnTo>
                <a:lnTo>
                  <a:pt x="88646" y="634111"/>
                </a:lnTo>
                <a:lnTo>
                  <a:pt x="0" y="685800"/>
                </a:lnTo>
                <a:lnTo>
                  <a:pt x="85598" y="735838"/>
                </a:lnTo>
                <a:lnTo>
                  <a:pt x="88519" y="737616"/>
                </a:lnTo>
                <a:lnTo>
                  <a:pt x="92456" y="736473"/>
                </a:lnTo>
                <a:lnTo>
                  <a:pt x="94234" y="733552"/>
                </a:lnTo>
                <a:lnTo>
                  <a:pt x="96012" y="730504"/>
                </a:lnTo>
                <a:lnTo>
                  <a:pt x="94996" y="726567"/>
                </a:lnTo>
                <a:lnTo>
                  <a:pt x="36017" y="692175"/>
                </a:lnTo>
                <a:lnTo>
                  <a:pt x="1186332" y="692899"/>
                </a:lnTo>
                <a:lnTo>
                  <a:pt x="1873351" y="1276883"/>
                </a:lnTo>
                <a:lnTo>
                  <a:pt x="1806194" y="1264907"/>
                </a:lnTo>
                <a:lnTo>
                  <a:pt x="1802892" y="1267206"/>
                </a:lnTo>
                <a:lnTo>
                  <a:pt x="1802257" y="1270660"/>
                </a:lnTo>
                <a:lnTo>
                  <a:pt x="1801749" y="1274114"/>
                </a:lnTo>
                <a:lnTo>
                  <a:pt x="1804035" y="1277404"/>
                </a:lnTo>
                <a:lnTo>
                  <a:pt x="1905000" y="1295412"/>
                </a:lnTo>
                <a:lnTo>
                  <a:pt x="1903831" y="1292110"/>
                </a:lnTo>
                <a:lnTo>
                  <a:pt x="1872107" y="1201928"/>
                </a:lnTo>
                <a:lnTo>
                  <a:pt x="1870964" y="1198626"/>
                </a:lnTo>
                <a:lnTo>
                  <a:pt x="1867408" y="1196848"/>
                </a:lnTo>
                <a:lnTo>
                  <a:pt x="1863979" y="1197991"/>
                </a:lnTo>
                <a:lnTo>
                  <a:pt x="1860677" y="1199261"/>
                </a:lnTo>
                <a:lnTo>
                  <a:pt x="1859026" y="1202817"/>
                </a:lnTo>
                <a:lnTo>
                  <a:pt x="1860169" y="1206119"/>
                </a:lnTo>
                <a:lnTo>
                  <a:pt x="1881581" y="1267180"/>
                </a:lnTo>
                <a:lnTo>
                  <a:pt x="1205979" y="692912"/>
                </a:lnTo>
                <a:lnTo>
                  <a:pt x="2402421" y="693661"/>
                </a:lnTo>
                <a:lnTo>
                  <a:pt x="2425827" y="693674"/>
                </a:lnTo>
                <a:lnTo>
                  <a:pt x="2402395" y="693674"/>
                </a:lnTo>
                <a:lnTo>
                  <a:pt x="2343404" y="728091"/>
                </a:lnTo>
                <a:lnTo>
                  <a:pt x="2342388" y="731901"/>
                </a:lnTo>
                <a:lnTo>
                  <a:pt x="2344166" y="734949"/>
                </a:lnTo>
                <a:lnTo>
                  <a:pt x="2345817" y="737997"/>
                </a:lnTo>
                <a:lnTo>
                  <a:pt x="2349754" y="739013"/>
                </a:lnTo>
                <a:lnTo>
                  <a:pt x="2427503" y="693674"/>
                </a:lnTo>
                <a:lnTo>
                  <a:pt x="2438400" y="687324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3400" y="2767710"/>
            <a:ext cx="2743200" cy="105410"/>
          </a:xfrm>
          <a:custGeom>
            <a:avLst/>
            <a:gdLst/>
            <a:ahLst/>
            <a:cxnLst/>
            <a:rect l="l" t="t" r="r" b="b"/>
            <a:pathLst>
              <a:path w="2743200" h="105410">
                <a:moveTo>
                  <a:pt x="2654680" y="1524"/>
                </a:moveTo>
                <a:lnTo>
                  <a:pt x="2650744" y="2539"/>
                </a:lnTo>
                <a:lnTo>
                  <a:pt x="2647188" y="8636"/>
                </a:lnTo>
                <a:lnTo>
                  <a:pt x="2648204" y="12446"/>
                </a:lnTo>
                <a:lnTo>
                  <a:pt x="2707020" y="46849"/>
                </a:lnTo>
                <a:lnTo>
                  <a:pt x="2730627" y="46862"/>
                </a:lnTo>
                <a:lnTo>
                  <a:pt x="2730627" y="59562"/>
                </a:lnTo>
                <a:lnTo>
                  <a:pt x="2707204" y="59562"/>
                </a:lnTo>
                <a:lnTo>
                  <a:pt x="2648204" y="93979"/>
                </a:lnTo>
                <a:lnTo>
                  <a:pt x="2647188" y="97789"/>
                </a:lnTo>
                <a:lnTo>
                  <a:pt x="2648966" y="100837"/>
                </a:lnTo>
                <a:lnTo>
                  <a:pt x="2650617" y="103886"/>
                </a:lnTo>
                <a:lnTo>
                  <a:pt x="2654554" y="104901"/>
                </a:lnTo>
                <a:lnTo>
                  <a:pt x="2732309" y="59562"/>
                </a:lnTo>
                <a:lnTo>
                  <a:pt x="2730627" y="59562"/>
                </a:lnTo>
                <a:lnTo>
                  <a:pt x="2732332" y="59549"/>
                </a:lnTo>
                <a:lnTo>
                  <a:pt x="2743200" y="53212"/>
                </a:lnTo>
                <a:lnTo>
                  <a:pt x="2657602" y="3301"/>
                </a:lnTo>
                <a:lnTo>
                  <a:pt x="2654680" y="1524"/>
                </a:lnTo>
                <a:close/>
              </a:path>
              <a:path w="2743200" h="105410">
                <a:moveTo>
                  <a:pt x="88646" y="0"/>
                </a:moveTo>
                <a:lnTo>
                  <a:pt x="0" y="51688"/>
                </a:lnTo>
                <a:lnTo>
                  <a:pt x="85598" y="101726"/>
                </a:lnTo>
                <a:lnTo>
                  <a:pt x="88519" y="103377"/>
                </a:lnTo>
                <a:lnTo>
                  <a:pt x="92455" y="102362"/>
                </a:lnTo>
                <a:lnTo>
                  <a:pt x="94234" y="99440"/>
                </a:lnTo>
                <a:lnTo>
                  <a:pt x="96012" y="96392"/>
                </a:lnTo>
                <a:lnTo>
                  <a:pt x="94996" y="92455"/>
                </a:lnTo>
                <a:lnTo>
                  <a:pt x="36017" y="58052"/>
                </a:lnTo>
                <a:lnTo>
                  <a:pt x="12573" y="58038"/>
                </a:lnTo>
                <a:lnTo>
                  <a:pt x="12573" y="45338"/>
                </a:lnTo>
                <a:lnTo>
                  <a:pt x="36051" y="45338"/>
                </a:lnTo>
                <a:lnTo>
                  <a:pt x="94996" y="11049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2743200" h="105410">
                <a:moveTo>
                  <a:pt x="2717994" y="53268"/>
                </a:moveTo>
                <a:lnTo>
                  <a:pt x="2707227" y="59549"/>
                </a:lnTo>
                <a:lnTo>
                  <a:pt x="2730627" y="59562"/>
                </a:lnTo>
                <a:lnTo>
                  <a:pt x="2730627" y="58800"/>
                </a:lnTo>
                <a:lnTo>
                  <a:pt x="2727452" y="58800"/>
                </a:lnTo>
                <a:lnTo>
                  <a:pt x="2717994" y="53268"/>
                </a:lnTo>
                <a:close/>
              </a:path>
              <a:path w="2743200" h="105410">
                <a:moveTo>
                  <a:pt x="36028" y="45352"/>
                </a:moveTo>
                <a:lnTo>
                  <a:pt x="25122" y="51696"/>
                </a:lnTo>
                <a:lnTo>
                  <a:pt x="36017" y="58052"/>
                </a:lnTo>
                <a:lnTo>
                  <a:pt x="2707227" y="59549"/>
                </a:lnTo>
                <a:lnTo>
                  <a:pt x="2717994" y="53268"/>
                </a:lnTo>
                <a:lnTo>
                  <a:pt x="2707020" y="46849"/>
                </a:lnTo>
                <a:lnTo>
                  <a:pt x="36028" y="45352"/>
                </a:lnTo>
                <a:close/>
              </a:path>
              <a:path w="2743200" h="105410">
                <a:moveTo>
                  <a:pt x="2727452" y="47751"/>
                </a:moveTo>
                <a:lnTo>
                  <a:pt x="2717994" y="53268"/>
                </a:lnTo>
                <a:lnTo>
                  <a:pt x="2727452" y="58800"/>
                </a:lnTo>
                <a:lnTo>
                  <a:pt x="2727452" y="47751"/>
                </a:lnTo>
                <a:close/>
              </a:path>
              <a:path w="2743200" h="105410">
                <a:moveTo>
                  <a:pt x="2730627" y="47751"/>
                </a:moveTo>
                <a:lnTo>
                  <a:pt x="2727452" y="47751"/>
                </a:lnTo>
                <a:lnTo>
                  <a:pt x="2727452" y="58800"/>
                </a:lnTo>
                <a:lnTo>
                  <a:pt x="2730627" y="58800"/>
                </a:lnTo>
                <a:lnTo>
                  <a:pt x="2730627" y="47751"/>
                </a:lnTo>
                <a:close/>
              </a:path>
              <a:path w="2743200" h="105410">
                <a:moveTo>
                  <a:pt x="12573" y="45338"/>
                </a:moveTo>
                <a:lnTo>
                  <a:pt x="12573" y="58038"/>
                </a:lnTo>
                <a:lnTo>
                  <a:pt x="36017" y="58052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523" y="46227"/>
                </a:lnTo>
                <a:lnTo>
                  <a:pt x="36028" y="45352"/>
                </a:lnTo>
                <a:lnTo>
                  <a:pt x="12573" y="45338"/>
                </a:lnTo>
                <a:close/>
              </a:path>
              <a:path w="2743200" h="105410">
                <a:moveTo>
                  <a:pt x="15748" y="46227"/>
                </a:moveTo>
                <a:lnTo>
                  <a:pt x="15748" y="57150"/>
                </a:lnTo>
                <a:lnTo>
                  <a:pt x="25122" y="51696"/>
                </a:lnTo>
                <a:lnTo>
                  <a:pt x="15748" y="46227"/>
                </a:lnTo>
                <a:close/>
              </a:path>
              <a:path w="2743200" h="105410">
                <a:moveTo>
                  <a:pt x="25122" y="51696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22" y="51696"/>
                </a:lnTo>
                <a:close/>
              </a:path>
              <a:path w="2743200" h="105410">
                <a:moveTo>
                  <a:pt x="2707020" y="46849"/>
                </a:moveTo>
                <a:lnTo>
                  <a:pt x="2717994" y="53268"/>
                </a:lnTo>
                <a:lnTo>
                  <a:pt x="2727452" y="47751"/>
                </a:lnTo>
                <a:lnTo>
                  <a:pt x="2730627" y="47751"/>
                </a:lnTo>
                <a:lnTo>
                  <a:pt x="2730627" y="46862"/>
                </a:lnTo>
                <a:lnTo>
                  <a:pt x="2707020" y="46849"/>
                </a:lnTo>
                <a:close/>
              </a:path>
              <a:path w="2743200" h="105410">
                <a:moveTo>
                  <a:pt x="34523" y="46227"/>
                </a:moveTo>
                <a:lnTo>
                  <a:pt x="15748" y="46227"/>
                </a:lnTo>
                <a:lnTo>
                  <a:pt x="25122" y="51696"/>
                </a:lnTo>
                <a:lnTo>
                  <a:pt x="34523" y="46227"/>
                </a:lnTo>
                <a:close/>
              </a:path>
              <a:path w="2743200" h="105410">
                <a:moveTo>
                  <a:pt x="36051" y="45338"/>
                </a:moveTo>
                <a:lnTo>
                  <a:pt x="12573" y="45338"/>
                </a:lnTo>
                <a:lnTo>
                  <a:pt x="36028" y="45352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600" y="2438399"/>
            <a:ext cx="2667000" cy="1600200"/>
          </a:xfrm>
          <a:custGeom>
            <a:avLst/>
            <a:gdLst/>
            <a:ahLst/>
            <a:cxnLst/>
            <a:rect l="l" t="t" r="r" b="b"/>
            <a:pathLst>
              <a:path w="2667000" h="1600200">
                <a:moveTo>
                  <a:pt x="2667000" y="992124"/>
                </a:moveTo>
                <a:lnTo>
                  <a:pt x="2581402" y="942213"/>
                </a:lnTo>
                <a:lnTo>
                  <a:pt x="2578481" y="940435"/>
                </a:lnTo>
                <a:lnTo>
                  <a:pt x="2574544" y="941451"/>
                </a:lnTo>
                <a:lnTo>
                  <a:pt x="2570988" y="947547"/>
                </a:lnTo>
                <a:lnTo>
                  <a:pt x="2572004" y="951357"/>
                </a:lnTo>
                <a:lnTo>
                  <a:pt x="2630817" y="985761"/>
                </a:lnTo>
                <a:lnTo>
                  <a:pt x="1433258" y="985088"/>
                </a:lnTo>
                <a:lnTo>
                  <a:pt x="562368" y="22504"/>
                </a:lnTo>
                <a:lnTo>
                  <a:pt x="623951" y="42037"/>
                </a:lnTo>
                <a:lnTo>
                  <a:pt x="627380" y="43180"/>
                </a:lnTo>
                <a:lnTo>
                  <a:pt x="630936" y="41275"/>
                </a:lnTo>
                <a:lnTo>
                  <a:pt x="631952" y="37973"/>
                </a:lnTo>
                <a:lnTo>
                  <a:pt x="633095" y="34544"/>
                </a:lnTo>
                <a:lnTo>
                  <a:pt x="631190" y="30988"/>
                </a:lnTo>
                <a:lnTo>
                  <a:pt x="549414" y="5080"/>
                </a:lnTo>
                <a:lnTo>
                  <a:pt x="533400" y="0"/>
                </a:lnTo>
                <a:lnTo>
                  <a:pt x="553720" y="96901"/>
                </a:lnTo>
                <a:lnTo>
                  <a:pt x="554482" y="100330"/>
                </a:lnTo>
                <a:lnTo>
                  <a:pt x="557911" y="102616"/>
                </a:lnTo>
                <a:lnTo>
                  <a:pt x="564769" y="101092"/>
                </a:lnTo>
                <a:lnTo>
                  <a:pt x="566928" y="97790"/>
                </a:lnTo>
                <a:lnTo>
                  <a:pt x="566166" y="94361"/>
                </a:lnTo>
                <a:lnTo>
                  <a:pt x="552818" y="31013"/>
                </a:lnTo>
                <a:lnTo>
                  <a:pt x="1416088" y="985075"/>
                </a:lnTo>
                <a:lnTo>
                  <a:pt x="36017" y="984275"/>
                </a:lnTo>
                <a:lnTo>
                  <a:pt x="25120" y="990612"/>
                </a:lnTo>
                <a:lnTo>
                  <a:pt x="34518" y="985139"/>
                </a:lnTo>
                <a:lnTo>
                  <a:pt x="36017" y="984275"/>
                </a:lnTo>
                <a:lnTo>
                  <a:pt x="94996" y="949960"/>
                </a:lnTo>
                <a:lnTo>
                  <a:pt x="96012" y="946023"/>
                </a:lnTo>
                <a:lnTo>
                  <a:pt x="92456" y="939927"/>
                </a:lnTo>
                <a:lnTo>
                  <a:pt x="88646" y="938911"/>
                </a:lnTo>
                <a:lnTo>
                  <a:pt x="0" y="990600"/>
                </a:lnTo>
                <a:lnTo>
                  <a:pt x="85598" y="1040638"/>
                </a:lnTo>
                <a:lnTo>
                  <a:pt x="88519" y="1042289"/>
                </a:lnTo>
                <a:lnTo>
                  <a:pt x="92456" y="1041273"/>
                </a:lnTo>
                <a:lnTo>
                  <a:pt x="94234" y="1038352"/>
                </a:lnTo>
                <a:lnTo>
                  <a:pt x="96012" y="1035304"/>
                </a:lnTo>
                <a:lnTo>
                  <a:pt x="94996" y="1031367"/>
                </a:lnTo>
                <a:lnTo>
                  <a:pt x="36017" y="996975"/>
                </a:lnTo>
                <a:lnTo>
                  <a:pt x="1427594" y="997775"/>
                </a:lnTo>
                <a:lnTo>
                  <a:pt x="1952396" y="1577759"/>
                </a:lnTo>
                <a:lnTo>
                  <a:pt x="1890649" y="1558163"/>
                </a:lnTo>
                <a:lnTo>
                  <a:pt x="1887220" y="1557020"/>
                </a:lnTo>
                <a:lnTo>
                  <a:pt x="1883664" y="1558925"/>
                </a:lnTo>
                <a:lnTo>
                  <a:pt x="1882648" y="1562227"/>
                </a:lnTo>
                <a:lnTo>
                  <a:pt x="1881505" y="1565656"/>
                </a:lnTo>
                <a:lnTo>
                  <a:pt x="1883410" y="1569212"/>
                </a:lnTo>
                <a:lnTo>
                  <a:pt x="1981200" y="1600200"/>
                </a:lnTo>
                <a:lnTo>
                  <a:pt x="1980120" y="1595120"/>
                </a:lnTo>
                <a:lnTo>
                  <a:pt x="1960753" y="1503299"/>
                </a:lnTo>
                <a:lnTo>
                  <a:pt x="1960118" y="1499870"/>
                </a:lnTo>
                <a:lnTo>
                  <a:pt x="1956689" y="1497584"/>
                </a:lnTo>
                <a:lnTo>
                  <a:pt x="1949831" y="1499108"/>
                </a:lnTo>
                <a:lnTo>
                  <a:pt x="1947672" y="1502410"/>
                </a:lnTo>
                <a:lnTo>
                  <a:pt x="1948434" y="1505839"/>
                </a:lnTo>
                <a:lnTo>
                  <a:pt x="1961756" y="1569199"/>
                </a:lnTo>
                <a:lnTo>
                  <a:pt x="1444752" y="997788"/>
                </a:lnTo>
                <a:lnTo>
                  <a:pt x="2631021" y="998461"/>
                </a:lnTo>
                <a:lnTo>
                  <a:pt x="2654427" y="998474"/>
                </a:lnTo>
                <a:lnTo>
                  <a:pt x="2630995" y="998474"/>
                </a:lnTo>
                <a:lnTo>
                  <a:pt x="2572004" y="1032891"/>
                </a:lnTo>
                <a:lnTo>
                  <a:pt x="2570988" y="1036701"/>
                </a:lnTo>
                <a:lnTo>
                  <a:pt x="2572766" y="1039749"/>
                </a:lnTo>
                <a:lnTo>
                  <a:pt x="2574417" y="1042797"/>
                </a:lnTo>
                <a:lnTo>
                  <a:pt x="2578354" y="1043813"/>
                </a:lnTo>
                <a:lnTo>
                  <a:pt x="2656103" y="998474"/>
                </a:lnTo>
                <a:lnTo>
                  <a:pt x="2667000" y="992124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4419600"/>
            <a:ext cx="2286000" cy="1448435"/>
          </a:xfrm>
          <a:custGeom>
            <a:avLst/>
            <a:gdLst/>
            <a:ahLst/>
            <a:cxnLst/>
            <a:rect l="l" t="t" r="r" b="b"/>
            <a:pathLst>
              <a:path w="2286000" h="1448435">
                <a:moveTo>
                  <a:pt x="2286000" y="687324"/>
                </a:moveTo>
                <a:lnTo>
                  <a:pt x="2200402" y="637413"/>
                </a:lnTo>
                <a:lnTo>
                  <a:pt x="2197481" y="635635"/>
                </a:lnTo>
                <a:lnTo>
                  <a:pt x="2193544" y="636651"/>
                </a:lnTo>
                <a:lnTo>
                  <a:pt x="2189988" y="642747"/>
                </a:lnTo>
                <a:lnTo>
                  <a:pt x="2191004" y="646557"/>
                </a:lnTo>
                <a:lnTo>
                  <a:pt x="2249805" y="680961"/>
                </a:lnTo>
                <a:lnTo>
                  <a:pt x="1716201" y="680605"/>
                </a:lnTo>
                <a:lnTo>
                  <a:pt x="2193531" y="32816"/>
                </a:lnTo>
                <a:lnTo>
                  <a:pt x="2186178" y="100584"/>
                </a:lnTo>
                <a:lnTo>
                  <a:pt x="2188718" y="103759"/>
                </a:lnTo>
                <a:lnTo>
                  <a:pt x="2195703" y="104521"/>
                </a:lnTo>
                <a:lnTo>
                  <a:pt x="2198878" y="101981"/>
                </a:lnTo>
                <a:lnTo>
                  <a:pt x="2199259" y="98552"/>
                </a:lnTo>
                <a:lnTo>
                  <a:pt x="2209114" y="6350"/>
                </a:lnTo>
                <a:lnTo>
                  <a:pt x="2209800" y="0"/>
                </a:lnTo>
                <a:lnTo>
                  <a:pt x="2115566" y="40640"/>
                </a:lnTo>
                <a:lnTo>
                  <a:pt x="2114169" y="44450"/>
                </a:lnTo>
                <a:lnTo>
                  <a:pt x="2116963" y="50800"/>
                </a:lnTo>
                <a:lnTo>
                  <a:pt x="2120646" y="52324"/>
                </a:lnTo>
                <a:lnTo>
                  <a:pt x="2183257" y="25311"/>
                </a:lnTo>
                <a:lnTo>
                  <a:pt x="1700390" y="680593"/>
                </a:lnTo>
                <a:lnTo>
                  <a:pt x="36017" y="679475"/>
                </a:lnTo>
                <a:lnTo>
                  <a:pt x="25120" y="685812"/>
                </a:lnTo>
                <a:lnTo>
                  <a:pt x="34518" y="680339"/>
                </a:lnTo>
                <a:lnTo>
                  <a:pt x="36017" y="679475"/>
                </a:lnTo>
                <a:lnTo>
                  <a:pt x="94996" y="645160"/>
                </a:lnTo>
                <a:lnTo>
                  <a:pt x="96012" y="641223"/>
                </a:lnTo>
                <a:lnTo>
                  <a:pt x="94234" y="638175"/>
                </a:lnTo>
                <a:lnTo>
                  <a:pt x="92583" y="635127"/>
                </a:lnTo>
                <a:lnTo>
                  <a:pt x="88646" y="634111"/>
                </a:lnTo>
                <a:lnTo>
                  <a:pt x="0" y="685800"/>
                </a:lnTo>
                <a:lnTo>
                  <a:pt x="85598" y="735838"/>
                </a:lnTo>
                <a:lnTo>
                  <a:pt x="88519" y="737616"/>
                </a:lnTo>
                <a:lnTo>
                  <a:pt x="92456" y="736600"/>
                </a:lnTo>
                <a:lnTo>
                  <a:pt x="96012" y="730504"/>
                </a:lnTo>
                <a:lnTo>
                  <a:pt x="94996" y="726567"/>
                </a:lnTo>
                <a:lnTo>
                  <a:pt x="36017" y="692175"/>
                </a:lnTo>
                <a:lnTo>
                  <a:pt x="1691043" y="693293"/>
                </a:lnTo>
                <a:lnTo>
                  <a:pt x="1159243" y="1414983"/>
                </a:lnTo>
                <a:lnTo>
                  <a:pt x="1166241" y="1350645"/>
                </a:lnTo>
                <a:lnTo>
                  <a:pt x="1166495" y="1347152"/>
                </a:lnTo>
                <a:lnTo>
                  <a:pt x="1164069" y="1344028"/>
                </a:lnTo>
                <a:lnTo>
                  <a:pt x="1157097" y="1343279"/>
                </a:lnTo>
                <a:lnTo>
                  <a:pt x="1153922" y="1345793"/>
                </a:lnTo>
                <a:lnTo>
                  <a:pt x="1143000" y="1447825"/>
                </a:lnTo>
                <a:lnTo>
                  <a:pt x="1157719" y="1441462"/>
                </a:lnTo>
                <a:lnTo>
                  <a:pt x="1237234" y="1407134"/>
                </a:lnTo>
                <a:lnTo>
                  <a:pt x="1238631" y="1403400"/>
                </a:lnTo>
                <a:lnTo>
                  <a:pt x="1235837" y="1396961"/>
                </a:lnTo>
                <a:lnTo>
                  <a:pt x="1232154" y="1395476"/>
                </a:lnTo>
                <a:lnTo>
                  <a:pt x="1169504" y="1422552"/>
                </a:lnTo>
                <a:lnTo>
                  <a:pt x="1706854" y="693305"/>
                </a:lnTo>
                <a:lnTo>
                  <a:pt x="2250021" y="693661"/>
                </a:lnTo>
                <a:lnTo>
                  <a:pt x="2273427" y="693674"/>
                </a:lnTo>
                <a:lnTo>
                  <a:pt x="2249995" y="693674"/>
                </a:lnTo>
                <a:lnTo>
                  <a:pt x="2191004" y="728091"/>
                </a:lnTo>
                <a:lnTo>
                  <a:pt x="2189988" y="731901"/>
                </a:lnTo>
                <a:lnTo>
                  <a:pt x="2191766" y="734949"/>
                </a:lnTo>
                <a:lnTo>
                  <a:pt x="2193417" y="737997"/>
                </a:lnTo>
                <a:lnTo>
                  <a:pt x="2197354" y="739013"/>
                </a:lnTo>
                <a:lnTo>
                  <a:pt x="2275103" y="693674"/>
                </a:lnTo>
                <a:lnTo>
                  <a:pt x="2286000" y="687324"/>
                </a:lnTo>
                <a:close/>
              </a:path>
            </a:pathLst>
          </a:custGeom>
          <a:solidFill>
            <a:srgbClr val="FF238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680" y="4957707"/>
            <a:ext cx="1290320" cy="18872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13816" y="868680"/>
            <a:ext cx="7863840" cy="725805"/>
            <a:chOff x="813816" y="868680"/>
            <a:chExt cx="7863840" cy="7258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816" y="868680"/>
              <a:ext cx="7863840" cy="725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619" y="1152525"/>
              <a:ext cx="7225995" cy="32816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55650" y="2243963"/>
            <a:ext cx="7480300" cy="2944495"/>
            <a:chOff x="755650" y="2243963"/>
            <a:chExt cx="7480300" cy="2944495"/>
          </a:xfrm>
        </p:grpSpPr>
        <p:sp>
          <p:nvSpPr>
            <p:cNvPr id="7" name="object 7"/>
            <p:cNvSpPr/>
            <p:nvPr/>
          </p:nvSpPr>
          <p:spPr>
            <a:xfrm>
              <a:off x="762000" y="2250313"/>
              <a:ext cx="7467600" cy="2931795"/>
            </a:xfrm>
            <a:custGeom>
              <a:avLst/>
              <a:gdLst/>
              <a:ahLst/>
              <a:cxnLst/>
              <a:rect l="l" t="t" r="r" b="b"/>
              <a:pathLst>
                <a:path w="7467600" h="2931795">
                  <a:moveTo>
                    <a:pt x="7467600" y="0"/>
                  </a:moveTo>
                  <a:lnTo>
                    <a:pt x="0" y="0"/>
                  </a:lnTo>
                  <a:lnTo>
                    <a:pt x="0" y="2931287"/>
                  </a:lnTo>
                  <a:lnTo>
                    <a:pt x="7467600" y="2931287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0" y="2250313"/>
              <a:ext cx="7467600" cy="2931795"/>
            </a:xfrm>
            <a:custGeom>
              <a:avLst/>
              <a:gdLst/>
              <a:ahLst/>
              <a:cxnLst/>
              <a:rect l="l" t="t" r="r" b="b"/>
              <a:pathLst>
                <a:path w="7467600" h="2931795">
                  <a:moveTo>
                    <a:pt x="0" y="2931287"/>
                  </a:moveTo>
                  <a:lnTo>
                    <a:pt x="7467600" y="2931287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29312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732" y="2394839"/>
              <a:ext cx="236423" cy="1953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3444" y="2329942"/>
              <a:ext cx="1044702" cy="2645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528" y="2778887"/>
              <a:ext cx="205435" cy="1953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3444" y="2732024"/>
              <a:ext cx="2001012" cy="7068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5568" y="3159379"/>
              <a:ext cx="210870" cy="2023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9670" y="4634230"/>
              <a:ext cx="6033287" cy="3408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00600" y="2815462"/>
              <a:ext cx="2286000" cy="1452245"/>
            </a:xfrm>
            <a:custGeom>
              <a:avLst/>
              <a:gdLst/>
              <a:ahLst/>
              <a:cxnLst/>
              <a:rect l="l" t="t" r="r" b="b"/>
              <a:pathLst>
                <a:path w="2286000" h="1452245">
                  <a:moveTo>
                    <a:pt x="2286000" y="3937"/>
                  </a:moveTo>
                  <a:lnTo>
                    <a:pt x="2183511" y="0"/>
                  </a:lnTo>
                  <a:lnTo>
                    <a:pt x="2180590" y="2794"/>
                  </a:lnTo>
                  <a:lnTo>
                    <a:pt x="2180437" y="6477"/>
                  </a:lnTo>
                  <a:lnTo>
                    <a:pt x="2180209" y="9779"/>
                  </a:lnTo>
                  <a:lnTo>
                    <a:pt x="2183003" y="12700"/>
                  </a:lnTo>
                  <a:lnTo>
                    <a:pt x="2250998" y="15341"/>
                  </a:lnTo>
                  <a:lnTo>
                    <a:pt x="802932" y="787679"/>
                  </a:lnTo>
                  <a:lnTo>
                    <a:pt x="914730" y="116700"/>
                  </a:lnTo>
                  <a:lnTo>
                    <a:pt x="937768" y="177292"/>
                  </a:lnTo>
                  <a:lnTo>
                    <a:pt x="938911" y="180594"/>
                  </a:lnTo>
                  <a:lnTo>
                    <a:pt x="942594" y="182245"/>
                  </a:lnTo>
                  <a:lnTo>
                    <a:pt x="949198" y="179705"/>
                  </a:lnTo>
                  <a:lnTo>
                    <a:pt x="950849" y="176022"/>
                  </a:lnTo>
                  <a:lnTo>
                    <a:pt x="949579" y="172720"/>
                  </a:lnTo>
                  <a:lnTo>
                    <a:pt x="918692" y="91440"/>
                  </a:lnTo>
                  <a:lnTo>
                    <a:pt x="914400" y="80137"/>
                  </a:lnTo>
                  <a:lnTo>
                    <a:pt x="851027" y="156337"/>
                  </a:lnTo>
                  <a:lnTo>
                    <a:pt x="848868" y="159004"/>
                  </a:lnTo>
                  <a:lnTo>
                    <a:pt x="849249" y="163068"/>
                  </a:lnTo>
                  <a:lnTo>
                    <a:pt x="851916" y="165227"/>
                  </a:lnTo>
                  <a:lnTo>
                    <a:pt x="854583" y="167513"/>
                  </a:lnTo>
                  <a:lnTo>
                    <a:pt x="858647" y="167132"/>
                  </a:lnTo>
                  <a:lnTo>
                    <a:pt x="860806" y="164465"/>
                  </a:lnTo>
                  <a:lnTo>
                    <a:pt x="902131" y="114769"/>
                  </a:lnTo>
                  <a:lnTo>
                    <a:pt x="788746" y="795235"/>
                  </a:lnTo>
                  <a:lnTo>
                    <a:pt x="28892" y="1200505"/>
                  </a:lnTo>
                  <a:lnTo>
                    <a:pt x="62865" y="1145413"/>
                  </a:lnTo>
                  <a:lnTo>
                    <a:pt x="64643" y="1142492"/>
                  </a:lnTo>
                  <a:lnTo>
                    <a:pt x="63754" y="1138555"/>
                  </a:lnTo>
                  <a:lnTo>
                    <a:pt x="60706" y="1136777"/>
                  </a:lnTo>
                  <a:lnTo>
                    <a:pt x="57785" y="1134872"/>
                  </a:lnTo>
                  <a:lnTo>
                    <a:pt x="53848" y="1135761"/>
                  </a:lnTo>
                  <a:lnTo>
                    <a:pt x="51943" y="1138809"/>
                  </a:lnTo>
                  <a:lnTo>
                    <a:pt x="0" y="1223137"/>
                  </a:lnTo>
                  <a:lnTo>
                    <a:pt x="102489" y="1227074"/>
                  </a:lnTo>
                  <a:lnTo>
                    <a:pt x="105410" y="1224280"/>
                  </a:lnTo>
                  <a:lnTo>
                    <a:pt x="105460" y="1222883"/>
                  </a:lnTo>
                  <a:lnTo>
                    <a:pt x="105664" y="1217295"/>
                  </a:lnTo>
                  <a:lnTo>
                    <a:pt x="102997" y="1214374"/>
                  </a:lnTo>
                  <a:lnTo>
                    <a:pt x="34988" y="1211745"/>
                  </a:lnTo>
                  <a:lnTo>
                    <a:pt x="786091" y="811136"/>
                  </a:lnTo>
                  <a:lnTo>
                    <a:pt x="685457" y="1415186"/>
                  </a:lnTo>
                  <a:lnTo>
                    <a:pt x="662432" y="1354582"/>
                  </a:lnTo>
                  <a:lnTo>
                    <a:pt x="661289" y="1351280"/>
                  </a:lnTo>
                  <a:lnTo>
                    <a:pt x="657606" y="1349629"/>
                  </a:lnTo>
                  <a:lnTo>
                    <a:pt x="651002" y="1352169"/>
                  </a:lnTo>
                  <a:lnTo>
                    <a:pt x="649351" y="1355852"/>
                  </a:lnTo>
                  <a:lnTo>
                    <a:pt x="650621" y="1359154"/>
                  </a:lnTo>
                  <a:lnTo>
                    <a:pt x="685800" y="1451737"/>
                  </a:lnTo>
                  <a:lnTo>
                    <a:pt x="695198" y="1440434"/>
                  </a:lnTo>
                  <a:lnTo>
                    <a:pt x="749173" y="1375537"/>
                  </a:lnTo>
                  <a:lnTo>
                    <a:pt x="751332" y="1372870"/>
                  </a:lnTo>
                  <a:lnTo>
                    <a:pt x="750951" y="1368806"/>
                  </a:lnTo>
                  <a:lnTo>
                    <a:pt x="748284" y="1366647"/>
                  </a:lnTo>
                  <a:lnTo>
                    <a:pt x="745617" y="1364361"/>
                  </a:lnTo>
                  <a:lnTo>
                    <a:pt x="741553" y="1364742"/>
                  </a:lnTo>
                  <a:lnTo>
                    <a:pt x="739394" y="1367409"/>
                  </a:lnTo>
                  <a:lnTo>
                    <a:pt x="698055" y="1417116"/>
                  </a:lnTo>
                  <a:lnTo>
                    <a:pt x="800277" y="803579"/>
                  </a:lnTo>
                  <a:lnTo>
                    <a:pt x="2257056" y="26593"/>
                  </a:lnTo>
                  <a:lnTo>
                    <a:pt x="2223135" y="81534"/>
                  </a:lnTo>
                  <a:lnTo>
                    <a:pt x="2221357" y="84582"/>
                  </a:lnTo>
                  <a:lnTo>
                    <a:pt x="2222246" y="88519"/>
                  </a:lnTo>
                  <a:lnTo>
                    <a:pt x="2225294" y="90297"/>
                  </a:lnTo>
                  <a:lnTo>
                    <a:pt x="2228215" y="92202"/>
                  </a:lnTo>
                  <a:lnTo>
                    <a:pt x="2232152" y="91186"/>
                  </a:lnTo>
                  <a:lnTo>
                    <a:pt x="2233930" y="88265"/>
                  </a:lnTo>
                  <a:lnTo>
                    <a:pt x="2285835" y="4191"/>
                  </a:lnTo>
                  <a:lnTo>
                    <a:pt x="2286000" y="3937"/>
                  </a:lnTo>
                  <a:close/>
                </a:path>
              </a:pathLst>
            </a:custGeom>
            <a:solidFill>
              <a:srgbClr val="FF2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736091"/>
            <a:ext cx="8086344" cy="11932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92" y="2889504"/>
            <a:ext cx="5394959" cy="8671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9012" y="1231772"/>
            <a:ext cx="6189738" cy="5058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7176" y="3203448"/>
            <a:ext cx="4690237" cy="4593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Civil</cp:lastModifiedBy>
  <cp:revision>3</cp:revision>
  <dcterms:created xsi:type="dcterms:W3CDTF">2022-02-14T13:57:32Z</dcterms:created>
  <dcterms:modified xsi:type="dcterms:W3CDTF">2022-09-07T09:57:23Z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2010-06-18T00:00:00Z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2022-02-14T00:00:00Z</vt:filetime>
  </property>
</Properties>
</file>