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8"/>
  </p:notesMasterIdLst>
  <p:sldIdLst>
    <p:sldId id="371" r:id="rId2"/>
    <p:sldId id="360" r:id="rId3"/>
    <p:sldId id="361" r:id="rId4"/>
    <p:sldId id="362" r:id="rId5"/>
    <p:sldId id="363" r:id="rId6"/>
    <p:sldId id="364" r:id="rId7"/>
    <p:sldId id="365" r:id="rId8"/>
    <p:sldId id="366" r:id="rId9"/>
    <p:sldId id="367" r:id="rId10"/>
    <p:sldId id="368" r:id="rId11"/>
    <p:sldId id="345" r:id="rId12"/>
    <p:sldId id="346" r:id="rId13"/>
    <p:sldId id="348" r:id="rId14"/>
    <p:sldId id="347" r:id="rId15"/>
    <p:sldId id="344" r:id="rId16"/>
    <p:sldId id="3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CC00"/>
    <a:srgbClr val="FFFFFF"/>
    <a:srgbClr val="000000"/>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29" autoAdjust="0"/>
    <p:restoredTop sz="94660"/>
  </p:normalViewPr>
  <p:slideViewPr>
    <p:cSldViewPr>
      <p:cViewPr varScale="1">
        <p:scale>
          <a:sx n="65" d="100"/>
          <a:sy n="65" d="100"/>
        </p:scale>
        <p:origin x="6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A583D-A0D5-41AD-A69A-65D11E050B94}" type="doc">
      <dgm:prSet loTypeId="urn:microsoft.com/office/officeart/2005/8/layout/radial1" loCatId="relationship" qsTypeId="urn:microsoft.com/office/officeart/2005/8/quickstyle/simple1" qsCatId="simple" csTypeId="urn:microsoft.com/office/officeart/2005/8/colors/accent1_1" csCatId="accent1" phldr="1"/>
      <dgm:spPr/>
    </dgm:pt>
    <dgm:pt modelId="{4E2C20D6-9AED-4DE2-A442-FDC07F1D81B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effectLst/>
              <a:latin typeface="Arial" charset="0"/>
              <a:cs typeface="Arial" charset="0"/>
            </a:rPr>
            <a:t>programme</a:t>
          </a:r>
          <a:endParaRPr kumimoji="0" lang="en-US" sz="1600" b="0" i="0" u="none" strike="noStrike" cap="none" normalizeH="0" baseline="0" dirty="0">
            <a:ln/>
            <a:effectLst/>
            <a:latin typeface="Arial" charset="0"/>
            <a:cs typeface="Arial" charset="0"/>
          </a:endParaRPr>
        </a:p>
      </dgm:t>
    </dgm:pt>
    <dgm:pt modelId="{28E42E49-17DC-41EA-9373-0AFB013B7836}" type="parTrans" cxnId="{E4B2214E-78C7-4CC6-9C1E-5D59479E12CD}">
      <dgm:prSet/>
      <dgm:spPr/>
      <dgm:t>
        <a:bodyPr/>
        <a:lstStyle/>
        <a:p>
          <a:endParaRPr lang="en-IN"/>
        </a:p>
      </dgm:t>
    </dgm:pt>
    <dgm:pt modelId="{08FAA61E-9217-439A-8F8F-5A30F23A3581}" type="sibTrans" cxnId="{E4B2214E-78C7-4CC6-9C1E-5D59479E12CD}">
      <dgm:prSet/>
      <dgm:spPr/>
      <dgm:t>
        <a:bodyPr/>
        <a:lstStyle/>
        <a:p>
          <a:endParaRPr lang="en-IN"/>
        </a:p>
      </dgm:t>
    </dgm:pt>
    <dgm:pt modelId="{9EE3F449-D9F5-4185-A20E-61970BB05D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Tot Lot</a:t>
          </a:r>
        </a:p>
      </dgm:t>
    </dgm:pt>
    <dgm:pt modelId="{F975D6F6-04A8-4FDB-A987-CAAF9166D4EE}" type="parTrans" cxnId="{287EF004-81F1-4831-9568-F2A8FBB91EE7}">
      <dgm:prSet/>
      <dgm:spPr/>
      <dgm:t>
        <a:bodyPr/>
        <a:lstStyle/>
        <a:p>
          <a:endParaRPr lang="en-IN"/>
        </a:p>
      </dgm:t>
    </dgm:pt>
    <dgm:pt modelId="{697C7A75-F961-47D2-9F6D-C3002EEF8937}" type="sibTrans" cxnId="{287EF004-81F1-4831-9568-F2A8FBB91EE7}">
      <dgm:prSet/>
      <dgm:spPr/>
      <dgm:t>
        <a:bodyPr/>
        <a:lstStyle/>
        <a:p>
          <a:endParaRPr lang="en-IN"/>
        </a:p>
      </dgm:t>
    </dgm:pt>
    <dgm:pt modelId="{2C416201-8DB4-4B92-9923-B76A5C1211F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a:ln/>
              <a:effectLst/>
              <a:latin typeface="Arial" charset="0"/>
              <a:cs typeface="Arial" charset="0"/>
            </a:rPr>
            <a:t>Radburn</a:t>
          </a:r>
          <a:r>
            <a:rPr kumimoji="0" lang="en-US" sz="1600" b="0" i="0" u="none" strike="noStrike" cap="none" normalizeH="0" baseline="0" dirty="0">
              <a:ln/>
              <a:effectLst/>
              <a:latin typeface="Arial" charset="0"/>
              <a:cs typeface="Arial" charset="0"/>
            </a:rPr>
            <a:t> </a:t>
          </a:r>
          <a:r>
            <a:rPr kumimoji="0" lang="en-US" sz="1600" b="0" i="0" u="none" strike="noStrike" cap="none" normalizeH="0" baseline="0" dirty="0" err="1">
              <a:ln/>
              <a:effectLst/>
              <a:latin typeface="Arial" charset="0"/>
              <a:cs typeface="Arial" charset="0"/>
            </a:rPr>
            <a:t>PreSchool</a:t>
          </a:r>
          <a:endParaRPr kumimoji="0" lang="en-US" sz="1600" b="0" i="0" u="none" strike="noStrike" cap="none" normalizeH="0" baseline="0" dirty="0">
            <a:ln/>
            <a:effectLst/>
            <a:latin typeface="Arial" charset="0"/>
            <a:cs typeface="Arial" charset="0"/>
          </a:endParaRPr>
        </a:p>
      </dgm:t>
    </dgm:pt>
    <dgm:pt modelId="{A20C5198-9AFE-4E52-A221-64EE6C6EFC75}" type="parTrans" cxnId="{2E446384-C2FE-46EA-99EA-54BC39D02F83}">
      <dgm:prSet/>
      <dgm:spPr/>
      <dgm:t>
        <a:bodyPr/>
        <a:lstStyle/>
        <a:p>
          <a:endParaRPr lang="en-IN"/>
        </a:p>
      </dgm:t>
    </dgm:pt>
    <dgm:pt modelId="{AA163CFA-BF14-4F4A-8E8F-F4884D8A0BC9}" type="sibTrans" cxnId="{2E446384-C2FE-46EA-99EA-54BC39D02F83}">
      <dgm:prSet/>
      <dgm:spPr/>
      <dgm:t>
        <a:bodyPr/>
        <a:lstStyle/>
        <a:p>
          <a:endParaRPr lang="en-IN"/>
        </a:p>
      </dgm:t>
    </dgm:pt>
    <dgm:pt modelId="{47F1D821-E18E-428F-9337-E01B2FF9E15D}">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sports</a:t>
          </a:r>
        </a:p>
      </dgm:t>
    </dgm:pt>
    <dgm:pt modelId="{1492B2D7-BE6B-4172-A604-BA5E73D85F41}" type="parTrans" cxnId="{537A0BC1-A671-45A1-895E-68DF05D423D4}">
      <dgm:prSet/>
      <dgm:spPr/>
      <dgm:t>
        <a:bodyPr/>
        <a:lstStyle/>
        <a:p>
          <a:endParaRPr lang="en-IN"/>
        </a:p>
      </dgm:t>
    </dgm:pt>
    <dgm:pt modelId="{20DB6557-83C9-4EB7-B55F-536DB40D5FE6}" type="sibTrans" cxnId="{537A0BC1-A671-45A1-895E-68DF05D423D4}">
      <dgm:prSet/>
      <dgm:spPr/>
      <dgm:t>
        <a:bodyPr/>
        <a:lstStyle/>
        <a:p>
          <a:endParaRPr lang="en-IN"/>
        </a:p>
      </dgm:t>
    </dgm:pt>
    <dgm:pt modelId="{DAC8235E-F4BF-493F-B4B9-CC402BEFCC5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gymnastics</a:t>
          </a:r>
        </a:p>
      </dgm:t>
    </dgm:pt>
    <dgm:pt modelId="{09E3C3F0-A601-4F0C-B147-F6365295EE63}" type="parTrans" cxnId="{2D570441-9065-4620-A569-EF37DE47F5A1}">
      <dgm:prSet/>
      <dgm:spPr/>
      <dgm:t>
        <a:bodyPr/>
        <a:lstStyle/>
        <a:p>
          <a:endParaRPr lang="en-IN"/>
        </a:p>
      </dgm:t>
    </dgm:pt>
    <dgm:pt modelId="{279AF588-2AEB-4AD4-9BEE-ABDB325B24C1}" type="sibTrans" cxnId="{2D570441-9065-4620-A569-EF37DE47F5A1}">
      <dgm:prSet/>
      <dgm:spPr/>
      <dgm:t>
        <a:bodyPr/>
        <a:lstStyle/>
        <a:p>
          <a:endParaRPr lang="en-IN"/>
        </a:p>
      </dgm:t>
    </dgm:pt>
    <dgm:pt modelId="{258B8085-55E2-455B-BCC7-532B60F5CFF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aerobics</a:t>
          </a:r>
        </a:p>
      </dgm:t>
    </dgm:pt>
    <dgm:pt modelId="{17D9D4DF-7BDF-420B-9759-F69CE5EC8661}" type="parTrans" cxnId="{DC9185B4-0DFA-4766-ADB2-897257ED196B}">
      <dgm:prSet/>
      <dgm:spPr/>
      <dgm:t>
        <a:bodyPr/>
        <a:lstStyle/>
        <a:p>
          <a:endParaRPr lang="en-IN"/>
        </a:p>
      </dgm:t>
    </dgm:pt>
    <dgm:pt modelId="{E3466617-8D87-428D-9A20-96189C2A7802}" type="sibTrans" cxnId="{DC9185B4-0DFA-4766-ADB2-897257ED196B}">
      <dgm:prSet/>
      <dgm:spPr/>
      <dgm:t>
        <a:bodyPr/>
        <a:lstStyle/>
        <a:p>
          <a:endParaRPr lang="en-IN"/>
        </a:p>
      </dgm:t>
    </dgm:pt>
    <dgm:pt modelId="{39CBDF2A-F05B-4BAB-A621-819C1BD4F67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amateur dramatics</a:t>
          </a:r>
        </a:p>
      </dgm:t>
    </dgm:pt>
    <dgm:pt modelId="{E86EC677-7D7E-4F33-BE91-9410B3F21F63}" type="parTrans" cxnId="{ED5871CA-FB9A-4D8D-8210-8FF9F9DF44A2}">
      <dgm:prSet/>
      <dgm:spPr/>
      <dgm:t>
        <a:bodyPr/>
        <a:lstStyle/>
        <a:p>
          <a:endParaRPr lang="en-IN"/>
        </a:p>
      </dgm:t>
    </dgm:pt>
    <dgm:pt modelId="{1F4D17DD-54C3-4641-B698-F9F74DDC4A3A}" type="sibTrans" cxnId="{ED5871CA-FB9A-4D8D-8210-8FF9F9DF44A2}">
      <dgm:prSet/>
      <dgm:spPr/>
      <dgm:t>
        <a:bodyPr/>
        <a:lstStyle/>
        <a:p>
          <a:endParaRPr lang="en-IN"/>
        </a:p>
      </dgm:t>
    </dgm:pt>
    <dgm:pt modelId="{87F95911-8921-44B5-BCAC-87CB340A383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library</a:t>
          </a:r>
        </a:p>
      </dgm:t>
    </dgm:pt>
    <dgm:pt modelId="{266F126D-4124-4976-840D-512F69E5B1A7}" type="parTrans" cxnId="{91AFFE9F-05EE-4E02-BA75-FFAF086A365F}">
      <dgm:prSet/>
      <dgm:spPr/>
      <dgm:t>
        <a:bodyPr/>
        <a:lstStyle/>
        <a:p>
          <a:endParaRPr lang="en-IN"/>
        </a:p>
      </dgm:t>
    </dgm:pt>
    <dgm:pt modelId="{D2E56A5D-8386-4C21-A870-85F734738678}" type="sibTrans" cxnId="{91AFFE9F-05EE-4E02-BA75-FFAF086A365F}">
      <dgm:prSet/>
      <dgm:spPr/>
      <dgm:t>
        <a:bodyPr/>
        <a:lstStyle/>
        <a:p>
          <a:endParaRPr lang="en-IN"/>
        </a:p>
      </dgm:t>
    </dgm:pt>
    <dgm:pt modelId="{9692A4E1-2646-4013-B510-C7F6E4F66D9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clubroom facilities</a:t>
          </a:r>
        </a:p>
      </dgm:t>
    </dgm:pt>
    <dgm:pt modelId="{EFE00389-51D8-4D77-91E7-077181B351E6}" type="parTrans" cxnId="{A632A7BC-D8CE-4586-B945-AC8536F2FDB2}">
      <dgm:prSet/>
      <dgm:spPr/>
      <dgm:t>
        <a:bodyPr/>
        <a:lstStyle/>
        <a:p>
          <a:endParaRPr lang="en-IN"/>
        </a:p>
      </dgm:t>
    </dgm:pt>
    <dgm:pt modelId="{C63E70C6-2C0C-4909-8E57-FC5673503DDE}" type="sibTrans" cxnId="{A632A7BC-D8CE-4586-B945-AC8536F2FDB2}">
      <dgm:prSet/>
      <dgm:spPr/>
      <dgm:t>
        <a:bodyPr/>
        <a:lstStyle/>
        <a:p>
          <a:endParaRPr lang="en-IN"/>
        </a:p>
      </dgm:t>
    </dgm:pt>
    <dgm:pt modelId="{D6C8E3EC-B102-4DBD-B918-94FB4AFECB9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effectLst/>
              <a:latin typeface="Arial" charset="0"/>
              <a:cs typeface="Arial" charset="0"/>
            </a:rPr>
            <a:t>senior citizen club.</a:t>
          </a:r>
        </a:p>
      </dgm:t>
    </dgm:pt>
    <dgm:pt modelId="{8C580404-D78F-4A55-A306-42DDBC352A61}" type="parTrans" cxnId="{0928A121-D0D4-4275-B93D-EFBE529BCABD}">
      <dgm:prSet/>
      <dgm:spPr/>
      <dgm:t>
        <a:bodyPr/>
        <a:lstStyle/>
        <a:p>
          <a:endParaRPr lang="en-IN"/>
        </a:p>
      </dgm:t>
    </dgm:pt>
    <dgm:pt modelId="{B7EFAF4F-DEC9-44F5-9693-DCFD4334C864}" type="sibTrans" cxnId="{0928A121-D0D4-4275-B93D-EFBE529BCABD}">
      <dgm:prSet/>
      <dgm:spPr/>
      <dgm:t>
        <a:bodyPr/>
        <a:lstStyle/>
        <a:p>
          <a:endParaRPr lang="en-IN"/>
        </a:p>
      </dgm:t>
    </dgm:pt>
    <dgm:pt modelId="{01756445-B681-4C2E-B2B9-1F0C27073862}" type="pres">
      <dgm:prSet presAssocID="{193A583D-A0D5-41AD-A69A-65D11E050B94}" presName="cycle" presStyleCnt="0">
        <dgm:presLayoutVars>
          <dgm:chMax val="1"/>
          <dgm:dir/>
          <dgm:animLvl val="ctr"/>
          <dgm:resizeHandles val="exact"/>
        </dgm:presLayoutVars>
      </dgm:prSet>
      <dgm:spPr/>
    </dgm:pt>
    <dgm:pt modelId="{C584B549-5D3D-4B2E-831B-71CF05C77499}" type="pres">
      <dgm:prSet presAssocID="{4E2C20D6-9AED-4DE2-A442-FDC07F1D81B8}" presName="centerShape" presStyleLbl="node0" presStyleIdx="0" presStyleCnt="1" custScaleX="159643"/>
      <dgm:spPr/>
    </dgm:pt>
    <dgm:pt modelId="{4F77C14E-67D0-4344-809C-84B3BF332926}" type="pres">
      <dgm:prSet presAssocID="{F975D6F6-04A8-4FDB-A987-CAAF9166D4EE}" presName="Name9" presStyleLbl="parChTrans1D2" presStyleIdx="0" presStyleCnt="9"/>
      <dgm:spPr/>
    </dgm:pt>
    <dgm:pt modelId="{5D36637C-4CEA-4152-B9FE-B86805B67CC1}" type="pres">
      <dgm:prSet presAssocID="{F975D6F6-04A8-4FDB-A987-CAAF9166D4EE}" presName="connTx" presStyleLbl="parChTrans1D2" presStyleIdx="0" presStyleCnt="9"/>
      <dgm:spPr/>
    </dgm:pt>
    <dgm:pt modelId="{B52FD989-6FBB-4CC4-8F77-91360124075E}" type="pres">
      <dgm:prSet presAssocID="{9EE3F449-D9F5-4185-A20E-61970BB05D0A}" presName="node" presStyleLbl="node1" presStyleIdx="0" presStyleCnt="9">
        <dgm:presLayoutVars>
          <dgm:bulletEnabled val="1"/>
        </dgm:presLayoutVars>
      </dgm:prSet>
      <dgm:spPr/>
    </dgm:pt>
    <dgm:pt modelId="{4EE95B83-FAC1-4E36-A4F6-94C80FEC69D7}" type="pres">
      <dgm:prSet presAssocID="{A20C5198-9AFE-4E52-A221-64EE6C6EFC75}" presName="Name9" presStyleLbl="parChTrans1D2" presStyleIdx="1" presStyleCnt="9"/>
      <dgm:spPr/>
    </dgm:pt>
    <dgm:pt modelId="{78A8C1CF-B929-4772-84DC-1CE9BA561C8F}" type="pres">
      <dgm:prSet presAssocID="{A20C5198-9AFE-4E52-A221-64EE6C6EFC75}" presName="connTx" presStyleLbl="parChTrans1D2" presStyleIdx="1" presStyleCnt="9"/>
      <dgm:spPr/>
    </dgm:pt>
    <dgm:pt modelId="{AE8C3FE5-70D3-4946-B8EC-2B1FE162BF91}" type="pres">
      <dgm:prSet presAssocID="{2C416201-8DB4-4B92-9923-B76A5C1211FA}" presName="node" presStyleLbl="node1" presStyleIdx="1" presStyleCnt="9" custScaleX="156575">
        <dgm:presLayoutVars>
          <dgm:bulletEnabled val="1"/>
        </dgm:presLayoutVars>
      </dgm:prSet>
      <dgm:spPr/>
    </dgm:pt>
    <dgm:pt modelId="{8ABA85AC-294B-4F09-805D-9066F6EE8444}" type="pres">
      <dgm:prSet presAssocID="{1492B2D7-BE6B-4172-A604-BA5E73D85F41}" presName="Name9" presStyleLbl="parChTrans1D2" presStyleIdx="2" presStyleCnt="9"/>
      <dgm:spPr/>
    </dgm:pt>
    <dgm:pt modelId="{3A5BAA92-CAF6-4844-A408-96C837AD686F}" type="pres">
      <dgm:prSet presAssocID="{1492B2D7-BE6B-4172-A604-BA5E73D85F41}" presName="connTx" presStyleLbl="parChTrans1D2" presStyleIdx="2" presStyleCnt="9"/>
      <dgm:spPr/>
    </dgm:pt>
    <dgm:pt modelId="{43665471-CFBC-417B-AFD6-474E015213AF}" type="pres">
      <dgm:prSet presAssocID="{47F1D821-E18E-428F-9337-E01B2FF9E15D}" presName="node" presStyleLbl="node1" presStyleIdx="2" presStyleCnt="9">
        <dgm:presLayoutVars>
          <dgm:bulletEnabled val="1"/>
        </dgm:presLayoutVars>
      </dgm:prSet>
      <dgm:spPr/>
    </dgm:pt>
    <dgm:pt modelId="{54424D96-BE67-45E2-87DD-23A38E1C27A9}" type="pres">
      <dgm:prSet presAssocID="{09E3C3F0-A601-4F0C-B147-F6365295EE63}" presName="Name9" presStyleLbl="parChTrans1D2" presStyleIdx="3" presStyleCnt="9"/>
      <dgm:spPr/>
    </dgm:pt>
    <dgm:pt modelId="{4BDD9374-2F49-44E2-A271-90ACF7BF3457}" type="pres">
      <dgm:prSet presAssocID="{09E3C3F0-A601-4F0C-B147-F6365295EE63}" presName="connTx" presStyleLbl="parChTrans1D2" presStyleIdx="3" presStyleCnt="9"/>
      <dgm:spPr/>
    </dgm:pt>
    <dgm:pt modelId="{EE7E047D-7F2F-4010-9831-DB815D51B125}" type="pres">
      <dgm:prSet presAssocID="{DAC8235E-F4BF-493F-B4B9-CC402BEFCC5C}" presName="node" presStyleLbl="node1" presStyleIdx="3" presStyleCnt="9" custScaleX="141273">
        <dgm:presLayoutVars>
          <dgm:bulletEnabled val="1"/>
        </dgm:presLayoutVars>
      </dgm:prSet>
      <dgm:spPr/>
    </dgm:pt>
    <dgm:pt modelId="{2CABD52B-B2AD-4A35-A39F-2842D0B0A325}" type="pres">
      <dgm:prSet presAssocID="{17D9D4DF-7BDF-420B-9759-F69CE5EC8661}" presName="Name9" presStyleLbl="parChTrans1D2" presStyleIdx="4" presStyleCnt="9"/>
      <dgm:spPr/>
    </dgm:pt>
    <dgm:pt modelId="{1547974D-930C-422D-A520-ABF64FD7CACA}" type="pres">
      <dgm:prSet presAssocID="{17D9D4DF-7BDF-420B-9759-F69CE5EC8661}" presName="connTx" presStyleLbl="parChTrans1D2" presStyleIdx="4" presStyleCnt="9"/>
      <dgm:spPr/>
    </dgm:pt>
    <dgm:pt modelId="{4FCAD0DE-9CC3-4189-908C-A186A178F226}" type="pres">
      <dgm:prSet presAssocID="{258B8085-55E2-455B-BCC7-532B60F5CFF5}" presName="node" presStyleLbl="node1" presStyleIdx="4" presStyleCnt="9" custScaleX="124752">
        <dgm:presLayoutVars>
          <dgm:bulletEnabled val="1"/>
        </dgm:presLayoutVars>
      </dgm:prSet>
      <dgm:spPr/>
    </dgm:pt>
    <dgm:pt modelId="{3B235DB2-5D15-4DF9-972A-A5BCB88AB26A}" type="pres">
      <dgm:prSet presAssocID="{E86EC677-7D7E-4F33-BE91-9410B3F21F63}" presName="Name9" presStyleLbl="parChTrans1D2" presStyleIdx="5" presStyleCnt="9"/>
      <dgm:spPr/>
    </dgm:pt>
    <dgm:pt modelId="{6A99106E-C92A-4FFD-9946-9B7A5BC9D530}" type="pres">
      <dgm:prSet presAssocID="{E86EC677-7D7E-4F33-BE91-9410B3F21F63}" presName="connTx" presStyleLbl="parChTrans1D2" presStyleIdx="5" presStyleCnt="9"/>
      <dgm:spPr/>
    </dgm:pt>
    <dgm:pt modelId="{2BB9BE4D-7453-4E8A-A93C-4B21BAC87FDD}" type="pres">
      <dgm:prSet presAssocID="{39CBDF2A-F05B-4BAB-A621-819C1BD4F67A}" presName="node" presStyleLbl="node1" presStyleIdx="5" presStyleCnt="9" custScaleX="133636">
        <dgm:presLayoutVars>
          <dgm:bulletEnabled val="1"/>
        </dgm:presLayoutVars>
      </dgm:prSet>
      <dgm:spPr/>
    </dgm:pt>
    <dgm:pt modelId="{D4B1A0E9-5279-4509-B56D-E6F6D674DEC2}" type="pres">
      <dgm:prSet presAssocID="{266F126D-4124-4976-840D-512F69E5B1A7}" presName="Name9" presStyleLbl="parChTrans1D2" presStyleIdx="6" presStyleCnt="9"/>
      <dgm:spPr/>
    </dgm:pt>
    <dgm:pt modelId="{BE48E3BC-8ECF-4B3A-A23A-28FC49ACBBE7}" type="pres">
      <dgm:prSet presAssocID="{266F126D-4124-4976-840D-512F69E5B1A7}" presName="connTx" presStyleLbl="parChTrans1D2" presStyleIdx="6" presStyleCnt="9"/>
      <dgm:spPr/>
    </dgm:pt>
    <dgm:pt modelId="{7E3989EC-B876-4739-B0CC-1CEED8C3362B}" type="pres">
      <dgm:prSet presAssocID="{87F95911-8921-44B5-BCAC-87CB340A383C}" presName="node" presStyleLbl="node1" presStyleIdx="6" presStyleCnt="9">
        <dgm:presLayoutVars>
          <dgm:bulletEnabled val="1"/>
        </dgm:presLayoutVars>
      </dgm:prSet>
      <dgm:spPr/>
    </dgm:pt>
    <dgm:pt modelId="{FA18EE22-20C4-4925-9EF2-CBC476A48C09}" type="pres">
      <dgm:prSet presAssocID="{EFE00389-51D8-4D77-91E7-077181B351E6}" presName="Name9" presStyleLbl="parChTrans1D2" presStyleIdx="7" presStyleCnt="9"/>
      <dgm:spPr/>
    </dgm:pt>
    <dgm:pt modelId="{033FB8A9-BFBB-44CD-BE78-B2F0CC7F5DC2}" type="pres">
      <dgm:prSet presAssocID="{EFE00389-51D8-4D77-91E7-077181B351E6}" presName="connTx" presStyleLbl="parChTrans1D2" presStyleIdx="7" presStyleCnt="9"/>
      <dgm:spPr/>
    </dgm:pt>
    <dgm:pt modelId="{A1E58514-B787-4CD9-A695-373834065559}" type="pres">
      <dgm:prSet presAssocID="{9692A4E1-2646-4013-B510-C7F6E4F66D97}" presName="node" presStyleLbl="node1" presStyleIdx="7" presStyleCnt="9" custScaleX="122194">
        <dgm:presLayoutVars>
          <dgm:bulletEnabled val="1"/>
        </dgm:presLayoutVars>
      </dgm:prSet>
      <dgm:spPr/>
    </dgm:pt>
    <dgm:pt modelId="{6D39516E-4687-4957-AB4D-6D8C445F41FD}" type="pres">
      <dgm:prSet presAssocID="{8C580404-D78F-4A55-A306-42DDBC352A61}" presName="Name9" presStyleLbl="parChTrans1D2" presStyleIdx="8" presStyleCnt="9"/>
      <dgm:spPr/>
    </dgm:pt>
    <dgm:pt modelId="{FDE671B0-A315-46BD-AC9C-4168E98659EB}" type="pres">
      <dgm:prSet presAssocID="{8C580404-D78F-4A55-A306-42DDBC352A61}" presName="connTx" presStyleLbl="parChTrans1D2" presStyleIdx="8" presStyleCnt="9"/>
      <dgm:spPr/>
    </dgm:pt>
    <dgm:pt modelId="{4EB39622-E777-4598-B763-AB4DA0830635}" type="pres">
      <dgm:prSet presAssocID="{D6C8E3EC-B102-4DBD-B918-94FB4AFECB94}" presName="node" presStyleLbl="node1" presStyleIdx="8" presStyleCnt="9">
        <dgm:presLayoutVars>
          <dgm:bulletEnabled val="1"/>
        </dgm:presLayoutVars>
      </dgm:prSet>
      <dgm:spPr/>
    </dgm:pt>
  </dgm:ptLst>
  <dgm:cxnLst>
    <dgm:cxn modelId="{287EF004-81F1-4831-9568-F2A8FBB91EE7}" srcId="{4E2C20D6-9AED-4DE2-A442-FDC07F1D81B8}" destId="{9EE3F449-D9F5-4185-A20E-61970BB05D0A}" srcOrd="0" destOrd="0" parTransId="{F975D6F6-04A8-4FDB-A987-CAAF9166D4EE}" sibTransId="{697C7A75-F961-47D2-9F6D-C3002EEF8937}"/>
    <dgm:cxn modelId="{4EA6A207-C8D4-4F9F-AC97-A160C85BDB65}" type="presOf" srcId="{E86EC677-7D7E-4F33-BE91-9410B3F21F63}" destId="{3B235DB2-5D15-4DF9-972A-A5BCB88AB26A}" srcOrd="0" destOrd="0" presId="urn:microsoft.com/office/officeart/2005/8/layout/radial1"/>
    <dgm:cxn modelId="{4231C908-8259-43F4-90AA-866A923A82F8}" type="presOf" srcId="{EFE00389-51D8-4D77-91E7-077181B351E6}" destId="{FA18EE22-20C4-4925-9EF2-CBC476A48C09}" srcOrd="0" destOrd="0" presId="urn:microsoft.com/office/officeart/2005/8/layout/radial1"/>
    <dgm:cxn modelId="{E428C10D-DFEA-4ECB-99E9-AD42B397895C}" type="presOf" srcId="{DAC8235E-F4BF-493F-B4B9-CC402BEFCC5C}" destId="{EE7E047D-7F2F-4010-9831-DB815D51B125}" srcOrd="0" destOrd="0" presId="urn:microsoft.com/office/officeart/2005/8/layout/radial1"/>
    <dgm:cxn modelId="{66F05E0F-F552-4FF2-8B26-1D77D4E6DC84}" type="presOf" srcId="{2C416201-8DB4-4B92-9923-B76A5C1211FA}" destId="{AE8C3FE5-70D3-4946-B8EC-2B1FE162BF91}" srcOrd="0" destOrd="0" presId="urn:microsoft.com/office/officeart/2005/8/layout/radial1"/>
    <dgm:cxn modelId="{49C5C717-C8CB-4FB9-849C-43899F6DB029}" type="presOf" srcId="{09E3C3F0-A601-4F0C-B147-F6365295EE63}" destId="{4BDD9374-2F49-44E2-A271-90ACF7BF3457}" srcOrd="1" destOrd="0" presId="urn:microsoft.com/office/officeart/2005/8/layout/radial1"/>
    <dgm:cxn modelId="{B3415419-DB97-4D0E-B4D9-9B35EF69401B}" type="presOf" srcId="{F975D6F6-04A8-4FDB-A987-CAAF9166D4EE}" destId="{4F77C14E-67D0-4344-809C-84B3BF332926}" srcOrd="0" destOrd="0" presId="urn:microsoft.com/office/officeart/2005/8/layout/radial1"/>
    <dgm:cxn modelId="{0928A121-D0D4-4275-B93D-EFBE529BCABD}" srcId="{4E2C20D6-9AED-4DE2-A442-FDC07F1D81B8}" destId="{D6C8E3EC-B102-4DBD-B918-94FB4AFECB94}" srcOrd="8" destOrd="0" parTransId="{8C580404-D78F-4A55-A306-42DDBC352A61}" sibTransId="{B7EFAF4F-DEC9-44F5-9693-DCFD4334C864}"/>
    <dgm:cxn modelId="{5D1B5F24-CDEF-49C1-A361-5A809405D03B}" type="presOf" srcId="{F975D6F6-04A8-4FDB-A987-CAAF9166D4EE}" destId="{5D36637C-4CEA-4152-B9FE-B86805B67CC1}" srcOrd="1" destOrd="0" presId="urn:microsoft.com/office/officeart/2005/8/layout/radial1"/>
    <dgm:cxn modelId="{76338524-EB93-47E9-A450-39208B9357AB}" type="presOf" srcId="{09E3C3F0-A601-4F0C-B147-F6365295EE63}" destId="{54424D96-BE67-45E2-87DD-23A38E1C27A9}" srcOrd="0" destOrd="0" presId="urn:microsoft.com/office/officeart/2005/8/layout/radial1"/>
    <dgm:cxn modelId="{4B8ECE35-7B87-4995-8409-EC51AE10BB78}" type="presOf" srcId="{47F1D821-E18E-428F-9337-E01B2FF9E15D}" destId="{43665471-CFBC-417B-AFD6-474E015213AF}" srcOrd="0" destOrd="0" presId="urn:microsoft.com/office/officeart/2005/8/layout/radial1"/>
    <dgm:cxn modelId="{E8CFF23C-E7B1-408A-88D2-62369A9C8352}" type="presOf" srcId="{1492B2D7-BE6B-4172-A604-BA5E73D85F41}" destId="{8ABA85AC-294B-4F09-805D-9066F6EE8444}" srcOrd="0" destOrd="0" presId="urn:microsoft.com/office/officeart/2005/8/layout/radial1"/>
    <dgm:cxn modelId="{E4987A60-66BF-48A2-B498-DE8A14E2CFC1}" type="presOf" srcId="{87F95911-8921-44B5-BCAC-87CB340A383C}" destId="{7E3989EC-B876-4739-B0CC-1CEED8C3362B}" srcOrd="0" destOrd="0" presId="urn:microsoft.com/office/officeart/2005/8/layout/radial1"/>
    <dgm:cxn modelId="{2D570441-9065-4620-A569-EF37DE47F5A1}" srcId="{4E2C20D6-9AED-4DE2-A442-FDC07F1D81B8}" destId="{DAC8235E-F4BF-493F-B4B9-CC402BEFCC5C}" srcOrd="3" destOrd="0" parTransId="{09E3C3F0-A601-4F0C-B147-F6365295EE63}" sibTransId="{279AF588-2AEB-4AD4-9BEE-ABDB325B24C1}"/>
    <dgm:cxn modelId="{E4B2214E-78C7-4CC6-9C1E-5D59479E12CD}" srcId="{193A583D-A0D5-41AD-A69A-65D11E050B94}" destId="{4E2C20D6-9AED-4DE2-A442-FDC07F1D81B8}" srcOrd="0" destOrd="0" parTransId="{28E42E49-17DC-41EA-9373-0AFB013B7836}" sibTransId="{08FAA61E-9217-439A-8F8F-5A30F23A3581}"/>
    <dgm:cxn modelId="{0A70246E-9B50-49E8-B3D3-7EC48C822536}" type="presOf" srcId="{A20C5198-9AFE-4E52-A221-64EE6C6EFC75}" destId="{4EE95B83-FAC1-4E36-A4F6-94C80FEC69D7}" srcOrd="0" destOrd="0" presId="urn:microsoft.com/office/officeart/2005/8/layout/radial1"/>
    <dgm:cxn modelId="{25B3BB73-B6F9-45B3-B789-1160BD3CD8B3}" type="presOf" srcId="{1492B2D7-BE6B-4172-A604-BA5E73D85F41}" destId="{3A5BAA92-CAF6-4844-A408-96C837AD686F}" srcOrd="1" destOrd="0" presId="urn:microsoft.com/office/officeart/2005/8/layout/radial1"/>
    <dgm:cxn modelId="{BAB67957-04EB-4B6A-8FFA-0CBFFC4DDF37}" type="presOf" srcId="{A20C5198-9AFE-4E52-A221-64EE6C6EFC75}" destId="{78A8C1CF-B929-4772-84DC-1CE9BA561C8F}" srcOrd="1" destOrd="0" presId="urn:microsoft.com/office/officeart/2005/8/layout/radial1"/>
    <dgm:cxn modelId="{ACA9E277-F4BD-4ABA-9431-E24007F18621}" type="presOf" srcId="{EFE00389-51D8-4D77-91E7-077181B351E6}" destId="{033FB8A9-BFBB-44CD-BE78-B2F0CC7F5DC2}" srcOrd="1" destOrd="0" presId="urn:microsoft.com/office/officeart/2005/8/layout/radial1"/>
    <dgm:cxn modelId="{816C0A59-98A4-427E-8987-5470C73479E2}" type="presOf" srcId="{9692A4E1-2646-4013-B510-C7F6E4F66D97}" destId="{A1E58514-B787-4CD9-A695-373834065559}" srcOrd="0" destOrd="0" presId="urn:microsoft.com/office/officeart/2005/8/layout/radial1"/>
    <dgm:cxn modelId="{5622C77D-CFD9-46F2-A9EA-2E029F067AD9}" type="presOf" srcId="{193A583D-A0D5-41AD-A69A-65D11E050B94}" destId="{01756445-B681-4C2E-B2B9-1F0C27073862}" srcOrd="0" destOrd="0" presId="urn:microsoft.com/office/officeart/2005/8/layout/radial1"/>
    <dgm:cxn modelId="{2D155F82-D422-4FA3-8675-D0E66CD8A4DD}" type="presOf" srcId="{D6C8E3EC-B102-4DBD-B918-94FB4AFECB94}" destId="{4EB39622-E777-4598-B763-AB4DA0830635}" srcOrd="0" destOrd="0" presId="urn:microsoft.com/office/officeart/2005/8/layout/radial1"/>
    <dgm:cxn modelId="{A23F8082-F5D7-4C92-8CB2-64653ABDCFD7}" type="presOf" srcId="{266F126D-4124-4976-840D-512F69E5B1A7}" destId="{D4B1A0E9-5279-4509-B56D-E6F6D674DEC2}" srcOrd="0" destOrd="0" presId="urn:microsoft.com/office/officeart/2005/8/layout/radial1"/>
    <dgm:cxn modelId="{2E446384-C2FE-46EA-99EA-54BC39D02F83}" srcId="{4E2C20D6-9AED-4DE2-A442-FDC07F1D81B8}" destId="{2C416201-8DB4-4B92-9923-B76A5C1211FA}" srcOrd="1" destOrd="0" parTransId="{A20C5198-9AFE-4E52-A221-64EE6C6EFC75}" sibTransId="{AA163CFA-BF14-4F4A-8E8F-F4884D8A0BC9}"/>
    <dgm:cxn modelId="{E52D0385-F983-450C-9FE1-4FDACF0B44B9}" type="presOf" srcId="{258B8085-55E2-455B-BCC7-532B60F5CFF5}" destId="{4FCAD0DE-9CC3-4189-908C-A186A178F226}" srcOrd="0" destOrd="0" presId="urn:microsoft.com/office/officeart/2005/8/layout/radial1"/>
    <dgm:cxn modelId="{7732C095-22E2-44A9-9F15-DF1BCD83194B}" type="presOf" srcId="{9EE3F449-D9F5-4185-A20E-61970BB05D0A}" destId="{B52FD989-6FBB-4CC4-8F77-91360124075E}" srcOrd="0" destOrd="0" presId="urn:microsoft.com/office/officeart/2005/8/layout/radial1"/>
    <dgm:cxn modelId="{91AFFE9F-05EE-4E02-BA75-FFAF086A365F}" srcId="{4E2C20D6-9AED-4DE2-A442-FDC07F1D81B8}" destId="{87F95911-8921-44B5-BCAC-87CB340A383C}" srcOrd="6" destOrd="0" parTransId="{266F126D-4124-4976-840D-512F69E5B1A7}" sibTransId="{D2E56A5D-8386-4C21-A870-85F734738678}"/>
    <dgm:cxn modelId="{50AC26A9-E445-4657-BC9E-3C2BE30E2822}" type="presOf" srcId="{8C580404-D78F-4A55-A306-42DDBC352A61}" destId="{6D39516E-4687-4957-AB4D-6D8C445F41FD}" srcOrd="0" destOrd="0" presId="urn:microsoft.com/office/officeart/2005/8/layout/radial1"/>
    <dgm:cxn modelId="{AA58F7AD-B883-451C-9A2D-9F27280EA31E}" type="presOf" srcId="{17D9D4DF-7BDF-420B-9759-F69CE5EC8661}" destId="{2CABD52B-B2AD-4A35-A39F-2842D0B0A325}" srcOrd="0" destOrd="0" presId="urn:microsoft.com/office/officeart/2005/8/layout/radial1"/>
    <dgm:cxn modelId="{DC9185B4-0DFA-4766-ADB2-897257ED196B}" srcId="{4E2C20D6-9AED-4DE2-A442-FDC07F1D81B8}" destId="{258B8085-55E2-455B-BCC7-532B60F5CFF5}" srcOrd="4" destOrd="0" parTransId="{17D9D4DF-7BDF-420B-9759-F69CE5EC8661}" sibTransId="{E3466617-8D87-428D-9A20-96189C2A7802}"/>
    <dgm:cxn modelId="{A632A7BC-D8CE-4586-B945-AC8536F2FDB2}" srcId="{4E2C20D6-9AED-4DE2-A442-FDC07F1D81B8}" destId="{9692A4E1-2646-4013-B510-C7F6E4F66D97}" srcOrd="7" destOrd="0" parTransId="{EFE00389-51D8-4D77-91E7-077181B351E6}" sibTransId="{C63E70C6-2C0C-4909-8E57-FC5673503DDE}"/>
    <dgm:cxn modelId="{537A0BC1-A671-45A1-895E-68DF05D423D4}" srcId="{4E2C20D6-9AED-4DE2-A442-FDC07F1D81B8}" destId="{47F1D821-E18E-428F-9337-E01B2FF9E15D}" srcOrd="2" destOrd="0" parTransId="{1492B2D7-BE6B-4172-A604-BA5E73D85F41}" sibTransId="{20DB6557-83C9-4EB7-B55F-536DB40D5FE6}"/>
    <dgm:cxn modelId="{57CC1EC4-22BC-4AE0-8971-CF8321A26B23}" type="presOf" srcId="{39CBDF2A-F05B-4BAB-A621-819C1BD4F67A}" destId="{2BB9BE4D-7453-4E8A-A93C-4B21BAC87FDD}" srcOrd="0" destOrd="0" presId="urn:microsoft.com/office/officeart/2005/8/layout/radial1"/>
    <dgm:cxn modelId="{ED5871CA-FB9A-4D8D-8210-8FF9F9DF44A2}" srcId="{4E2C20D6-9AED-4DE2-A442-FDC07F1D81B8}" destId="{39CBDF2A-F05B-4BAB-A621-819C1BD4F67A}" srcOrd="5" destOrd="0" parTransId="{E86EC677-7D7E-4F33-BE91-9410B3F21F63}" sibTransId="{1F4D17DD-54C3-4641-B698-F9F74DDC4A3A}"/>
    <dgm:cxn modelId="{9A001BCB-395F-42E9-B46D-3DFBABA5C9C4}" type="presOf" srcId="{266F126D-4124-4976-840D-512F69E5B1A7}" destId="{BE48E3BC-8ECF-4B3A-A23A-28FC49ACBBE7}" srcOrd="1" destOrd="0" presId="urn:microsoft.com/office/officeart/2005/8/layout/radial1"/>
    <dgm:cxn modelId="{66F39EEA-4340-49A3-8FB0-6B37ADC1D351}" type="presOf" srcId="{8C580404-D78F-4A55-A306-42DDBC352A61}" destId="{FDE671B0-A315-46BD-AC9C-4168E98659EB}" srcOrd="1" destOrd="0" presId="urn:microsoft.com/office/officeart/2005/8/layout/radial1"/>
    <dgm:cxn modelId="{3B9528EE-0ADD-4531-A0CA-C4EAA14D8ADB}" type="presOf" srcId="{4E2C20D6-9AED-4DE2-A442-FDC07F1D81B8}" destId="{C584B549-5D3D-4B2E-831B-71CF05C77499}" srcOrd="0" destOrd="0" presId="urn:microsoft.com/office/officeart/2005/8/layout/radial1"/>
    <dgm:cxn modelId="{FD390FF4-4F1E-43B7-822D-4B12E9B45854}" type="presOf" srcId="{E86EC677-7D7E-4F33-BE91-9410B3F21F63}" destId="{6A99106E-C92A-4FFD-9946-9B7A5BC9D530}" srcOrd="1" destOrd="0" presId="urn:microsoft.com/office/officeart/2005/8/layout/radial1"/>
    <dgm:cxn modelId="{025A0CFC-3DA0-45CC-B81B-615FB0A5082C}" type="presOf" srcId="{17D9D4DF-7BDF-420B-9759-F69CE5EC8661}" destId="{1547974D-930C-422D-A520-ABF64FD7CACA}" srcOrd="1" destOrd="0" presId="urn:microsoft.com/office/officeart/2005/8/layout/radial1"/>
    <dgm:cxn modelId="{EFAA875D-D5CE-49CC-83DF-F09575BB747D}" type="presParOf" srcId="{01756445-B681-4C2E-B2B9-1F0C27073862}" destId="{C584B549-5D3D-4B2E-831B-71CF05C77499}" srcOrd="0" destOrd="0" presId="urn:microsoft.com/office/officeart/2005/8/layout/radial1"/>
    <dgm:cxn modelId="{654554CF-32CF-4EBA-AF3A-7EBDEFD7ADAE}" type="presParOf" srcId="{01756445-B681-4C2E-B2B9-1F0C27073862}" destId="{4F77C14E-67D0-4344-809C-84B3BF332926}" srcOrd="1" destOrd="0" presId="urn:microsoft.com/office/officeart/2005/8/layout/radial1"/>
    <dgm:cxn modelId="{FB171F6D-DF8E-4E7A-8E66-3ED82C76B020}" type="presParOf" srcId="{4F77C14E-67D0-4344-809C-84B3BF332926}" destId="{5D36637C-4CEA-4152-B9FE-B86805B67CC1}" srcOrd="0" destOrd="0" presId="urn:microsoft.com/office/officeart/2005/8/layout/radial1"/>
    <dgm:cxn modelId="{AFD961D0-7F30-471C-BBD8-867C6341F26E}" type="presParOf" srcId="{01756445-B681-4C2E-B2B9-1F0C27073862}" destId="{B52FD989-6FBB-4CC4-8F77-91360124075E}" srcOrd="2" destOrd="0" presId="urn:microsoft.com/office/officeart/2005/8/layout/radial1"/>
    <dgm:cxn modelId="{41A51F53-10F0-4F82-BA7C-7FCF0A73E13B}" type="presParOf" srcId="{01756445-B681-4C2E-B2B9-1F0C27073862}" destId="{4EE95B83-FAC1-4E36-A4F6-94C80FEC69D7}" srcOrd="3" destOrd="0" presId="urn:microsoft.com/office/officeart/2005/8/layout/radial1"/>
    <dgm:cxn modelId="{74064A0E-78E9-4404-8808-3AA1E2945722}" type="presParOf" srcId="{4EE95B83-FAC1-4E36-A4F6-94C80FEC69D7}" destId="{78A8C1CF-B929-4772-84DC-1CE9BA561C8F}" srcOrd="0" destOrd="0" presId="urn:microsoft.com/office/officeart/2005/8/layout/radial1"/>
    <dgm:cxn modelId="{E3A1B5D6-FD06-477E-ACF7-42021410EE7C}" type="presParOf" srcId="{01756445-B681-4C2E-B2B9-1F0C27073862}" destId="{AE8C3FE5-70D3-4946-B8EC-2B1FE162BF91}" srcOrd="4" destOrd="0" presId="urn:microsoft.com/office/officeart/2005/8/layout/radial1"/>
    <dgm:cxn modelId="{B2ECCBAB-C142-4EA1-B082-D9DA3D0768D5}" type="presParOf" srcId="{01756445-B681-4C2E-B2B9-1F0C27073862}" destId="{8ABA85AC-294B-4F09-805D-9066F6EE8444}" srcOrd="5" destOrd="0" presId="urn:microsoft.com/office/officeart/2005/8/layout/radial1"/>
    <dgm:cxn modelId="{28A5623C-BEAF-4E06-B2DF-4227304650A7}" type="presParOf" srcId="{8ABA85AC-294B-4F09-805D-9066F6EE8444}" destId="{3A5BAA92-CAF6-4844-A408-96C837AD686F}" srcOrd="0" destOrd="0" presId="urn:microsoft.com/office/officeart/2005/8/layout/radial1"/>
    <dgm:cxn modelId="{447B5196-4F5B-48D8-BC05-973D06167CAE}" type="presParOf" srcId="{01756445-B681-4C2E-B2B9-1F0C27073862}" destId="{43665471-CFBC-417B-AFD6-474E015213AF}" srcOrd="6" destOrd="0" presId="urn:microsoft.com/office/officeart/2005/8/layout/radial1"/>
    <dgm:cxn modelId="{B686DC70-B54B-4EA8-BCF5-D370FECFC908}" type="presParOf" srcId="{01756445-B681-4C2E-B2B9-1F0C27073862}" destId="{54424D96-BE67-45E2-87DD-23A38E1C27A9}" srcOrd="7" destOrd="0" presId="urn:microsoft.com/office/officeart/2005/8/layout/radial1"/>
    <dgm:cxn modelId="{410ECA33-88F9-4F08-96E8-0E51CFF217F4}" type="presParOf" srcId="{54424D96-BE67-45E2-87DD-23A38E1C27A9}" destId="{4BDD9374-2F49-44E2-A271-90ACF7BF3457}" srcOrd="0" destOrd="0" presId="urn:microsoft.com/office/officeart/2005/8/layout/radial1"/>
    <dgm:cxn modelId="{37120D56-930C-44D5-AC1B-872EAF41087E}" type="presParOf" srcId="{01756445-B681-4C2E-B2B9-1F0C27073862}" destId="{EE7E047D-7F2F-4010-9831-DB815D51B125}" srcOrd="8" destOrd="0" presId="urn:microsoft.com/office/officeart/2005/8/layout/radial1"/>
    <dgm:cxn modelId="{437F9DCF-189B-4F75-809D-BFE5064A34E8}" type="presParOf" srcId="{01756445-B681-4C2E-B2B9-1F0C27073862}" destId="{2CABD52B-B2AD-4A35-A39F-2842D0B0A325}" srcOrd="9" destOrd="0" presId="urn:microsoft.com/office/officeart/2005/8/layout/radial1"/>
    <dgm:cxn modelId="{FC5D026B-E47B-4F9E-A8D8-E3BE34EFF8B4}" type="presParOf" srcId="{2CABD52B-B2AD-4A35-A39F-2842D0B0A325}" destId="{1547974D-930C-422D-A520-ABF64FD7CACA}" srcOrd="0" destOrd="0" presId="urn:microsoft.com/office/officeart/2005/8/layout/radial1"/>
    <dgm:cxn modelId="{AC4D1CB6-9AC1-40DE-A16B-D3577DC0C5A0}" type="presParOf" srcId="{01756445-B681-4C2E-B2B9-1F0C27073862}" destId="{4FCAD0DE-9CC3-4189-908C-A186A178F226}" srcOrd="10" destOrd="0" presId="urn:microsoft.com/office/officeart/2005/8/layout/radial1"/>
    <dgm:cxn modelId="{014EE51D-66C5-46B8-9FDC-76733A508E91}" type="presParOf" srcId="{01756445-B681-4C2E-B2B9-1F0C27073862}" destId="{3B235DB2-5D15-4DF9-972A-A5BCB88AB26A}" srcOrd="11" destOrd="0" presId="urn:microsoft.com/office/officeart/2005/8/layout/radial1"/>
    <dgm:cxn modelId="{3503EA57-272B-44E6-82C3-7338B8BE3FC1}" type="presParOf" srcId="{3B235DB2-5D15-4DF9-972A-A5BCB88AB26A}" destId="{6A99106E-C92A-4FFD-9946-9B7A5BC9D530}" srcOrd="0" destOrd="0" presId="urn:microsoft.com/office/officeart/2005/8/layout/radial1"/>
    <dgm:cxn modelId="{EF9EF879-4185-49B3-B4D2-0510B5153D4C}" type="presParOf" srcId="{01756445-B681-4C2E-B2B9-1F0C27073862}" destId="{2BB9BE4D-7453-4E8A-A93C-4B21BAC87FDD}" srcOrd="12" destOrd="0" presId="urn:microsoft.com/office/officeart/2005/8/layout/radial1"/>
    <dgm:cxn modelId="{E0A8EFD1-B5E2-4AAD-A9B6-AF5AB086E955}" type="presParOf" srcId="{01756445-B681-4C2E-B2B9-1F0C27073862}" destId="{D4B1A0E9-5279-4509-B56D-E6F6D674DEC2}" srcOrd="13" destOrd="0" presId="urn:microsoft.com/office/officeart/2005/8/layout/radial1"/>
    <dgm:cxn modelId="{65A84B9E-F56E-4E73-BC80-5F5EE34FB991}" type="presParOf" srcId="{D4B1A0E9-5279-4509-B56D-E6F6D674DEC2}" destId="{BE48E3BC-8ECF-4B3A-A23A-28FC49ACBBE7}" srcOrd="0" destOrd="0" presId="urn:microsoft.com/office/officeart/2005/8/layout/radial1"/>
    <dgm:cxn modelId="{7961451C-D93E-4CBF-B596-946ACBD5EC5B}" type="presParOf" srcId="{01756445-B681-4C2E-B2B9-1F0C27073862}" destId="{7E3989EC-B876-4739-B0CC-1CEED8C3362B}" srcOrd="14" destOrd="0" presId="urn:microsoft.com/office/officeart/2005/8/layout/radial1"/>
    <dgm:cxn modelId="{06D9022F-E77E-422C-8187-A88626C0FFCF}" type="presParOf" srcId="{01756445-B681-4C2E-B2B9-1F0C27073862}" destId="{FA18EE22-20C4-4925-9EF2-CBC476A48C09}" srcOrd="15" destOrd="0" presId="urn:microsoft.com/office/officeart/2005/8/layout/radial1"/>
    <dgm:cxn modelId="{B08AABD3-905D-4161-B078-C593DC806E10}" type="presParOf" srcId="{FA18EE22-20C4-4925-9EF2-CBC476A48C09}" destId="{033FB8A9-BFBB-44CD-BE78-B2F0CC7F5DC2}" srcOrd="0" destOrd="0" presId="urn:microsoft.com/office/officeart/2005/8/layout/radial1"/>
    <dgm:cxn modelId="{2FB175F0-85BA-47E3-B3AB-0E648164963D}" type="presParOf" srcId="{01756445-B681-4C2E-B2B9-1F0C27073862}" destId="{A1E58514-B787-4CD9-A695-373834065559}" srcOrd="16" destOrd="0" presId="urn:microsoft.com/office/officeart/2005/8/layout/radial1"/>
    <dgm:cxn modelId="{0385FDEA-0666-437B-B375-DF3CC89BDF87}" type="presParOf" srcId="{01756445-B681-4C2E-B2B9-1F0C27073862}" destId="{6D39516E-4687-4957-AB4D-6D8C445F41FD}" srcOrd="17" destOrd="0" presId="urn:microsoft.com/office/officeart/2005/8/layout/radial1"/>
    <dgm:cxn modelId="{5D145504-CC0B-4998-BFE5-17793402A078}" type="presParOf" srcId="{6D39516E-4687-4957-AB4D-6D8C445F41FD}" destId="{FDE671B0-A315-46BD-AC9C-4168E98659EB}" srcOrd="0" destOrd="0" presId="urn:microsoft.com/office/officeart/2005/8/layout/radial1"/>
    <dgm:cxn modelId="{15D556AB-5D61-4ADC-ADD8-29E7D9F6B200}" type="presParOf" srcId="{01756445-B681-4C2E-B2B9-1F0C27073862}" destId="{4EB39622-E777-4598-B763-AB4DA0830635}" srcOrd="1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56FCB-F875-49EB-A990-C36B4895A8A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IN"/>
        </a:p>
      </dgm:t>
    </dgm:pt>
    <dgm:pt modelId="{F8DE3665-11D2-4C6D-9BBA-96B99F78E1BB}">
      <dgm:prSet phldrT="[Text]" custT="1"/>
      <dgm:spPr/>
      <dgm:t>
        <a:bodyPr/>
        <a:lstStyle/>
        <a:p>
          <a:r>
            <a:rPr lang="en-US" sz="1600" b="1" dirty="0"/>
            <a:t>1. Plan simply, but comprehensively. Don't stop at the individual property line.  Arrange buildings and grounds so as to give sunlight, air and a tolerable outlook to even the smallest and cheapest house.</a:t>
          </a:r>
          <a:endParaRPr lang="en-IN" sz="1600" dirty="0"/>
        </a:p>
      </dgm:t>
    </dgm:pt>
    <dgm:pt modelId="{845ECDCC-FF55-4937-9A56-E7A2CFEE3F2B}" type="parTrans" cxnId="{6DBCEDE7-1066-4FCC-9EE2-3AFB1645F9F3}">
      <dgm:prSet/>
      <dgm:spPr/>
      <dgm:t>
        <a:bodyPr/>
        <a:lstStyle/>
        <a:p>
          <a:endParaRPr lang="en-IN"/>
        </a:p>
      </dgm:t>
    </dgm:pt>
    <dgm:pt modelId="{DBF6C03C-5B4B-40EE-A0C0-2424ED600307}" type="sibTrans" cxnId="{6DBCEDE7-1066-4FCC-9EE2-3AFB1645F9F3}">
      <dgm:prSet/>
      <dgm:spPr/>
      <dgm:t>
        <a:bodyPr/>
        <a:lstStyle/>
        <a:p>
          <a:endParaRPr lang="en-IN"/>
        </a:p>
      </dgm:t>
    </dgm:pt>
    <dgm:pt modelId="{18EBD524-6223-46C0-AEF1-4846E103BF4F}">
      <dgm:prSet custT="1"/>
      <dgm:spPr/>
      <dgm:t>
        <a:bodyPr/>
        <a:lstStyle/>
        <a:p>
          <a:r>
            <a:rPr lang="en-US" sz="1600" b="1" dirty="0"/>
            <a:t>2. Provide ample sites in the right places for community use: i.e., playgrounds, school gardens, schools, theatres, churches, public buildings and stores.</a:t>
          </a:r>
          <a:r>
            <a:rPr lang="en-US" sz="1600" dirty="0"/>
            <a:t> </a:t>
          </a:r>
          <a:endParaRPr lang="en-IN" sz="1600" dirty="0"/>
        </a:p>
      </dgm:t>
    </dgm:pt>
    <dgm:pt modelId="{9B2383FE-77B9-43F5-B9B6-47E20728D7EA}" type="parTrans" cxnId="{859B41CC-B9D6-4BB0-92FC-A31F01F81923}">
      <dgm:prSet/>
      <dgm:spPr/>
      <dgm:t>
        <a:bodyPr/>
        <a:lstStyle/>
        <a:p>
          <a:endParaRPr lang="en-IN"/>
        </a:p>
      </dgm:t>
    </dgm:pt>
    <dgm:pt modelId="{A475224C-F5A0-4E4A-9C2B-0F9B06DDEC7B}" type="sibTrans" cxnId="{859B41CC-B9D6-4BB0-92FC-A31F01F81923}">
      <dgm:prSet/>
      <dgm:spPr/>
      <dgm:t>
        <a:bodyPr/>
        <a:lstStyle/>
        <a:p>
          <a:endParaRPr lang="en-IN"/>
        </a:p>
      </dgm:t>
    </dgm:pt>
    <dgm:pt modelId="{6EE4FF1D-0FBB-406E-B469-27306266DFE0}">
      <dgm:prSet phldrT="[Text]" custT="1"/>
      <dgm:spPr/>
      <dgm:t>
        <a:bodyPr/>
        <a:lstStyle/>
        <a:p>
          <a:r>
            <a:rPr lang="en-US" sz="1600" b="1" dirty="0"/>
            <a:t>6. Arrange for the occupancy of houses on a fair basis of cost and service, including the cost of what needs to be done in organizing, building and maintaining the community.</a:t>
          </a:r>
          <a:r>
            <a:rPr lang="en-US" sz="1600" dirty="0"/>
            <a:t> </a:t>
          </a:r>
          <a:endParaRPr lang="en-IN" sz="1600" dirty="0"/>
        </a:p>
      </dgm:t>
    </dgm:pt>
    <dgm:pt modelId="{FA1F13AD-9F70-427B-8ECD-CF64577BA1C6}" type="parTrans" cxnId="{76FC4605-7E94-4F6B-BE43-B14DDC789882}">
      <dgm:prSet/>
      <dgm:spPr/>
      <dgm:t>
        <a:bodyPr/>
        <a:lstStyle/>
        <a:p>
          <a:endParaRPr lang="en-IN"/>
        </a:p>
      </dgm:t>
    </dgm:pt>
    <dgm:pt modelId="{0A44B531-69DB-4F0F-A55E-F81FD1E01B30}" type="sibTrans" cxnId="{76FC4605-7E94-4F6B-BE43-B14DDC789882}">
      <dgm:prSet/>
      <dgm:spPr/>
      <dgm:t>
        <a:bodyPr/>
        <a:lstStyle/>
        <a:p>
          <a:endParaRPr lang="en-IN"/>
        </a:p>
      </dgm:t>
    </dgm:pt>
    <dgm:pt modelId="{257FBF0F-0D75-432D-AF82-1396DCBA6C35}">
      <dgm:prSet phldrT="[Text]" custT="1"/>
      <dgm:spPr/>
      <dgm:t>
        <a:bodyPr/>
        <a:lstStyle/>
        <a:p>
          <a:r>
            <a:rPr lang="en-US" sz="1600" b="1" dirty="0"/>
            <a:t>3. Put factories and other industrial buildings where they can be used without wasteful transportation of goods or people.</a:t>
          </a:r>
          <a:r>
            <a:rPr lang="en-US" sz="1600" dirty="0"/>
            <a:t> </a:t>
          </a:r>
          <a:endParaRPr lang="en-IN" sz="1600" dirty="0"/>
        </a:p>
      </dgm:t>
    </dgm:pt>
    <dgm:pt modelId="{9A4FB4E5-1E9C-49C1-B6AF-DD175BB875C8}" type="parTrans" cxnId="{2BF2A0C5-DD3F-4370-AF9E-EA66BEA7629F}">
      <dgm:prSet/>
      <dgm:spPr/>
      <dgm:t>
        <a:bodyPr/>
        <a:lstStyle/>
        <a:p>
          <a:endParaRPr lang="en-IN"/>
        </a:p>
      </dgm:t>
    </dgm:pt>
    <dgm:pt modelId="{05171F2D-AC67-49E3-B075-14D3F45CF49F}" type="sibTrans" cxnId="{2BF2A0C5-DD3F-4370-AF9E-EA66BEA7629F}">
      <dgm:prSet/>
      <dgm:spPr/>
      <dgm:t>
        <a:bodyPr/>
        <a:lstStyle/>
        <a:p>
          <a:endParaRPr lang="en-IN"/>
        </a:p>
      </dgm:t>
    </dgm:pt>
    <dgm:pt modelId="{838D79F8-4910-4FA1-9B97-A7C4D6DDD440}">
      <dgm:prSet phldrT="[Text]" custT="1"/>
      <dgm:spPr/>
      <dgm:t>
        <a:bodyPr/>
        <a:lstStyle/>
        <a:p>
          <a:r>
            <a:rPr lang="en-US" sz="1600" b="1" dirty="0"/>
            <a:t>4. Cars must be parked and stored, deliveries made, waste collected - plan for such services with a minimum of danger, noise and confusion.</a:t>
          </a:r>
          <a:r>
            <a:rPr lang="en-US" sz="1600" dirty="0"/>
            <a:t> </a:t>
          </a:r>
          <a:endParaRPr lang="en-IN" sz="1600" dirty="0"/>
        </a:p>
      </dgm:t>
    </dgm:pt>
    <dgm:pt modelId="{69E34E5B-E688-400E-B11A-3ABBF6F93E86}" type="parTrans" cxnId="{9D6017ED-55EF-4BBF-A9A3-4B6631F82A2D}">
      <dgm:prSet/>
      <dgm:spPr/>
      <dgm:t>
        <a:bodyPr/>
        <a:lstStyle/>
        <a:p>
          <a:endParaRPr lang="en-IN"/>
        </a:p>
      </dgm:t>
    </dgm:pt>
    <dgm:pt modelId="{E7F57745-A456-4696-BD2B-2FABE174AD21}" type="sibTrans" cxnId="{9D6017ED-55EF-4BBF-A9A3-4B6631F82A2D}">
      <dgm:prSet/>
      <dgm:spPr/>
      <dgm:t>
        <a:bodyPr/>
        <a:lstStyle/>
        <a:p>
          <a:endParaRPr lang="en-IN"/>
        </a:p>
      </dgm:t>
    </dgm:pt>
    <dgm:pt modelId="{8C5F13C1-5373-48B0-A1BA-E859778DF3A2}">
      <dgm:prSet phldrT="[Text]" custT="1"/>
      <dgm:spPr/>
      <dgm:t>
        <a:bodyPr/>
        <a:lstStyle/>
        <a:p>
          <a:r>
            <a:rPr lang="en-US" sz="1600" b="1" dirty="0"/>
            <a:t>5. Bring private and public land into relationship and plan buildings and groups of buildings with relation to each other. Develop collectively such services as will add to the comfort of the individual, at lower cost than is possible under individual operation.</a:t>
          </a:r>
          <a:r>
            <a:rPr lang="en-US" sz="1600" dirty="0"/>
            <a:t> </a:t>
          </a:r>
          <a:endParaRPr lang="en-IN" sz="1600" dirty="0"/>
        </a:p>
      </dgm:t>
    </dgm:pt>
    <dgm:pt modelId="{1CFB9632-588D-43CA-BE70-8DFA088E72FA}" type="parTrans" cxnId="{908A1BFC-105B-4C10-8069-26BC188F2129}">
      <dgm:prSet/>
      <dgm:spPr/>
      <dgm:t>
        <a:bodyPr/>
        <a:lstStyle/>
        <a:p>
          <a:endParaRPr lang="en-IN"/>
        </a:p>
      </dgm:t>
    </dgm:pt>
    <dgm:pt modelId="{F27B0D91-9C85-44A7-B265-0D9715C1EE83}" type="sibTrans" cxnId="{908A1BFC-105B-4C10-8069-26BC188F2129}">
      <dgm:prSet/>
      <dgm:spPr/>
      <dgm:t>
        <a:bodyPr/>
        <a:lstStyle/>
        <a:p>
          <a:endParaRPr lang="en-IN"/>
        </a:p>
      </dgm:t>
    </dgm:pt>
    <dgm:pt modelId="{815D2E16-948D-456A-BBF7-C3EB9794D69B}" type="pres">
      <dgm:prSet presAssocID="{FF156FCB-F875-49EB-A990-C36B4895A8AB}" presName="linear" presStyleCnt="0">
        <dgm:presLayoutVars>
          <dgm:dir/>
          <dgm:animLvl val="lvl"/>
          <dgm:resizeHandles val="exact"/>
        </dgm:presLayoutVars>
      </dgm:prSet>
      <dgm:spPr/>
    </dgm:pt>
    <dgm:pt modelId="{03A2AF74-DAE3-47B7-8F52-18ADE6E3B5FF}" type="pres">
      <dgm:prSet presAssocID="{F8DE3665-11D2-4C6D-9BBA-96B99F78E1BB}" presName="parentLin" presStyleCnt="0"/>
      <dgm:spPr/>
    </dgm:pt>
    <dgm:pt modelId="{EB99B9CD-CA0C-4F35-ABC7-34B2083080D2}" type="pres">
      <dgm:prSet presAssocID="{F8DE3665-11D2-4C6D-9BBA-96B99F78E1BB}" presName="parentLeftMargin" presStyleLbl="node1" presStyleIdx="0" presStyleCnt="6"/>
      <dgm:spPr/>
    </dgm:pt>
    <dgm:pt modelId="{A1F860A7-38E1-401A-B62E-D1920C62C53A}" type="pres">
      <dgm:prSet presAssocID="{F8DE3665-11D2-4C6D-9BBA-96B99F78E1BB}" presName="parentText" presStyleLbl="node1" presStyleIdx="0" presStyleCnt="6" custScaleX="142931" custScaleY="107610">
        <dgm:presLayoutVars>
          <dgm:chMax val="0"/>
          <dgm:bulletEnabled val="1"/>
        </dgm:presLayoutVars>
      </dgm:prSet>
      <dgm:spPr/>
    </dgm:pt>
    <dgm:pt modelId="{A406C637-3E0E-4CE6-B50F-AD816FD3B752}" type="pres">
      <dgm:prSet presAssocID="{F8DE3665-11D2-4C6D-9BBA-96B99F78E1BB}" presName="negativeSpace" presStyleCnt="0"/>
      <dgm:spPr/>
    </dgm:pt>
    <dgm:pt modelId="{EE0665D5-3A3D-42FF-920E-B7B1F6F0863C}" type="pres">
      <dgm:prSet presAssocID="{F8DE3665-11D2-4C6D-9BBA-96B99F78E1BB}" presName="childText" presStyleLbl="conFgAcc1" presStyleIdx="0" presStyleCnt="6">
        <dgm:presLayoutVars>
          <dgm:bulletEnabled val="1"/>
        </dgm:presLayoutVars>
      </dgm:prSet>
      <dgm:spPr/>
    </dgm:pt>
    <dgm:pt modelId="{83179EB2-9CF2-442C-A96C-EC5BADE1CD70}" type="pres">
      <dgm:prSet presAssocID="{DBF6C03C-5B4B-40EE-A0C0-2424ED600307}" presName="spaceBetweenRectangles" presStyleCnt="0"/>
      <dgm:spPr/>
    </dgm:pt>
    <dgm:pt modelId="{A8FD0435-7A1A-40DA-8DCA-816874BDD37B}" type="pres">
      <dgm:prSet presAssocID="{18EBD524-6223-46C0-AEF1-4846E103BF4F}" presName="parentLin" presStyleCnt="0"/>
      <dgm:spPr/>
    </dgm:pt>
    <dgm:pt modelId="{43133FD7-DC14-40F9-A9A6-735D0CCE4866}" type="pres">
      <dgm:prSet presAssocID="{18EBD524-6223-46C0-AEF1-4846E103BF4F}" presName="parentLeftMargin" presStyleLbl="node1" presStyleIdx="0" presStyleCnt="6"/>
      <dgm:spPr/>
    </dgm:pt>
    <dgm:pt modelId="{48EC36A3-AA01-4B64-B094-11902D84A3FD}" type="pres">
      <dgm:prSet presAssocID="{18EBD524-6223-46C0-AEF1-4846E103BF4F}" presName="parentText" presStyleLbl="node1" presStyleIdx="1" presStyleCnt="6" custScaleX="142857" custScaleY="75672">
        <dgm:presLayoutVars>
          <dgm:chMax val="0"/>
          <dgm:bulletEnabled val="1"/>
        </dgm:presLayoutVars>
      </dgm:prSet>
      <dgm:spPr/>
    </dgm:pt>
    <dgm:pt modelId="{2D294096-784C-4322-8233-66D49433DBAE}" type="pres">
      <dgm:prSet presAssocID="{18EBD524-6223-46C0-AEF1-4846E103BF4F}" presName="negativeSpace" presStyleCnt="0"/>
      <dgm:spPr/>
    </dgm:pt>
    <dgm:pt modelId="{5CBDA123-2A61-44FB-85CF-B1292578FAF1}" type="pres">
      <dgm:prSet presAssocID="{18EBD524-6223-46C0-AEF1-4846E103BF4F}" presName="childText" presStyleLbl="conFgAcc1" presStyleIdx="1" presStyleCnt="6">
        <dgm:presLayoutVars>
          <dgm:bulletEnabled val="1"/>
        </dgm:presLayoutVars>
      </dgm:prSet>
      <dgm:spPr/>
    </dgm:pt>
    <dgm:pt modelId="{298BFB46-528A-4C25-891A-024309250123}" type="pres">
      <dgm:prSet presAssocID="{A475224C-F5A0-4E4A-9C2B-0F9B06DDEC7B}" presName="spaceBetweenRectangles" presStyleCnt="0"/>
      <dgm:spPr/>
    </dgm:pt>
    <dgm:pt modelId="{F5F12F68-FCB5-4B91-BD8F-4B3B5DB2E532}" type="pres">
      <dgm:prSet presAssocID="{257FBF0F-0D75-432D-AF82-1396DCBA6C35}" presName="parentLin" presStyleCnt="0"/>
      <dgm:spPr/>
    </dgm:pt>
    <dgm:pt modelId="{4266BCA9-2ABE-445C-A25A-15D649D33148}" type="pres">
      <dgm:prSet presAssocID="{257FBF0F-0D75-432D-AF82-1396DCBA6C35}" presName="parentLeftMargin" presStyleLbl="node1" presStyleIdx="1" presStyleCnt="6"/>
      <dgm:spPr/>
    </dgm:pt>
    <dgm:pt modelId="{1D9C4B99-140B-481D-8206-A6B4F81A1290}" type="pres">
      <dgm:prSet presAssocID="{257FBF0F-0D75-432D-AF82-1396DCBA6C35}" presName="parentText" presStyleLbl="node1" presStyleIdx="2" presStyleCnt="6" custScaleX="142857" custScaleY="112714">
        <dgm:presLayoutVars>
          <dgm:chMax val="0"/>
          <dgm:bulletEnabled val="1"/>
        </dgm:presLayoutVars>
      </dgm:prSet>
      <dgm:spPr/>
    </dgm:pt>
    <dgm:pt modelId="{75147686-2FD7-42DC-A98A-460C18D9F757}" type="pres">
      <dgm:prSet presAssocID="{257FBF0F-0D75-432D-AF82-1396DCBA6C35}" presName="negativeSpace" presStyleCnt="0"/>
      <dgm:spPr/>
    </dgm:pt>
    <dgm:pt modelId="{B589FFD3-7A36-487B-9088-2859B70E4F54}" type="pres">
      <dgm:prSet presAssocID="{257FBF0F-0D75-432D-AF82-1396DCBA6C35}" presName="childText" presStyleLbl="conFgAcc1" presStyleIdx="2" presStyleCnt="6">
        <dgm:presLayoutVars>
          <dgm:bulletEnabled val="1"/>
        </dgm:presLayoutVars>
      </dgm:prSet>
      <dgm:spPr/>
    </dgm:pt>
    <dgm:pt modelId="{7961A55D-375E-425F-BAEC-BE56D64DDEC6}" type="pres">
      <dgm:prSet presAssocID="{05171F2D-AC67-49E3-B075-14D3F45CF49F}" presName="spaceBetweenRectangles" presStyleCnt="0"/>
      <dgm:spPr/>
    </dgm:pt>
    <dgm:pt modelId="{6B1A00D5-DC52-4142-BC94-057E5668EC5B}" type="pres">
      <dgm:prSet presAssocID="{838D79F8-4910-4FA1-9B97-A7C4D6DDD440}" presName="parentLin" presStyleCnt="0"/>
      <dgm:spPr/>
    </dgm:pt>
    <dgm:pt modelId="{4817E1E2-6F22-4347-94A2-BD7015BD23FE}" type="pres">
      <dgm:prSet presAssocID="{838D79F8-4910-4FA1-9B97-A7C4D6DDD440}" presName="parentLeftMargin" presStyleLbl="node1" presStyleIdx="2" presStyleCnt="6"/>
      <dgm:spPr/>
    </dgm:pt>
    <dgm:pt modelId="{3BFC51EA-2CFB-4B93-A71B-F9806635BEF4}" type="pres">
      <dgm:prSet presAssocID="{838D79F8-4910-4FA1-9B97-A7C4D6DDD440}" presName="parentText" presStyleLbl="node1" presStyleIdx="3" presStyleCnt="6" custScaleX="142857" custScaleY="87290">
        <dgm:presLayoutVars>
          <dgm:chMax val="0"/>
          <dgm:bulletEnabled val="1"/>
        </dgm:presLayoutVars>
      </dgm:prSet>
      <dgm:spPr/>
    </dgm:pt>
    <dgm:pt modelId="{F1DA17C8-4BC0-495F-807A-063AFED94156}" type="pres">
      <dgm:prSet presAssocID="{838D79F8-4910-4FA1-9B97-A7C4D6DDD440}" presName="negativeSpace" presStyleCnt="0"/>
      <dgm:spPr/>
    </dgm:pt>
    <dgm:pt modelId="{8A8B0183-C8CD-4087-B41D-08275BFCBC43}" type="pres">
      <dgm:prSet presAssocID="{838D79F8-4910-4FA1-9B97-A7C4D6DDD440}" presName="childText" presStyleLbl="conFgAcc1" presStyleIdx="3" presStyleCnt="6">
        <dgm:presLayoutVars>
          <dgm:bulletEnabled val="1"/>
        </dgm:presLayoutVars>
      </dgm:prSet>
      <dgm:spPr/>
    </dgm:pt>
    <dgm:pt modelId="{EE5C44F4-4312-42FF-A573-5835AE962907}" type="pres">
      <dgm:prSet presAssocID="{E7F57745-A456-4696-BD2B-2FABE174AD21}" presName="spaceBetweenRectangles" presStyleCnt="0"/>
      <dgm:spPr/>
    </dgm:pt>
    <dgm:pt modelId="{EA5718B8-27DB-4C6F-AA8B-31FA1595939E}" type="pres">
      <dgm:prSet presAssocID="{8C5F13C1-5373-48B0-A1BA-E859778DF3A2}" presName="parentLin" presStyleCnt="0"/>
      <dgm:spPr/>
    </dgm:pt>
    <dgm:pt modelId="{CF7CBEB8-A1B6-45E1-8701-659C14A59316}" type="pres">
      <dgm:prSet presAssocID="{8C5F13C1-5373-48B0-A1BA-E859778DF3A2}" presName="parentLeftMargin" presStyleLbl="node1" presStyleIdx="3" presStyleCnt="6"/>
      <dgm:spPr/>
    </dgm:pt>
    <dgm:pt modelId="{BB68A66D-48E8-4A80-85E4-312699D7DC51}" type="pres">
      <dgm:prSet presAssocID="{8C5F13C1-5373-48B0-A1BA-E859778DF3A2}" presName="parentText" presStyleLbl="node1" presStyleIdx="4" presStyleCnt="6" custScaleX="138091" custScaleY="151391">
        <dgm:presLayoutVars>
          <dgm:chMax val="0"/>
          <dgm:bulletEnabled val="1"/>
        </dgm:presLayoutVars>
      </dgm:prSet>
      <dgm:spPr/>
    </dgm:pt>
    <dgm:pt modelId="{D541F91A-2970-4536-973B-860A4170FE2A}" type="pres">
      <dgm:prSet presAssocID="{8C5F13C1-5373-48B0-A1BA-E859778DF3A2}" presName="negativeSpace" presStyleCnt="0"/>
      <dgm:spPr/>
    </dgm:pt>
    <dgm:pt modelId="{734955FA-3CA1-4A9C-A855-E95777178B66}" type="pres">
      <dgm:prSet presAssocID="{8C5F13C1-5373-48B0-A1BA-E859778DF3A2}" presName="childText" presStyleLbl="conFgAcc1" presStyleIdx="4" presStyleCnt="6">
        <dgm:presLayoutVars>
          <dgm:bulletEnabled val="1"/>
        </dgm:presLayoutVars>
      </dgm:prSet>
      <dgm:spPr/>
    </dgm:pt>
    <dgm:pt modelId="{8D388A3D-8F2A-4445-A398-E664570041DB}" type="pres">
      <dgm:prSet presAssocID="{F27B0D91-9C85-44A7-B265-0D9715C1EE83}" presName="spaceBetweenRectangles" presStyleCnt="0"/>
      <dgm:spPr/>
    </dgm:pt>
    <dgm:pt modelId="{AC77931B-6202-417E-BBE8-30DCCF29BD0B}" type="pres">
      <dgm:prSet presAssocID="{6EE4FF1D-0FBB-406E-B469-27306266DFE0}" presName="parentLin" presStyleCnt="0"/>
      <dgm:spPr/>
    </dgm:pt>
    <dgm:pt modelId="{7D10C91B-ED0D-4A87-A575-3FBD513EFF48}" type="pres">
      <dgm:prSet presAssocID="{6EE4FF1D-0FBB-406E-B469-27306266DFE0}" presName="parentLeftMargin" presStyleLbl="node1" presStyleIdx="4" presStyleCnt="6"/>
      <dgm:spPr/>
    </dgm:pt>
    <dgm:pt modelId="{E77E757B-FF5C-4AA7-9DCF-C159AD897F3C}" type="pres">
      <dgm:prSet presAssocID="{6EE4FF1D-0FBB-406E-B469-27306266DFE0}" presName="parentText" presStyleLbl="node1" presStyleIdx="5" presStyleCnt="6" custScaleX="142857" custScaleY="115256">
        <dgm:presLayoutVars>
          <dgm:chMax val="0"/>
          <dgm:bulletEnabled val="1"/>
        </dgm:presLayoutVars>
      </dgm:prSet>
      <dgm:spPr/>
    </dgm:pt>
    <dgm:pt modelId="{0984DEA2-FE13-4815-9106-571ACA4C631C}" type="pres">
      <dgm:prSet presAssocID="{6EE4FF1D-0FBB-406E-B469-27306266DFE0}" presName="negativeSpace" presStyleCnt="0"/>
      <dgm:spPr/>
    </dgm:pt>
    <dgm:pt modelId="{31432C77-35E8-489C-B9BA-5BEB9C71F657}" type="pres">
      <dgm:prSet presAssocID="{6EE4FF1D-0FBB-406E-B469-27306266DFE0}" presName="childText" presStyleLbl="conFgAcc1" presStyleIdx="5" presStyleCnt="6">
        <dgm:presLayoutVars>
          <dgm:bulletEnabled val="1"/>
        </dgm:presLayoutVars>
      </dgm:prSet>
      <dgm:spPr/>
    </dgm:pt>
  </dgm:ptLst>
  <dgm:cxnLst>
    <dgm:cxn modelId="{76FC4605-7E94-4F6B-BE43-B14DDC789882}" srcId="{FF156FCB-F875-49EB-A990-C36B4895A8AB}" destId="{6EE4FF1D-0FBB-406E-B469-27306266DFE0}" srcOrd="5" destOrd="0" parTransId="{FA1F13AD-9F70-427B-8ECD-CF64577BA1C6}" sibTransId="{0A44B531-69DB-4F0F-A55E-F81FD1E01B30}"/>
    <dgm:cxn modelId="{9F0C7812-2590-48F0-B4ED-3CAB3B333FAD}" type="presOf" srcId="{8C5F13C1-5373-48B0-A1BA-E859778DF3A2}" destId="{BB68A66D-48E8-4A80-85E4-312699D7DC51}" srcOrd="1" destOrd="0" presId="urn:microsoft.com/office/officeart/2005/8/layout/list1"/>
    <dgm:cxn modelId="{ED273116-F066-4CBA-AE45-F85208D05221}" type="presOf" srcId="{FF156FCB-F875-49EB-A990-C36B4895A8AB}" destId="{815D2E16-948D-456A-BBF7-C3EB9794D69B}" srcOrd="0" destOrd="0" presId="urn:microsoft.com/office/officeart/2005/8/layout/list1"/>
    <dgm:cxn modelId="{9E784229-89C5-4D0A-8614-CE264939C630}" type="presOf" srcId="{F8DE3665-11D2-4C6D-9BBA-96B99F78E1BB}" destId="{A1F860A7-38E1-401A-B62E-D1920C62C53A}" srcOrd="1" destOrd="0" presId="urn:microsoft.com/office/officeart/2005/8/layout/list1"/>
    <dgm:cxn modelId="{53A5135F-CBD2-43C5-A9A1-6B4EE1A62C75}" type="presOf" srcId="{838D79F8-4910-4FA1-9B97-A7C4D6DDD440}" destId="{3BFC51EA-2CFB-4B93-A71B-F9806635BEF4}" srcOrd="1" destOrd="0" presId="urn:microsoft.com/office/officeart/2005/8/layout/list1"/>
    <dgm:cxn modelId="{3E75F66C-E3A0-4264-AC0E-53B510DF865A}" type="presOf" srcId="{6EE4FF1D-0FBB-406E-B469-27306266DFE0}" destId="{E77E757B-FF5C-4AA7-9DCF-C159AD897F3C}" srcOrd="1" destOrd="0" presId="urn:microsoft.com/office/officeart/2005/8/layout/list1"/>
    <dgm:cxn modelId="{7ADA9176-7E21-409E-97B9-7966AED51B29}" type="presOf" srcId="{257FBF0F-0D75-432D-AF82-1396DCBA6C35}" destId="{1D9C4B99-140B-481D-8206-A6B4F81A1290}" srcOrd="1" destOrd="0" presId="urn:microsoft.com/office/officeart/2005/8/layout/list1"/>
    <dgm:cxn modelId="{F7423B7B-76AF-4603-B9EC-A3985118C471}" type="presOf" srcId="{257FBF0F-0D75-432D-AF82-1396DCBA6C35}" destId="{4266BCA9-2ABE-445C-A25A-15D649D33148}" srcOrd="0" destOrd="0" presId="urn:microsoft.com/office/officeart/2005/8/layout/list1"/>
    <dgm:cxn modelId="{2204EB9B-B762-4B88-8C92-97C943B03BDF}" type="presOf" srcId="{F8DE3665-11D2-4C6D-9BBA-96B99F78E1BB}" destId="{EB99B9CD-CA0C-4F35-ABC7-34B2083080D2}" srcOrd="0" destOrd="0" presId="urn:microsoft.com/office/officeart/2005/8/layout/list1"/>
    <dgm:cxn modelId="{286478A1-6FA6-45A4-ADAE-4B477C24B011}" type="presOf" srcId="{6EE4FF1D-0FBB-406E-B469-27306266DFE0}" destId="{7D10C91B-ED0D-4A87-A575-3FBD513EFF48}" srcOrd="0" destOrd="0" presId="urn:microsoft.com/office/officeart/2005/8/layout/list1"/>
    <dgm:cxn modelId="{518597AD-1090-46CF-8EAC-E21A9A7DF2B8}" type="presOf" srcId="{8C5F13C1-5373-48B0-A1BA-E859778DF3A2}" destId="{CF7CBEB8-A1B6-45E1-8701-659C14A59316}" srcOrd="0" destOrd="0" presId="urn:microsoft.com/office/officeart/2005/8/layout/list1"/>
    <dgm:cxn modelId="{D84E80BC-EC4A-4CEB-AFEB-94734A8937E4}" type="presOf" srcId="{18EBD524-6223-46C0-AEF1-4846E103BF4F}" destId="{43133FD7-DC14-40F9-A9A6-735D0CCE4866}" srcOrd="0" destOrd="0" presId="urn:microsoft.com/office/officeart/2005/8/layout/list1"/>
    <dgm:cxn modelId="{2BF2A0C5-DD3F-4370-AF9E-EA66BEA7629F}" srcId="{FF156FCB-F875-49EB-A990-C36B4895A8AB}" destId="{257FBF0F-0D75-432D-AF82-1396DCBA6C35}" srcOrd="2" destOrd="0" parTransId="{9A4FB4E5-1E9C-49C1-B6AF-DD175BB875C8}" sibTransId="{05171F2D-AC67-49E3-B075-14D3F45CF49F}"/>
    <dgm:cxn modelId="{129537CA-A979-46DA-944B-21CF113F83AD}" type="presOf" srcId="{838D79F8-4910-4FA1-9B97-A7C4D6DDD440}" destId="{4817E1E2-6F22-4347-94A2-BD7015BD23FE}" srcOrd="0" destOrd="0" presId="urn:microsoft.com/office/officeart/2005/8/layout/list1"/>
    <dgm:cxn modelId="{859B41CC-B9D6-4BB0-92FC-A31F01F81923}" srcId="{FF156FCB-F875-49EB-A990-C36B4895A8AB}" destId="{18EBD524-6223-46C0-AEF1-4846E103BF4F}" srcOrd="1" destOrd="0" parTransId="{9B2383FE-77B9-43F5-B9B6-47E20728D7EA}" sibTransId="{A475224C-F5A0-4E4A-9C2B-0F9B06DDEC7B}"/>
    <dgm:cxn modelId="{F7BC22E5-2D02-43B1-B137-6A9C72B712CF}" type="presOf" srcId="{18EBD524-6223-46C0-AEF1-4846E103BF4F}" destId="{48EC36A3-AA01-4B64-B094-11902D84A3FD}" srcOrd="1" destOrd="0" presId="urn:microsoft.com/office/officeart/2005/8/layout/list1"/>
    <dgm:cxn modelId="{6DBCEDE7-1066-4FCC-9EE2-3AFB1645F9F3}" srcId="{FF156FCB-F875-49EB-A990-C36B4895A8AB}" destId="{F8DE3665-11D2-4C6D-9BBA-96B99F78E1BB}" srcOrd="0" destOrd="0" parTransId="{845ECDCC-FF55-4937-9A56-E7A2CFEE3F2B}" sibTransId="{DBF6C03C-5B4B-40EE-A0C0-2424ED600307}"/>
    <dgm:cxn modelId="{9D6017ED-55EF-4BBF-A9A3-4B6631F82A2D}" srcId="{FF156FCB-F875-49EB-A990-C36B4895A8AB}" destId="{838D79F8-4910-4FA1-9B97-A7C4D6DDD440}" srcOrd="3" destOrd="0" parTransId="{69E34E5B-E688-400E-B11A-3ABBF6F93E86}" sibTransId="{E7F57745-A456-4696-BD2B-2FABE174AD21}"/>
    <dgm:cxn modelId="{908A1BFC-105B-4C10-8069-26BC188F2129}" srcId="{FF156FCB-F875-49EB-A990-C36B4895A8AB}" destId="{8C5F13C1-5373-48B0-A1BA-E859778DF3A2}" srcOrd="4" destOrd="0" parTransId="{1CFB9632-588D-43CA-BE70-8DFA088E72FA}" sibTransId="{F27B0D91-9C85-44A7-B265-0D9715C1EE83}"/>
    <dgm:cxn modelId="{04C4AD06-B346-4C89-A4BF-54DC9787D1B0}" type="presParOf" srcId="{815D2E16-948D-456A-BBF7-C3EB9794D69B}" destId="{03A2AF74-DAE3-47B7-8F52-18ADE6E3B5FF}" srcOrd="0" destOrd="0" presId="urn:microsoft.com/office/officeart/2005/8/layout/list1"/>
    <dgm:cxn modelId="{15115554-B1B7-46CC-B73F-A930FA144487}" type="presParOf" srcId="{03A2AF74-DAE3-47B7-8F52-18ADE6E3B5FF}" destId="{EB99B9CD-CA0C-4F35-ABC7-34B2083080D2}" srcOrd="0" destOrd="0" presId="urn:microsoft.com/office/officeart/2005/8/layout/list1"/>
    <dgm:cxn modelId="{B4A13A40-9935-45AB-B21D-AD287D34EB07}" type="presParOf" srcId="{03A2AF74-DAE3-47B7-8F52-18ADE6E3B5FF}" destId="{A1F860A7-38E1-401A-B62E-D1920C62C53A}" srcOrd="1" destOrd="0" presId="urn:microsoft.com/office/officeart/2005/8/layout/list1"/>
    <dgm:cxn modelId="{030A77AD-F652-4C8B-B200-483FF577C392}" type="presParOf" srcId="{815D2E16-948D-456A-BBF7-C3EB9794D69B}" destId="{A406C637-3E0E-4CE6-B50F-AD816FD3B752}" srcOrd="1" destOrd="0" presId="urn:microsoft.com/office/officeart/2005/8/layout/list1"/>
    <dgm:cxn modelId="{01C35644-4521-4CB9-9C22-0B0357B0E5A9}" type="presParOf" srcId="{815D2E16-948D-456A-BBF7-C3EB9794D69B}" destId="{EE0665D5-3A3D-42FF-920E-B7B1F6F0863C}" srcOrd="2" destOrd="0" presId="urn:microsoft.com/office/officeart/2005/8/layout/list1"/>
    <dgm:cxn modelId="{B6AF7E8F-203E-46D3-BE3B-2380E5C70F54}" type="presParOf" srcId="{815D2E16-948D-456A-BBF7-C3EB9794D69B}" destId="{83179EB2-9CF2-442C-A96C-EC5BADE1CD70}" srcOrd="3" destOrd="0" presId="urn:microsoft.com/office/officeart/2005/8/layout/list1"/>
    <dgm:cxn modelId="{43600577-1B7C-4C0E-850D-907D52C7FD78}" type="presParOf" srcId="{815D2E16-948D-456A-BBF7-C3EB9794D69B}" destId="{A8FD0435-7A1A-40DA-8DCA-816874BDD37B}" srcOrd="4" destOrd="0" presId="urn:microsoft.com/office/officeart/2005/8/layout/list1"/>
    <dgm:cxn modelId="{0000BE23-BD0A-4141-91D8-43BC000CDB8C}" type="presParOf" srcId="{A8FD0435-7A1A-40DA-8DCA-816874BDD37B}" destId="{43133FD7-DC14-40F9-A9A6-735D0CCE4866}" srcOrd="0" destOrd="0" presId="urn:microsoft.com/office/officeart/2005/8/layout/list1"/>
    <dgm:cxn modelId="{83126CDE-97BF-48FD-B09E-377C0CC3D6D8}" type="presParOf" srcId="{A8FD0435-7A1A-40DA-8DCA-816874BDD37B}" destId="{48EC36A3-AA01-4B64-B094-11902D84A3FD}" srcOrd="1" destOrd="0" presId="urn:microsoft.com/office/officeart/2005/8/layout/list1"/>
    <dgm:cxn modelId="{8E5C8724-21B4-4ED0-8C71-14F30C556E53}" type="presParOf" srcId="{815D2E16-948D-456A-BBF7-C3EB9794D69B}" destId="{2D294096-784C-4322-8233-66D49433DBAE}" srcOrd="5" destOrd="0" presId="urn:microsoft.com/office/officeart/2005/8/layout/list1"/>
    <dgm:cxn modelId="{63C62867-6CE0-4DE3-9FB9-515E614E3D01}" type="presParOf" srcId="{815D2E16-948D-456A-BBF7-C3EB9794D69B}" destId="{5CBDA123-2A61-44FB-85CF-B1292578FAF1}" srcOrd="6" destOrd="0" presId="urn:microsoft.com/office/officeart/2005/8/layout/list1"/>
    <dgm:cxn modelId="{3D8CA34A-1CF1-4192-8112-AD827E8B9067}" type="presParOf" srcId="{815D2E16-948D-456A-BBF7-C3EB9794D69B}" destId="{298BFB46-528A-4C25-891A-024309250123}" srcOrd="7" destOrd="0" presId="urn:microsoft.com/office/officeart/2005/8/layout/list1"/>
    <dgm:cxn modelId="{2B11A63B-74F7-4C1A-9D29-3059BFFE7BEA}" type="presParOf" srcId="{815D2E16-948D-456A-BBF7-C3EB9794D69B}" destId="{F5F12F68-FCB5-4B91-BD8F-4B3B5DB2E532}" srcOrd="8" destOrd="0" presId="urn:microsoft.com/office/officeart/2005/8/layout/list1"/>
    <dgm:cxn modelId="{94654650-0A52-47A5-A565-BCC32D241C14}" type="presParOf" srcId="{F5F12F68-FCB5-4B91-BD8F-4B3B5DB2E532}" destId="{4266BCA9-2ABE-445C-A25A-15D649D33148}" srcOrd="0" destOrd="0" presId="urn:microsoft.com/office/officeart/2005/8/layout/list1"/>
    <dgm:cxn modelId="{0A87CD40-56F3-4990-B1DD-D3DDF35AEBE1}" type="presParOf" srcId="{F5F12F68-FCB5-4B91-BD8F-4B3B5DB2E532}" destId="{1D9C4B99-140B-481D-8206-A6B4F81A1290}" srcOrd="1" destOrd="0" presId="urn:microsoft.com/office/officeart/2005/8/layout/list1"/>
    <dgm:cxn modelId="{F0AA8E28-95C5-420C-8AC3-E25A072332D9}" type="presParOf" srcId="{815D2E16-948D-456A-BBF7-C3EB9794D69B}" destId="{75147686-2FD7-42DC-A98A-460C18D9F757}" srcOrd="9" destOrd="0" presId="urn:microsoft.com/office/officeart/2005/8/layout/list1"/>
    <dgm:cxn modelId="{D002117D-B7B5-4150-9308-F5BB2EBCEFC0}" type="presParOf" srcId="{815D2E16-948D-456A-BBF7-C3EB9794D69B}" destId="{B589FFD3-7A36-487B-9088-2859B70E4F54}" srcOrd="10" destOrd="0" presId="urn:microsoft.com/office/officeart/2005/8/layout/list1"/>
    <dgm:cxn modelId="{FC56982C-F669-4D06-9D14-F41AE67C36F0}" type="presParOf" srcId="{815D2E16-948D-456A-BBF7-C3EB9794D69B}" destId="{7961A55D-375E-425F-BAEC-BE56D64DDEC6}" srcOrd="11" destOrd="0" presId="urn:microsoft.com/office/officeart/2005/8/layout/list1"/>
    <dgm:cxn modelId="{7946AEC0-D4CB-462C-BE45-831542B4734D}" type="presParOf" srcId="{815D2E16-948D-456A-BBF7-C3EB9794D69B}" destId="{6B1A00D5-DC52-4142-BC94-057E5668EC5B}" srcOrd="12" destOrd="0" presId="urn:microsoft.com/office/officeart/2005/8/layout/list1"/>
    <dgm:cxn modelId="{E1A40F5D-05A7-4194-A933-D9AB7BB0AD03}" type="presParOf" srcId="{6B1A00D5-DC52-4142-BC94-057E5668EC5B}" destId="{4817E1E2-6F22-4347-94A2-BD7015BD23FE}" srcOrd="0" destOrd="0" presId="urn:microsoft.com/office/officeart/2005/8/layout/list1"/>
    <dgm:cxn modelId="{BB9C3484-4A4B-499D-9025-212DD27B278B}" type="presParOf" srcId="{6B1A00D5-DC52-4142-BC94-057E5668EC5B}" destId="{3BFC51EA-2CFB-4B93-A71B-F9806635BEF4}" srcOrd="1" destOrd="0" presId="urn:microsoft.com/office/officeart/2005/8/layout/list1"/>
    <dgm:cxn modelId="{A17DA32D-8D3E-4083-90FD-0A83E21447AE}" type="presParOf" srcId="{815D2E16-948D-456A-BBF7-C3EB9794D69B}" destId="{F1DA17C8-4BC0-495F-807A-063AFED94156}" srcOrd="13" destOrd="0" presId="urn:microsoft.com/office/officeart/2005/8/layout/list1"/>
    <dgm:cxn modelId="{0A1A50A0-425B-4894-84B4-17878E4E163C}" type="presParOf" srcId="{815D2E16-948D-456A-BBF7-C3EB9794D69B}" destId="{8A8B0183-C8CD-4087-B41D-08275BFCBC43}" srcOrd="14" destOrd="0" presId="urn:microsoft.com/office/officeart/2005/8/layout/list1"/>
    <dgm:cxn modelId="{3B0E794B-7F9D-4AFD-9A1B-23A7DB5D94A8}" type="presParOf" srcId="{815D2E16-948D-456A-BBF7-C3EB9794D69B}" destId="{EE5C44F4-4312-42FF-A573-5835AE962907}" srcOrd="15" destOrd="0" presId="urn:microsoft.com/office/officeart/2005/8/layout/list1"/>
    <dgm:cxn modelId="{37517548-D29F-4703-B8FD-D8357C645F30}" type="presParOf" srcId="{815D2E16-948D-456A-BBF7-C3EB9794D69B}" destId="{EA5718B8-27DB-4C6F-AA8B-31FA1595939E}" srcOrd="16" destOrd="0" presId="urn:microsoft.com/office/officeart/2005/8/layout/list1"/>
    <dgm:cxn modelId="{0D796772-5B33-4DFA-B057-11D4AE96BC2E}" type="presParOf" srcId="{EA5718B8-27DB-4C6F-AA8B-31FA1595939E}" destId="{CF7CBEB8-A1B6-45E1-8701-659C14A59316}" srcOrd="0" destOrd="0" presId="urn:microsoft.com/office/officeart/2005/8/layout/list1"/>
    <dgm:cxn modelId="{F1A13FFA-4168-42CF-827A-32D9FA63A806}" type="presParOf" srcId="{EA5718B8-27DB-4C6F-AA8B-31FA1595939E}" destId="{BB68A66D-48E8-4A80-85E4-312699D7DC51}" srcOrd="1" destOrd="0" presId="urn:microsoft.com/office/officeart/2005/8/layout/list1"/>
    <dgm:cxn modelId="{88CB1454-BDC1-47E8-AECC-791B0A3004EE}" type="presParOf" srcId="{815D2E16-948D-456A-BBF7-C3EB9794D69B}" destId="{D541F91A-2970-4536-973B-860A4170FE2A}" srcOrd="17" destOrd="0" presId="urn:microsoft.com/office/officeart/2005/8/layout/list1"/>
    <dgm:cxn modelId="{6628F439-0B8E-48DB-8744-31CA37FE54DE}" type="presParOf" srcId="{815D2E16-948D-456A-BBF7-C3EB9794D69B}" destId="{734955FA-3CA1-4A9C-A855-E95777178B66}" srcOrd="18" destOrd="0" presId="urn:microsoft.com/office/officeart/2005/8/layout/list1"/>
    <dgm:cxn modelId="{7886CAED-3691-4C86-AA70-49F92DB709BA}" type="presParOf" srcId="{815D2E16-948D-456A-BBF7-C3EB9794D69B}" destId="{8D388A3D-8F2A-4445-A398-E664570041DB}" srcOrd="19" destOrd="0" presId="urn:microsoft.com/office/officeart/2005/8/layout/list1"/>
    <dgm:cxn modelId="{46C55D69-7664-40FE-BD54-A863FB7E0E00}" type="presParOf" srcId="{815D2E16-948D-456A-BBF7-C3EB9794D69B}" destId="{AC77931B-6202-417E-BBE8-30DCCF29BD0B}" srcOrd="20" destOrd="0" presId="urn:microsoft.com/office/officeart/2005/8/layout/list1"/>
    <dgm:cxn modelId="{332D402A-9320-4107-A440-2049FD01D313}" type="presParOf" srcId="{AC77931B-6202-417E-BBE8-30DCCF29BD0B}" destId="{7D10C91B-ED0D-4A87-A575-3FBD513EFF48}" srcOrd="0" destOrd="0" presId="urn:microsoft.com/office/officeart/2005/8/layout/list1"/>
    <dgm:cxn modelId="{B47581D4-36F3-4988-976F-827AFE394AD0}" type="presParOf" srcId="{AC77931B-6202-417E-BBE8-30DCCF29BD0B}" destId="{E77E757B-FF5C-4AA7-9DCF-C159AD897F3C}" srcOrd="1" destOrd="0" presId="urn:microsoft.com/office/officeart/2005/8/layout/list1"/>
    <dgm:cxn modelId="{467F5B1D-EAF0-44C0-A2B4-A02337244E35}" type="presParOf" srcId="{815D2E16-948D-456A-BBF7-C3EB9794D69B}" destId="{0984DEA2-FE13-4815-9106-571ACA4C631C}" srcOrd="21" destOrd="0" presId="urn:microsoft.com/office/officeart/2005/8/layout/list1"/>
    <dgm:cxn modelId="{E5CDC431-0D4C-41FE-8CE8-6B286D472353}" type="presParOf" srcId="{815D2E16-948D-456A-BBF7-C3EB9794D69B}" destId="{31432C77-35E8-489C-B9BA-5BEB9C71F65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DE33E1-D3A8-48DF-82CE-205BC142D2E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IN"/>
        </a:p>
      </dgm:t>
    </dgm:pt>
    <dgm:pt modelId="{EE47379D-A6DA-472A-9A81-7131B5D2A3BD}">
      <dgm:prSet phldrT="[Text]"/>
      <dgm:spPr/>
      <dgm:t>
        <a:bodyPr/>
        <a:lstStyle/>
        <a:p>
          <a:r>
            <a:rPr lang="en-US" dirty="0"/>
            <a:t>.</a:t>
          </a:r>
          <a:endParaRPr lang="en-IN" dirty="0"/>
        </a:p>
      </dgm:t>
    </dgm:pt>
    <dgm:pt modelId="{5FEE7109-03D4-46AD-891C-FF0BD5B4F6CB}" type="parTrans" cxnId="{0390CAA1-2161-4D4A-BEB3-912EA6A92409}">
      <dgm:prSet/>
      <dgm:spPr/>
      <dgm:t>
        <a:bodyPr/>
        <a:lstStyle/>
        <a:p>
          <a:endParaRPr lang="en-IN"/>
        </a:p>
      </dgm:t>
    </dgm:pt>
    <dgm:pt modelId="{F932F726-50A2-4B89-ACF7-2F0284CE6F1F}" type="sibTrans" cxnId="{0390CAA1-2161-4D4A-BEB3-912EA6A92409}">
      <dgm:prSet/>
      <dgm:spPr/>
      <dgm:t>
        <a:bodyPr/>
        <a:lstStyle/>
        <a:p>
          <a:endParaRPr lang="en-IN"/>
        </a:p>
      </dgm:t>
    </dgm:pt>
    <dgm:pt modelId="{EA7D2AA3-C8A4-4E53-8A5C-1ED5DF72E0B4}">
      <dgm:prSet phldrT="[Text]"/>
      <dgm:spPr>
        <a:solidFill>
          <a:schemeClr val="bg2">
            <a:lumMod val="40000"/>
            <a:lumOff val="60000"/>
            <a:alpha val="90000"/>
          </a:schemeClr>
        </a:solidFill>
      </dgm:spPr>
      <dgm:t>
        <a:bodyPr/>
        <a:lstStyle/>
        <a:p>
          <a:r>
            <a:rPr lang="en-US" dirty="0"/>
            <a:t>organized houses faced inward towards other houses and green space</a:t>
          </a:r>
          <a:endParaRPr lang="en-IN" dirty="0"/>
        </a:p>
      </dgm:t>
    </dgm:pt>
    <dgm:pt modelId="{D7A7FC02-66A3-4E7A-8478-39F83FE58761}" type="parTrans" cxnId="{DD5E8D90-DD82-43E7-A868-B58C32B5A421}">
      <dgm:prSet/>
      <dgm:spPr/>
      <dgm:t>
        <a:bodyPr/>
        <a:lstStyle/>
        <a:p>
          <a:endParaRPr lang="en-IN"/>
        </a:p>
      </dgm:t>
    </dgm:pt>
    <dgm:pt modelId="{CAB4C792-7E5E-4B5D-BAFF-515F0BD6707E}" type="sibTrans" cxnId="{DD5E8D90-DD82-43E7-A868-B58C32B5A421}">
      <dgm:prSet/>
      <dgm:spPr/>
      <dgm:t>
        <a:bodyPr/>
        <a:lstStyle/>
        <a:p>
          <a:endParaRPr lang="en-IN"/>
        </a:p>
      </dgm:t>
    </dgm:pt>
    <dgm:pt modelId="{9550186F-3768-48E3-A040-A4FB28C94E54}">
      <dgm:prSet phldrT="[Text]"/>
      <dgm:spPr>
        <a:solidFill>
          <a:schemeClr val="bg2">
            <a:lumMod val="40000"/>
            <a:lumOff val="60000"/>
            <a:alpha val="90000"/>
          </a:schemeClr>
        </a:solidFill>
      </dgm:spPr>
      <dgm:t>
        <a:bodyPr/>
        <a:lstStyle/>
        <a:p>
          <a:r>
            <a:rPr lang="en-US" dirty="0"/>
            <a:t>away from automotive traffic </a:t>
          </a:r>
          <a:endParaRPr lang="en-IN" dirty="0"/>
        </a:p>
      </dgm:t>
    </dgm:pt>
    <dgm:pt modelId="{30BAAC83-5956-4E3A-93B9-FF9D6C46AE9B}" type="parTrans" cxnId="{7FA0F89C-8A05-4B3E-8569-7F94C4C91D81}">
      <dgm:prSet/>
      <dgm:spPr/>
      <dgm:t>
        <a:bodyPr/>
        <a:lstStyle/>
        <a:p>
          <a:endParaRPr lang="en-IN"/>
        </a:p>
      </dgm:t>
    </dgm:pt>
    <dgm:pt modelId="{70CAEF67-D570-468C-BFD8-FC9814E14CD7}" type="sibTrans" cxnId="{7FA0F89C-8A05-4B3E-8569-7F94C4C91D81}">
      <dgm:prSet/>
      <dgm:spPr/>
      <dgm:t>
        <a:bodyPr/>
        <a:lstStyle/>
        <a:p>
          <a:endParaRPr lang="en-IN"/>
        </a:p>
      </dgm:t>
    </dgm:pt>
    <dgm:pt modelId="{4073AD9A-FF2E-4FBB-AA31-0ABD3B409B1D}">
      <dgm:prSet phldrT="[Text]"/>
      <dgm:spPr>
        <a:solidFill>
          <a:schemeClr val="tx1"/>
        </a:solidFill>
      </dgm:spPr>
      <dgm:t>
        <a:bodyPr/>
        <a:lstStyle/>
        <a:p>
          <a:r>
            <a:rPr lang="en-US" dirty="0"/>
            <a:t>.</a:t>
          </a:r>
          <a:endParaRPr lang="en-IN" dirty="0"/>
        </a:p>
      </dgm:t>
    </dgm:pt>
    <dgm:pt modelId="{6D8C08A3-5FD7-4BF5-BDA4-2B95B1AE67D3}" type="parTrans" cxnId="{AF2B0F58-A5E8-4F8B-B967-CEC63FA4920C}">
      <dgm:prSet/>
      <dgm:spPr/>
      <dgm:t>
        <a:bodyPr/>
        <a:lstStyle/>
        <a:p>
          <a:endParaRPr lang="en-IN"/>
        </a:p>
      </dgm:t>
    </dgm:pt>
    <dgm:pt modelId="{4127F741-0F7E-46A9-ACD9-B45655F47BE1}" type="sibTrans" cxnId="{AF2B0F58-A5E8-4F8B-B967-CEC63FA4920C}">
      <dgm:prSet/>
      <dgm:spPr/>
      <dgm:t>
        <a:bodyPr/>
        <a:lstStyle/>
        <a:p>
          <a:endParaRPr lang="en-IN"/>
        </a:p>
      </dgm:t>
    </dgm:pt>
    <dgm:pt modelId="{D660D381-AB58-49C7-9ED0-D36B89F6C6B9}">
      <dgm:prSet/>
      <dgm:spPr>
        <a:solidFill>
          <a:schemeClr val="bg2">
            <a:lumMod val="40000"/>
            <a:lumOff val="60000"/>
            <a:alpha val="90000"/>
          </a:schemeClr>
        </a:solidFill>
      </dgm:spPr>
      <dgm:t>
        <a:bodyPr/>
        <a:lstStyle/>
        <a:p>
          <a:r>
            <a:rPr lang="en-US" dirty="0"/>
            <a:t>most houses of equal and modest means. </a:t>
          </a:r>
        </a:p>
      </dgm:t>
    </dgm:pt>
    <dgm:pt modelId="{35EC7D96-38FF-41A3-9146-5646972F372E}" type="parTrans" cxnId="{A3F6C2F0-FD81-4714-A80D-7D206845AB21}">
      <dgm:prSet/>
      <dgm:spPr/>
      <dgm:t>
        <a:bodyPr/>
        <a:lstStyle/>
        <a:p>
          <a:endParaRPr lang="en-IN"/>
        </a:p>
      </dgm:t>
    </dgm:pt>
    <dgm:pt modelId="{9C2F4031-CA94-4826-95E1-DCC22A0DF846}" type="sibTrans" cxnId="{A3F6C2F0-FD81-4714-A80D-7D206845AB21}">
      <dgm:prSet/>
      <dgm:spPr/>
      <dgm:t>
        <a:bodyPr/>
        <a:lstStyle/>
        <a:p>
          <a:endParaRPr lang="en-IN"/>
        </a:p>
      </dgm:t>
    </dgm:pt>
    <dgm:pt modelId="{B5FB85A1-935A-4326-A2EA-DF8F831310CF}">
      <dgm:prSet phldrT="[Text]"/>
      <dgm:spPr>
        <a:solidFill>
          <a:schemeClr val="bg2">
            <a:lumMod val="40000"/>
            <a:lumOff val="60000"/>
            <a:alpha val="90000"/>
          </a:schemeClr>
        </a:solidFill>
      </dgm:spPr>
      <dgm:t>
        <a:bodyPr/>
        <a:lstStyle/>
        <a:p>
          <a:r>
            <a:rPr lang="en-US" dirty="0"/>
            <a:t>orientation is such that their front doors were facing a park or a "walk street" leading to the park</a:t>
          </a:r>
          <a:endParaRPr lang="en-IN" dirty="0"/>
        </a:p>
      </dgm:t>
    </dgm:pt>
    <dgm:pt modelId="{704A436C-6B43-4C82-B201-61551E3E12E5}" type="parTrans" cxnId="{3395107B-D961-47C6-82C0-2FFBD1752628}">
      <dgm:prSet/>
      <dgm:spPr/>
      <dgm:t>
        <a:bodyPr/>
        <a:lstStyle/>
        <a:p>
          <a:endParaRPr lang="en-IN"/>
        </a:p>
      </dgm:t>
    </dgm:pt>
    <dgm:pt modelId="{58D07867-128E-43FD-8E00-CE6A3B25ACF8}" type="sibTrans" cxnId="{3395107B-D961-47C6-82C0-2FFBD1752628}">
      <dgm:prSet/>
      <dgm:spPr/>
      <dgm:t>
        <a:bodyPr/>
        <a:lstStyle/>
        <a:p>
          <a:endParaRPr lang="en-IN"/>
        </a:p>
      </dgm:t>
    </dgm:pt>
    <dgm:pt modelId="{6DB09557-C0A9-48B2-9008-CD65C5BF7863}">
      <dgm:prSet phldrT="[Text]"/>
      <dgm:spPr>
        <a:solidFill>
          <a:schemeClr val="bg2">
            <a:lumMod val="40000"/>
            <a:lumOff val="60000"/>
            <a:alpha val="90000"/>
          </a:schemeClr>
        </a:solidFill>
      </dgm:spPr>
      <dgm:t>
        <a:bodyPr/>
        <a:lstStyle/>
        <a:p>
          <a:r>
            <a:rPr lang="en-US" dirty="0"/>
            <a:t>with a secondary entrance on the street side of the home </a:t>
          </a:r>
          <a:endParaRPr lang="en-IN" dirty="0"/>
        </a:p>
      </dgm:t>
    </dgm:pt>
    <dgm:pt modelId="{B2778D8B-DDC7-4F7C-B9B5-0E650CF2619A}" type="parTrans" cxnId="{DBED9AF9-4374-4547-A917-B24FE26939B5}">
      <dgm:prSet/>
      <dgm:spPr/>
      <dgm:t>
        <a:bodyPr/>
        <a:lstStyle/>
        <a:p>
          <a:endParaRPr lang="en-IN"/>
        </a:p>
      </dgm:t>
    </dgm:pt>
    <dgm:pt modelId="{1F041935-BFE1-4D01-978A-0099BBC9CC99}" type="sibTrans" cxnId="{DBED9AF9-4374-4547-A917-B24FE26939B5}">
      <dgm:prSet/>
      <dgm:spPr/>
      <dgm:t>
        <a:bodyPr/>
        <a:lstStyle/>
        <a:p>
          <a:endParaRPr lang="en-IN"/>
        </a:p>
      </dgm:t>
    </dgm:pt>
    <dgm:pt modelId="{F0DC4988-8FB3-4742-B383-7CBC7B85D60B}">
      <dgm:prSet/>
      <dgm:spPr>
        <a:solidFill>
          <a:schemeClr val="bg2">
            <a:lumMod val="40000"/>
            <a:lumOff val="60000"/>
            <a:alpha val="90000"/>
          </a:schemeClr>
        </a:solidFill>
      </dgm:spPr>
      <dgm:t>
        <a:bodyPr/>
        <a:lstStyle/>
        <a:p>
          <a:r>
            <a:rPr lang="en-US" dirty="0"/>
            <a:t>No major run through- they exist at  boundaries.</a:t>
          </a:r>
        </a:p>
      </dgm:t>
    </dgm:pt>
    <dgm:pt modelId="{0EF52DE5-F99F-4C24-A1B3-FDB5C4292072}" type="parTrans" cxnId="{7999FD64-C353-41EA-ACB2-ED3E17060189}">
      <dgm:prSet/>
      <dgm:spPr/>
      <dgm:t>
        <a:bodyPr/>
        <a:lstStyle/>
        <a:p>
          <a:endParaRPr lang="en-IN"/>
        </a:p>
      </dgm:t>
    </dgm:pt>
    <dgm:pt modelId="{FFA26AEB-7303-440E-B89A-140593DF1FAD}" type="sibTrans" cxnId="{7999FD64-C353-41EA-ACB2-ED3E17060189}">
      <dgm:prSet/>
      <dgm:spPr/>
      <dgm:t>
        <a:bodyPr/>
        <a:lstStyle/>
        <a:p>
          <a:endParaRPr lang="en-IN"/>
        </a:p>
      </dgm:t>
    </dgm:pt>
    <dgm:pt modelId="{0F3015BF-E598-462F-8B3F-F95639596BD7}">
      <dgm:prSet phldrT="[Text]"/>
      <dgm:spPr>
        <a:solidFill>
          <a:schemeClr val="bg2">
            <a:lumMod val="40000"/>
            <a:lumOff val="60000"/>
            <a:alpha val="90000"/>
          </a:schemeClr>
        </a:solidFill>
      </dgm:spPr>
      <dgm:t>
        <a:bodyPr/>
        <a:lstStyle/>
        <a:p>
          <a:r>
            <a:rPr lang="en-US" dirty="0"/>
            <a:t>pathways provided uninterrupted pedestrian access to </a:t>
          </a:r>
          <a:r>
            <a:rPr lang="en-US" dirty="0" err="1"/>
            <a:t>continous</a:t>
          </a:r>
          <a:r>
            <a:rPr lang="en-US" dirty="0"/>
            <a:t> parks.</a:t>
          </a:r>
          <a:endParaRPr lang="en-IN" dirty="0"/>
        </a:p>
      </dgm:t>
    </dgm:pt>
    <dgm:pt modelId="{96C26257-2EF7-4A4C-AF90-921C951B907A}" type="parTrans" cxnId="{7FE9ECC9-BFD7-4D7F-BA07-6084D510A606}">
      <dgm:prSet/>
      <dgm:spPr/>
      <dgm:t>
        <a:bodyPr/>
        <a:lstStyle/>
        <a:p>
          <a:endParaRPr lang="en-IN"/>
        </a:p>
      </dgm:t>
    </dgm:pt>
    <dgm:pt modelId="{C0581431-5C04-43D4-B718-132B7B40E8B6}" type="sibTrans" cxnId="{7FE9ECC9-BFD7-4D7F-BA07-6084D510A606}">
      <dgm:prSet/>
      <dgm:spPr/>
      <dgm:t>
        <a:bodyPr/>
        <a:lstStyle/>
        <a:p>
          <a:endParaRPr lang="en-IN"/>
        </a:p>
      </dgm:t>
    </dgm:pt>
    <dgm:pt modelId="{886BFB64-6A68-4650-93AC-76B74C16A769}">
      <dgm:prSet phldrT="[Text]"/>
      <dgm:spPr/>
      <dgm:t>
        <a:bodyPr/>
        <a:lstStyle/>
        <a:p>
          <a:endParaRPr lang="en-IN" dirty="0"/>
        </a:p>
      </dgm:t>
    </dgm:pt>
    <dgm:pt modelId="{984FBD24-E03C-4424-ACDF-BAD57B5895EF}" type="sibTrans" cxnId="{8DAC7FCC-1C14-4D67-8E68-6856435BB593}">
      <dgm:prSet/>
      <dgm:spPr/>
      <dgm:t>
        <a:bodyPr/>
        <a:lstStyle/>
        <a:p>
          <a:endParaRPr lang="en-IN"/>
        </a:p>
      </dgm:t>
    </dgm:pt>
    <dgm:pt modelId="{64833B41-092F-46CA-84E0-D45E4364CB24}" type="parTrans" cxnId="{8DAC7FCC-1C14-4D67-8E68-6856435BB593}">
      <dgm:prSet/>
      <dgm:spPr/>
      <dgm:t>
        <a:bodyPr/>
        <a:lstStyle/>
        <a:p>
          <a:endParaRPr lang="en-IN"/>
        </a:p>
      </dgm:t>
    </dgm:pt>
    <dgm:pt modelId="{56B71150-1E40-4B14-8147-F58B3E0C87C8}" type="pres">
      <dgm:prSet presAssocID="{7FDE33E1-D3A8-48DF-82CE-205BC142D2EF}" presName="linearFlow" presStyleCnt="0">
        <dgm:presLayoutVars>
          <dgm:dir/>
          <dgm:animLvl val="lvl"/>
          <dgm:resizeHandles val="exact"/>
        </dgm:presLayoutVars>
      </dgm:prSet>
      <dgm:spPr/>
    </dgm:pt>
    <dgm:pt modelId="{26456D3B-8A8F-46C9-BE7B-42F6F9B68CD7}" type="pres">
      <dgm:prSet presAssocID="{EE47379D-A6DA-472A-9A81-7131B5D2A3BD}" presName="composite" presStyleCnt="0"/>
      <dgm:spPr/>
    </dgm:pt>
    <dgm:pt modelId="{33E77C36-334B-4141-A152-24D12B094779}" type="pres">
      <dgm:prSet presAssocID="{EE47379D-A6DA-472A-9A81-7131B5D2A3BD}" presName="parentText" presStyleLbl="alignNode1" presStyleIdx="0" presStyleCnt="3">
        <dgm:presLayoutVars>
          <dgm:chMax val="1"/>
          <dgm:bulletEnabled val="1"/>
        </dgm:presLayoutVars>
      </dgm:prSet>
      <dgm:spPr/>
    </dgm:pt>
    <dgm:pt modelId="{B578DD9A-15B7-4E36-9F94-C4E64BA201B4}" type="pres">
      <dgm:prSet presAssocID="{EE47379D-A6DA-472A-9A81-7131B5D2A3BD}" presName="descendantText" presStyleLbl="alignAcc1" presStyleIdx="0" presStyleCnt="3">
        <dgm:presLayoutVars>
          <dgm:bulletEnabled val="1"/>
        </dgm:presLayoutVars>
      </dgm:prSet>
      <dgm:spPr/>
    </dgm:pt>
    <dgm:pt modelId="{B5254250-175F-4E06-89D9-A945BCA9580C}" type="pres">
      <dgm:prSet presAssocID="{F932F726-50A2-4B89-ACF7-2F0284CE6F1F}" presName="sp" presStyleCnt="0"/>
      <dgm:spPr/>
    </dgm:pt>
    <dgm:pt modelId="{B3AB03A7-EF30-48C1-95C9-008B9DAF653C}" type="pres">
      <dgm:prSet presAssocID="{4073AD9A-FF2E-4FBB-AA31-0ABD3B409B1D}" presName="composite" presStyleCnt="0"/>
      <dgm:spPr/>
    </dgm:pt>
    <dgm:pt modelId="{C24A15C1-7C99-440E-B4E7-8C041B5BE8E9}" type="pres">
      <dgm:prSet presAssocID="{4073AD9A-FF2E-4FBB-AA31-0ABD3B409B1D}" presName="parentText" presStyleLbl="alignNode1" presStyleIdx="1" presStyleCnt="3" custLinFactNeighborX="0" custLinFactNeighborY="1812">
        <dgm:presLayoutVars>
          <dgm:chMax val="1"/>
          <dgm:bulletEnabled val="1"/>
        </dgm:presLayoutVars>
      </dgm:prSet>
      <dgm:spPr/>
    </dgm:pt>
    <dgm:pt modelId="{A6AA0619-AB74-4381-BE8D-5503AD21ED1C}" type="pres">
      <dgm:prSet presAssocID="{4073AD9A-FF2E-4FBB-AA31-0ABD3B409B1D}" presName="descendantText" presStyleLbl="alignAcc1" presStyleIdx="1" presStyleCnt="3">
        <dgm:presLayoutVars>
          <dgm:bulletEnabled val="1"/>
        </dgm:presLayoutVars>
      </dgm:prSet>
      <dgm:spPr/>
    </dgm:pt>
    <dgm:pt modelId="{742364B2-D9CD-4F1F-A100-69229E1E2EAB}" type="pres">
      <dgm:prSet presAssocID="{4127F741-0F7E-46A9-ACD9-B45655F47BE1}" presName="sp" presStyleCnt="0"/>
      <dgm:spPr/>
    </dgm:pt>
    <dgm:pt modelId="{A5D2E34D-C798-44D3-A87F-6CA9775ACB7C}" type="pres">
      <dgm:prSet presAssocID="{886BFB64-6A68-4650-93AC-76B74C16A769}" presName="composite" presStyleCnt="0"/>
      <dgm:spPr/>
    </dgm:pt>
    <dgm:pt modelId="{8B44A36D-4416-4909-9768-022D32F58F7A}" type="pres">
      <dgm:prSet presAssocID="{886BFB64-6A68-4650-93AC-76B74C16A769}" presName="parentText" presStyleLbl="alignNode1" presStyleIdx="2" presStyleCnt="3">
        <dgm:presLayoutVars>
          <dgm:chMax val="1"/>
          <dgm:bulletEnabled val="1"/>
        </dgm:presLayoutVars>
      </dgm:prSet>
      <dgm:spPr/>
    </dgm:pt>
    <dgm:pt modelId="{EA03DE7B-6D1C-4938-8AC0-2BE62ACAAC86}" type="pres">
      <dgm:prSet presAssocID="{886BFB64-6A68-4650-93AC-76B74C16A769}" presName="descendantText" presStyleLbl="alignAcc1" presStyleIdx="2" presStyleCnt="3">
        <dgm:presLayoutVars>
          <dgm:bulletEnabled val="1"/>
        </dgm:presLayoutVars>
      </dgm:prSet>
      <dgm:spPr/>
    </dgm:pt>
  </dgm:ptLst>
  <dgm:cxnLst>
    <dgm:cxn modelId="{A286FF1A-E484-49CF-A603-455F5C61735A}" type="presOf" srcId="{D660D381-AB58-49C7-9ED0-D36B89F6C6B9}" destId="{A6AA0619-AB74-4381-BE8D-5503AD21ED1C}" srcOrd="0" destOrd="0" presId="urn:microsoft.com/office/officeart/2005/8/layout/chevron2"/>
    <dgm:cxn modelId="{B05A1D34-6E6E-4D23-8624-8C1787172D3A}" type="presOf" srcId="{0F3015BF-E598-462F-8B3F-F95639596BD7}" destId="{EA03DE7B-6D1C-4938-8AC0-2BE62ACAAC86}" srcOrd="0" destOrd="1" presId="urn:microsoft.com/office/officeart/2005/8/layout/chevron2"/>
    <dgm:cxn modelId="{13949E38-1651-4F13-9196-93DFBF302322}" type="presOf" srcId="{6DB09557-C0A9-48B2-9008-CD65C5BF7863}" destId="{A6AA0619-AB74-4381-BE8D-5503AD21ED1C}" srcOrd="0" destOrd="2" presId="urn:microsoft.com/office/officeart/2005/8/layout/chevron2"/>
    <dgm:cxn modelId="{F8D3FF39-21CB-4004-84D2-280FD4AC47F3}" type="presOf" srcId="{F0DC4988-8FB3-4742-B383-7CBC7B85D60B}" destId="{EA03DE7B-6D1C-4938-8AC0-2BE62ACAAC86}" srcOrd="0" destOrd="0" presId="urn:microsoft.com/office/officeart/2005/8/layout/chevron2"/>
    <dgm:cxn modelId="{7999FD64-C353-41EA-ACB2-ED3E17060189}" srcId="{886BFB64-6A68-4650-93AC-76B74C16A769}" destId="{F0DC4988-8FB3-4742-B383-7CBC7B85D60B}" srcOrd="0" destOrd="0" parTransId="{0EF52DE5-F99F-4C24-A1B3-FDB5C4292072}" sibTransId="{FFA26AEB-7303-440E-B89A-140593DF1FAD}"/>
    <dgm:cxn modelId="{7B572245-E6D3-4E91-BD72-E30A3E3FDB73}" type="presOf" srcId="{886BFB64-6A68-4650-93AC-76B74C16A769}" destId="{8B44A36D-4416-4909-9768-022D32F58F7A}" srcOrd="0" destOrd="0" presId="urn:microsoft.com/office/officeart/2005/8/layout/chevron2"/>
    <dgm:cxn modelId="{0E48E245-7685-4614-905B-915D4538A96C}" type="presOf" srcId="{9550186F-3768-48E3-A040-A4FB28C94E54}" destId="{B578DD9A-15B7-4E36-9F94-C4E64BA201B4}" srcOrd="0" destOrd="1" presId="urn:microsoft.com/office/officeart/2005/8/layout/chevron2"/>
    <dgm:cxn modelId="{BE173066-349B-4F56-885C-72D84DF264E0}" type="presOf" srcId="{EA7D2AA3-C8A4-4E53-8A5C-1ED5DF72E0B4}" destId="{B578DD9A-15B7-4E36-9F94-C4E64BA201B4}" srcOrd="0" destOrd="0" presId="urn:microsoft.com/office/officeart/2005/8/layout/chevron2"/>
    <dgm:cxn modelId="{AF2B0F58-A5E8-4F8B-B967-CEC63FA4920C}" srcId="{7FDE33E1-D3A8-48DF-82CE-205BC142D2EF}" destId="{4073AD9A-FF2E-4FBB-AA31-0ABD3B409B1D}" srcOrd="1" destOrd="0" parTransId="{6D8C08A3-5FD7-4BF5-BDA4-2B95B1AE67D3}" sibTransId="{4127F741-0F7E-46A9-ACD9-B45655F47BE1}"/>
    <dgm:cxn modelId="{3395107B-D961-47C6-82C0-2FFBD1752628}" srcId="{4073AD9A-FF2E-4FBB-AA31-0ABD3B409B1D}" destId="{B5FB85A1-935A-4326-A2EA-DF8F831310CF}" srcOrd="1" destOrd="0" parTransId="{704A436C-6B43-4C82-B201-61551E3E12E5}" sibTransId="{58D07867-128E-43FD-8E00-CE6A3B25ACF8}"/>
    <dgm:cxn modelId="{DD5E8D90-DD82-43E7-A868-B58C32B5A421}" srcId="{EE47379D-A6DA-472A-9A81-7131B5D2A3BD}" destId="{EA7D2AA3-C8A4-4E53-8A5C-1ED5DF72E0B4}" srcOrd="0" destOrd="0" parTransId="{D7A7FC02-66A3-4E7A-8478-39F83FE58761}" sibTransId="{CAB4C792-7E5E-4B5D-BAFF-515F0BD6707E}"/>
    <dgm:cxn modelId="{05A6E79B-265C-4F39-856D-D572C06F3DFD}" type="presOf" srcId="{4073AD9A-FF2E-4FBB-AA31-0ABD3B409B1D}" destId="{C24A15C1-7C99-440E-B4E7-8C041B5BE8E9}" srcOrd="0" destOrd="0" presId="urn:microsoft.com/office/officeart/2005/8/layout/chevron2"/>
    <dgm:cxn modelId="{7FA0F89C-8A05-4B3E-8569-7F94C4C91D81}" srcId="{EE47379D-A6DA-472A-9A81-7131B5D2A3BD}" destId="{9550186F-3768-48E3-A040-A4FB28C94E54}" srcOrd="1" destOrd="0" parTransId="{30BAAC83-5956-4E3A-93B9-FF9D6C46AE9B}" sibTransId="{70CAEF67-D570-468C-BFD8-FC9814E14CD7}"/>
    <dgm:cxn modelId="{7C879D9F-61C4-43BB-B94C-85E8CDA49850}" type="presOf" srcId="{B5FB85A1-935A-4326-A2EA-DF8F831310CF}" destId="{A6AA0619-AB74-4381-BE8D-5503AD21ED1C}" srcOrd="0" destOrd="1" presId="urn:microsoft.com/office/officeart/2005/8/layout/chevron2"/>
    <dgm:cxn modelId="{0390CAA1-2161-4D4A-BEB3-912EA6A92409}" srcId="{7FDE33E1-D3A8-48DF-82CE-205BC142D2EF}" destId="{EE47379D-A6DA-472A-9A81-7131B5D2A3BD}" srcOrd="0" destOrd="0" parTransId="{5FEE7109-03D4-46AD-891C-FF0BD5B4F6CB}" sibTransId="{F932F726-50A2-4B89-ACF7-2F0284CE6F1F}"/>
    <dgm:cxn modelId="{470FD6AF-81FD-4439-93E3-E347F5CD2A11}" type="presOf" srcId="{7FDE33E1-D3A8-48DF-82CE-205BC142D2EF}" destId="{56B71150-1E40-4B14-8147-F58B3E0C87C8}" srcOrd="0" destOrd="0" presId="urn:microsoft.com/office/officeart/2005/8/layout/chevron2"/>
    <dgm:cxn modelId="{7FE9ECC9-BFD7-4D7F-BA07-6084D510A606}" srcId="{886BFB64-6A68-4650-93AC-76B74C16A769}" destId="{0F3015BF-E598-462F-8B3F-F95639596BD7}" srcOrd="1" destOrd="0" parTransId="{96C26257-2EF7-4A4C-AF90-921C951B907A}" sibTransId="{C0581431-5C04-43D4-B718-132B7B40E8B6}"/>
    <dgm:cxn modelId="{8DAC7FCC-1C14-4D67-8E68-6856435BB593}" srcId="{7FDE33E1-D3A8-48DF-82CE-205BC142D2EF}" destId="{886BFB64-6A68-4650-93AC-76B74C16A769}" srcOrd="2" destOrd="0" parTransId="{64833B41-092F-46CA-84E0-D45E4364CB24}" sibTransId="{984FBD24-E03C-4424-ACDF-BAD57B5895EF}"/>
    <dgm:cxn modelId="{7023E2E5-339D-432C-8DFC-B5B85BED6DDD}" type="presOf" srcId="{EE47379D-A6DA-472A-9A81-7131B5D2A3BD}" destId="{33E77C36-334B-4141-A152-24D12B094779}" srcOrd="0" destOrd="0" presId="urn:microsoft.com/office/officeart/2005/8/layout/chevron2"/>
    <dgm:cxn modelId="{A3F6C2F0-FD81-4714-A80D-7D206845AB21}" srcId="{4073AD9A-FF2E-4FBB-AA31-0ABD3B409B1D}" destId="{D660D381-AB58-49C7-9ED0-D36B89F6C6B9}" srcOrd="0" destOrd="0" parTransId="{35EC7D96-38FF-41A3-9146-5646972F372E}" sibTransId="{9C2F4031-CA94-4826-95E1-DCC22A0DF846}"/>
    <dgm:cxn modelId="{DBED9AF9-4374-4547-A917-B24FE26939B5}" srcId="{4073AD9A-FF2E-4FBB-AA31-0ABD3B409B1D}" destId="{6DB09557-C0A9-48B2-9008-CD65C5BF7863}" srcOrd="2" destOrd="0" parTransId="{B2778D8B-DDC7-4F7C-B9B5-0E650CF2619A}" sibTransId="{1F041935-BFE1-4D01-978A-0099BBC9CC99}"/>
    <dgm:cxn modelId="{644EC579-3D19-4CEB-ABDC-B79534C5A80D}" type="presParOf" srcId="{56B71150-1E40-4B14-8147-F58B3E0C87C8}" destId="{26456D3B-8A8F-46C9-BE7B-42F6F9B68CD7}" srcOrd="0" destOrd="0" presId="urn:microsoft.com/office/officeart/2005/8/layout/chevron2"/>
    <dgm:cxn modelId="{CDB77B62-9E9F-4461-ABAC-A5454C5961AF}" type="presParOf" srcId="{26456D3B-8A8F-46C9-BE7B-42F6F9B68CD7}" destId="{33E77C36-334B-4141-A152-24D12B094779}" srcOrd="0" destOrd="0" presId="urn:microsoft.com/office/officeart/2005/8/layout/chevron2"/>
    <dgm:cxn modelId="{9DBE6312-492B-4D8D-8359-65D26F10D423}" type="presParOf" srcId="{26456D3B-8A8F-46C9-BE7B-42F6F9B68CD7}" destId="{B578DD9A-15B7-4E36-9F94-C4E64BA201B4}" srcOrd="1" destOrd="0" presId="urn:microsoft.com/office/officeart/2005/8/layout/chevron2"/>
    <dgm:cxn modelId="{BFAD222E-A669-4E2E-8D9C-63E5641479F6}" type="presParOf" srcId="{56B71150-1E40-4B14-8147-F58B3E0C87C8}" destId="{B5254250-175F-4E06-89D9-A945BCA9580C}" srcOrd="1" destOrd="0" presId="urn:microsoft.com/office/officeart/2005/8/layout/chevron2"/>
    <dgm:cxn modelId="{A6377B95-937C-49DC-95D8-0EA5722A3A46}" type="presParOf" srcId="{56B71150-1E40-4B14-8147-F58B3E0C87C8}" destId="{B3AB03A7-EF30-48C1-95C9-008B9DAF653C}" srcOrd="2" destOrd="0" presId="urn:microsoft.com/office/officeart/2005/8/layout/chevron2"/>
    <dgm:cxn modelId="{455B9108-B80D-4810-97B9-40B0ADB83383}" type="presParOf" srcId="{B3AB03A7-EF30-48C1-95C9-008B9DAF653C}" destId="{C24A15C1-7C99-440E-B4E7-8C041B5BE8E9}" srcOrd="0" destOrd="0" presId="urn:microsoft.com/office/officeart/2005/8/layout/chevron2"/>
    <dgm:cxn modelId="{D1236C92-B914-4726-AB3C-2D29D5835914}" type="presParOf" srcId="{B3AB03A7-EF30-48C1-95C9-008B9DAF653C}" destId="{A6AA0619-AB74-4381-BE8D-5503AD21ED1C}" srcOrd="1" destOrd="0" presId="urn:microsoft.com/office/officeart/2005/8/layout/chevron2"/>
    <dgm:cxn modelId="{D737C9D1-C59F-46BE-BC9B-A8B8312AE4B2}" type="presParOf" srcId="{56B71150-1E40-4B14-8147-F58B3E0C87C8}" destId="{742364B2-D9CD-4F1F-A100-69229E1E2EAB}" srcOrd="3" destOrd="0" presId="urn:microsoft.com/office/officeart/2005/8/layout/chevron2"/>
    <dgm:cxn modelId="{5AFEC7DC-AC9D-4E44-91D6-D008C79E5020}" type="presParOf" srcId="{56B71150-1E40-4B14-8147-F58B3E0C87C8}" destId="{A5D2E34D-C798-44D3-A87F-6CA9775ACB7C}" srcOrd="4" destOrd="0" presId="urn:microsoft.com/office/officeart/2005/8/layout/chevron2"/>
    <dgm:cxn modelId="{27424525-061C-455E-8852-4A1C7167D089}" type="presParOf" srcId="{A5D2E34D-C798-44D3-A87F-6CA9775ACB7C}" destId="{8B44A36D-4416-4909-9768-022D32F58F7A}" srcOrd="0" destOrd="0" presId="urn:microsoft.com/office/officeart/2005/8/layout/chevron2"/>
    <dgm:cxn modelId="{14D82CC0-F532-4F16-9660-88992DFEB502}" type="presParOf" srcId="{A5D2E34D-C798-44D3-A87F-6CA9775ACB7C}" destId="{EA03DE7B-6D1C-4938-8AC0-2BE62ACAAC8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576951-3A2D-4DED-82C0-F646205C366B}" type="doc">
      <dgm:prSet loTypeId="urn:microsoft.com/office/officeart/2005/8/layout/cycle6" loCatId="cycle" qsTypeId="urn:microsoft.com/office/officeart/2005/8/quickstyle/simple3" qsCatId="simple" csTypeId="urn:microsoft.com/office/officeart/2005/8/colors/colorful3" csCatId="colorful" phldr="1"/>
      <dgm:spPr/>
      <dgm:t>
        <a:bodyPr/>
        <a:lstStyle/>
        <a:p>
          <a:endParaRPr lang="en-US"/>
        </a:p>
      </dgm:t>
    </dgm:pt>
    <dgm:pt modelId="{BF492090-C7F5-4B86-A3AB-718972D52767}">
      <dgm:prSet phldrT="[Text]"/>
      <dgm:spPr/>
      <dgm:t>
        <a:bodyPr/>
        <a:lstStyle/>
        <a:p>
          <a:r>
            <a:rPr lang="en-US" dirty="0"/>
            <a:t>PLANNING</a:t>
          </a:r>
        </a:p>
      </dgm:t>
    </dgm:pt>
    <dgm:pt modelId="{77643292-312C-40DA-BF70-5CCB965566AF}" type="parTrans" cxnId="{B7804CE6-2753-43CF-8EEE-11B48FA0023D}">
      <dgm:prSet/>
      <dgm:spPr/>
      <dgm:t>
        <a:bodyPr/>
        <a:lstStyle/>
        <a:p>
          <a:endParaRPr lang="en-US"/>
        </a:p>
      </dgm:t>
    </dgm:pt>
    <dgm:pt modelId="{4DB8B8B0-EAF2-4C04-A8B7-59449C3C58FA}" type="sibTrans" cxnId="{B7804CE6-2753-43CF-8EEE-11B48FA0023D}">
      <dgm:prSet/>
      <dgm:spPr/>
      <dgm:t>
        <a:bodyPr/>
        <a:lstStyle/>
        <a:p>
          <a:endParaRPr lang="en-US"/>
        </a:p>
      </dgm:t>
    </dgm:pt>
    <dgm:pt modelId="{07332C48-0D81-459B-8FAA-588CACC66A03}">
      <dgm:prSet phldrT="[Text]" custT="1"/>
      <dgm:spPr/>
      <dgm:t>
        <a:bodyPr/>
        <a:lstStyle/>
        <a:p>
          <a:r>
            <a:rPr lang="en-US" sz="2000" b="1" dirty="0"/>
            <a:t>MANAGEMENT</a:t>
          </a:r>
        </a:p>
      </dgm:t>
    </dgm:pt>
    <dgm:pt modelId="{9F53D38E-8414-421E-BB45-4A9DB7DFEA4A}" type="parTrans" cxnId="{6EBAC9C4-97D1-44CF-855B-BB746F454884}">
      <dgm:prSet/>
      <dgm:spPr/>
      <dgm:t>
        <a:bodyPr/>
        <a:lstStyle/>
        <a:p>
          <a:endParaRPr lang="en-US"/>
        </a:p>
      </dgm:t>
    </dgm:pt>
    <dgm:pt modelId="{9917E8A9-A4E7-46A2-B77B-8B4479F5F093}" type="sibTrans" cxnId="{6EBAC9C4-97D1-44CF-855B-BB746F454884}">
      <dgm:prSet/>
      <dgm:spPr/>
      <dgm:t>
        <a:bodyPr/>
        <a:lstStyle/>
        <a:p>
          <a:endParaRPr lang="en-US"/>
        </a:p>
      </dgm:t>
    </dgm:pt>
    <dgm:pt modelId="{C506B6D9-D968-4845-9830-7F2C17047EDF}">
      <dgm:prSet phldrT="[Text]" custT="1"/>
      <dgm:spPr/>
      <dgm:t>
        <a:bodyPr/>
        <a:lstStyle/>
        <a:p>
          <a:r>
            <a:rPr lang="en-US" sz="2000" b="1" dirty="0"/>
            <a:t>DEMOGRAPHIC</a:t>
          </a:r>
        </a:p>
      </dgm:t>
    </dgm:pt>
    <dgm:pt modelId="{E47FE404-508C-454D-BD4B-1B7CE512C53B}" type="parTrans" cxnId="{7BC9EA06-1DE5-402C-A350-71F8EB7B00D8}">
      <dgm:prSet/>
      <dgm:spPr/>
      <dgm:t>
        <a:bodyPr/>
        <a:lstStyle/>
        <a:p>
          <a:endParaRPr lang="en-US"/>
        </a:p>
      </dgm:t>
    </dgm:pt>
    <dgm:pt modelId="{E25AE3C8-4A85-4E00-94F0-F3BF4BAA51AC}" type="sibTrans" cxnId="{7BC9EA06-1DE5-402C-A350-71F8EB7B00D8}">
      <dgm:prSet/>
      <dgm:spPr/>
      <dgm:t>
        <a:bodyPr/>
        <a:lstStyle/>
        <a:p>
          <a:endParaRPr lang="en-US"/>
        </a:p>
      </dgm:t>
    </dgm:pt>
    <dgm:pt modelId="{DE753D66-6FB7-49CB-8D4C-0A206E06ED4E}">
      <dgm:prSet phldrT="[Text]" custT="1"/>
      <dgm:spPr/>
      <dgm:t>
        <a:bodyPr/>
        <a:lstStyle/>
        <a:p>
          <a:r>
            <a:rPr lang="en-US" sz="2000" b="1" dirty="0"/>
            <a:t>CULTURAL</a:t>
          </a:r>
        </a:p>
      </dgm:t>
    </dgm:pt>
    <dgm:pt modelId="{7A6B6A3A-E383-4A70-901F-EEC69092CA99}" type="parTrans" cxnId="{0F932E9C-21B2-4DFA-9DCF-EE849498FBEC}">
      <dgm:prSet/>
      <dgm:spPr/>
      <dgm:t>
        <a:bodyPr/>
        <a:lstStyle/>
        <a:p>
          <a:endParaRPr lang="en-US"/>
        </a:p>
      </dgm:t>
    </dgm:pt>
    <dgm:pt modelId="{FECA37D1-545E-49BB-871F-587A5B94DC29}" type="sibTrans" cxnId="{0F932E9C-21B2-4DFA-9DCF-EE849498FBEC}">
      <dgm:prSet/>
      <dgm:spPr/>
      <dgm:t>
        <a:bodyPr/>
        <a:lstStyle/>
        <a:p>
          <a:endParaRPr lang="en-US"/>
        </a:p>
      </dgm:t>
    </dgm:pt>
    <dgm:pt modelId="{DD15D3BF-FA25-44ED-832E-DE02B5C94062}">
      <dgm:prSet phldrT="[Text]" custT="1"/>
      <dgm:spPr/>
      <dgm:t>
        <a:bodyPr/>
        <a:lstStyle/>
        <a:p>
          <a:r>
            <a:rPr lang="en-US" sz="2000" b="1" dirty="0"/>
            <a:t>ECONOMIC</a:t>
          </a:r>
          <a:endParaRPr lang="en-US" dirty="0"/>
        </a:p>
      </dgm:t>
    </dgm:pt>
    <dgm:pt modelId="{53758046-19DE-40F1-88C2-06C31EFCE8A1}" type="sibTrans" cxnId="{4D15988D-4C54-47D6-B537-BAF5AA961559}">
      <dgm:prSet/>
      <dgm:spPr/>
      <dgm:t>
        <a:bodyPr/>
        <a:lstStyle/>
        <a:p>
          <a:endParaRPr lang="en-US"/>
        </a:p>
      </dgm:t>
    </dgm:pt>
    <dgm:pt modelId="{972AA104-2457-4220-86C4-147DA963261E}" type="parTrans" cxnId="{4D15988D-4C54-47D6-B537-BAF5AA961559}">
      <dgm:prSet/>
      <dgm:spPr/>
      <dgm:t>
        <a:bodyPr/>
        <a:lstStyle/>
        <a:p>
          <a:endParaRPr lang="en-US"/>
        </a:p>
      </dgm:t>
    </dgm:pt>
    <dgm:pt modelId="{62B8C817-81A8-41AB-A546-03DD6E4898CC}" type="pres">
      <dgm:prSet presAssocID="{8F576951-3A2D-4DED-82C0-F646205C366B}" presName="cycle" presStyleCnt="0">
        <dgm:presLayoutVars>
          <dgm:dir/>
          <dgm:resizeHandles val="exact"/>
        </dgm:presLayoutVars>
      </dgm:prSet>
      <dgm:spPr/>
    </dgm:pt>
    <dgm:pt modelId="{0B7666FB-2181-4D8B-9B22-BB3F8A1B3062}" type="pres">
      <dgm:prSet presAssocID="{BF492090-C7F5-4B86-A3AB-718972D52767}" presName="node" presStyleLbl="node1" presStyleIdx="0" presStyleCnt="5">
        <dgm:presLayoutVars>
          <dgm:bulletEnabled val="1"/>
        </dgm:presLayoutVars>
      </dgm:prSet>
      <dgm:spPr/>
    </dgm:pt>
    <dgm:pt modelId="{EAF0106F-EA64-4E2F-A9A5-9C8B13816865}" type="pres">
      <dgm:prSet presAssocID="{BF492090-C7F5-4B86-A3AB-718972D52767}" presName="spNode" presStyleCnt="0"/>
      <dgm:spPr/>
    </dgm:pt>
    <dgm:pt modelId="{0FDF1832-BD6A-4A78-BA1B-64A7AD9AC52D}" type="pres">
      <dgm:prSet presAssocID="{4DB8B8B0-EAF2-4C04-A8B7-59449C3C58FA}" presName="sibTrans" presStyleLbl="sibTrans1D1" presStyleIdx="0" presStyleCnt="5"/>
      <dgm:spPr/>
    </dgm:pt>
    <dgm:pt modelId="{02D4B1D7-4DF9-40E6-BEEB-DE670637465D}" type="pres">
      <dgm:prSet presAssocID="{DD15D3BF-FA25-44ED-832E-DE02B5C94062}" presName="node" presStyleLbl="node1" presStyleIdx="1" presStyleCnt="5">
        <dgm:presLayoutVars>
          <dgm:bulletEnabled val="1"/>
        </dgm:presLayoutVars>
      </dgm:prSet>
      <dgm:spPr/>
    </dgm:pt>
    <dgm:pt modelId="{864C1F47-926F-4966-B355-B32A6F6092FD}" type="pres">
      <dgm:prSet presAssocID="{DD15D3BF-FA25-44ED-832E-DE02B5C94062}" presName="spNode" presStyleCnt="0"/>
      <dgm:spPr/>
    </dgm:pt>
    <dgm:pt modelId="{02C09010-0A01-4EC6-B3E3-A3FF93A77C84}" type="pres">
      <dgm:prSet presAssocID="{53758046-19DE-40F1-88C2-06C31EFCE8A1}" presName="sibTrans" presStyleLbl="sibTrans1D1" presStyleIdx="1" presStyleCnt="5"/>
      <dgm:spPr/>
    </dgm:pt>
    <dgm:pt modelId="{55215BBA-8A85-404F-AB78-ED9888FC4ECC}" type="pres">
      <dgm:prSet presAssocID="{07332C48-0D81-459B-8FAA-588CACC66A03}" presName="node" presStyleLbl="node1" presStyleIdx="2" presStyleCnt="5" custScaleX="141452">
        <dgm:presLayoutVars>
          <dgm:bulletEnabled val="1"/>
        </dgm:presLayoutVars>
      </dgm:prSet>
      <dgm:spPr/>
    </dgm:pt>
    <dgm:pt modelId="{63966854-ABF3-4A6B-AAFF-7E332FDDAD70}" type="pres">
      <dgm:prSet presAssocID="{07332C48-0D81-459B-8FAA-588CACC66A03}" presName="spNode" presStyleCnt="0"/>
      <dgm:spPr/>
    </dgm:pt>
    <dgm:pt modelId="{73F299B1-00F5-4608-A38D-638841A07828}" type="pres">
      <dgm:prSet presAssocID="{9917E8A9-A4E7-46A2-B77B-8B4479F5F093}" presName="sibTrans" presStyleLbl="sibTrans1D1" presStyleIdx="2" presStyleCnt="5"/>
      <dgm:spPr/>
    </dgm:pt>
    <dgm:pt modelId="{3BBBE611-FA04-452F-A68E-25B71DB9FB57}" type="pres">
      <dgm:prSet presAssocID="{DE753D66-6FB7-49CB-8D4C-0A206E06ED4E}" presName="node" presStyleLbl="node1" presStyleIdx="3" presStyleCnt="5">
        <dgm:presLayoutVars>
          <dgm:bulletEnabled val="1"/>
        </dgm:presLayoutVars>
      </dgm:prSet>
      <dgm:spPr/>
    </dgm:pt>
    <dgm:pt modelId="{6F7E1A10-BFF2-4607-9423-E9D747DDC02B}" type="pres">
      <dgm:prSet presAssocID="{DE753D66-6FB7-49CB-8D4C-0A206E06ED4E}" presName="spNode" presStyleCnt="0"/>
      <dgm:spPr/>
    </dgm:pt>
    <dgm:pt modelId="{CE38F99E-37AC-472A-A161-28A50A6E9C97}" type="pres">
      <dgm:prSet presAssocID="{FECA37D1-545E-49BB-871F-587A5B94DC29}" presName="sibTrans" presStyleLbl="sibTrans1D1" presStyleIdx="3" presStyleCnt="5"/>
      <dgm:spPr/>
    </dgm:pt>
    <dgm:pt modelId="{6FA36386-DFDE-4A97-9830-A8B535A483CC}" type="pres">
      <dgm:prSet presAssocID="{C506B6D9-D968-4845-9830-7F2C17047EDF}" presName="node" presStyleLbl="node1" presStyleIdx="4" presStyleCnt="5" custScaleX="123804">
        <dgm:presLayoutVars>
          <dgm:bulletEnabled val="1"/>
        </dgm:presLayoutVars>
      </dgm:prSet>
      <dgm:spPr/>
    </dgm:pt>
    <dgm:pt modelId="{740FC900-131F-4905-B4AE-765F0D06E7E1}" type="pres">
      <dgm:prSet presAssocID="{C506B6D9-D968-4845-9830-7F2C17047EDF}" presName="spNode" presStyleCnt="0"/>
      <dgm:spPr/>
    </dgm:pt>
    <dgm:pt modelId="{BA8C1EBE-95F2-4661-8949-E0F7885EA857}" type="pres">
      <dgm:prSet presAssocID="{E25AE3C8-4A85-4E00-94F0-F3BF4BAA51AC}" presName="sibTrans" presStyleLbl="sibTrans1D1" presStyleIdx="4" presStyleCnt="5"/>
      <dgm:spPr/>
    </dgm:pt>
  </dgm:ptLst>
  <dgm:cxnLst>
    <dgm:cxn modelId="{7BC9EA06-1DE5-402C-A350-71F8EB7B00D8}" srcId="{8F576951-3A2D-4DED-82C0-F646205C366B}" destId="{C506B6D9-D968-4845-9830-7F2C17047EDF}" srcOrd="4" destOrd="0" parTransId="{E47FE404-508C-454D-BD4B-1B7CE512C53B}" sibTransId="{E25AE3C8-4A85-4E00-94F0-F3BF4BAA51AC}"/>
    <dgm:cxn modelId="{F94D891F-4BD1-46A0-889F-03270F4F7ACD}" type="presOf" srcId="{DD15D3BF-FA25-44ED-832E-DE02B5C94062}" destId="{02D4B1D7-4DF9-40E6-BEEB-DE670637465D}" srcOrd="0" destOrd="0" presId="urn:microsoft.com/office/officeart/2005/8/layout/cycle6"/>
    <dgm:cxn modelId="{A76B1C4D-0324-4AD4-ACF8-CEE9B15FE950}" type="presOf" srcId="{E25AE3C8-4A85-4E00-94F0-F3BF4BAA51AC}" destId="{BA8C1EBE-95F2-4661-8949-E0F7885EA857}" srcOrd="0" destOrd="0" presId="urn:microsoft.com/office/officeart/2005/8/layout/cycle6"/>
    <dgm:cxn modelId="{DBBF4D6E-6FA9-4AC8-AC7D-FFC2E7E7D58C}" type="presOf" srcId="{FECA37D1-545E-49BB-871F-587A5B94DC29}" destId="{CE38F99E-37AC-472A-A161-28A50A6E9C97}" srcOrd="0" destOrd="0" presId="urn:microsoft.com/office/officeart/2005/8/layout/cycle6"/>
    <dgm:cxn modelId="{45001E6F-81F3-47D0-8060-B50C1BEF87C8}" type="presOf" srcId="{8F576951-3A2D-4DED-82C0-F646205C366B}" destId="{62B8C817-81A8-41AB-A546-03DD6E4898CC}" srcOrd="0" destOrd="0" presId="urn:microsoft.com/office/officeart/2005/8/layout/cycle6"/>
    <dgm:cxn modelId="{2E87F559-1970-4BFF-8DE7-91D05B856982}" type="presOf" srcId="{BF492090-C7F5-4B86-A3AB-718972D52767}" destId="{0B7666FB-2181-4D8B-9B22-BB3F8A1B3062}" srcOrd="0" destOrd="0" presId="urn:microsoft.com/office/officeart/2005/8/layout/cycle6"/>
    <dgm:cxn modelId="{C4EBCA7E-8893-402C-9379-EBAEAE05EA66}" type="presOf" srcId="{C506B6D9-D968-4845-9830-7F2C17047EDF}" destId="{6FA36386-DFDE-4A97-9830-A8B535A483CC}" srcOrd="0" destOrd="0" presId="urn:microsoft.com/office/officeart/2005/8/layout/cycle6"/>
    <dgm:cxn modelId="{E22AC984-B064-41E9-AB33-B398D20363A4}" type="presOf" srcId="{53758046-19DE-40F1-88C2-06C31EFCE8A1}" destId="{02C09010-0A01-4EC6-B3E3-A3FF93A77C84}" srcOrd="0" destOrd="0" presId="urn:microsoft.com/office/officeart/2005/8/layout/cycle6"/>
    <dgm:cxn modelId="{4D15988D-4C54-47D6-B537-BAF5AA961559}" srcId="{8F576951-3A2D-4DED-82C0-F646205C366B}" destId="{DD15D3BF-FA25-44ED-832E-DE02B5C94062}" srcOrd="1" destOrd="0" parTransId="{972AA104-2457-4220-86C4-147DA963261E}" sibTransId="{53758046-19DE-40F1-88C2-06C31EFCE8A1}"/>
    <dgm:cxn modelId="{5E90478E-53C1-439E-82E7-9BC16A65903D}" type="presOf" srcId="{DE753D66-6FB7-49CB-8D4C-0A206E06ED4E}" destId="{3BBBE611-FA04-452F-A68E-25B71DB9FB57}" srcOrd="0" destOrd="0" presId="urn:microsoft.com/office/officeart/2005/8/layout/cycle6"/>
    <dgm:cxn modelId="{0F932E9C-21B2-4DFA-9DCF-EE849498FBEC}" srcId="{8F576951-3A2D-4DED-82C0-F646205C366B}" destId="{DE753D66-6FB7-49CB-8D4C-0A206E06ED4E}" srcOrd="3" destOrd="0" parTransId="{7A6B6A3A-E383-4A70-901F-EEC69092CA99}" sibTransId="{FECA37D1-545E-49BB-871F-587A5B94DC29}"/>
    <dgm:cxn modelId="{72DE0AAF-6544-4845-B2B6-C34FAF7D58AA}" type="presOf" srcId="{4DB8B8B0-EAF2-4C04-A8B7-59449C3C58FA}" destId="{0FDF1832-BD6A-4A78-BA1B-64A7AD9AC52D}" srcOrd="0" destOrd="0" presId="urn:microsoft.com/office/officeart/2005/8/layout/cycle6"/>
    <dgm:cxn modelId="{829E90B8-6BF9-49DF-84FD-9D1875B03B29}" type="presOf" srcId="{07332C48-0D81-459B-8FAA-588CACC66A03}" destId="{55215BBA-8A85-404F-AB78-ED9888FC4ECC}" srcOrd="0" destOrd="0" presId="urn:microsoft.com/office/officeart/2005/8/layout/cycle6"/>
    <dgm:cxn modelId="{6EBAC9C4-97D1-44CF-855B-BB746F454884}" srcId="{8F576951-3A2D-4DED-82C0-F646205C366B}" destId="{07332C48-0D81-459B-8FAA-588CACC66A03}" srcOrd="2" destOrd="0" parTransId="{9F53D38E-8414-421E-BB45-4A9DB7DFEA4A}" sibTransId="{9917E8A9-A4E7-46A2-B77B-8B4479F5F093}"/>
    <dgm:cxn modelId="{B7804CE6-2753-43CF-8EEE-11B48FA0023D}" srcId="{8F576951-3A2D-4DED-82C0-F646205C366B}" destId="{BF492090-C7F5-4B86-A3AB-718972D52767}" srcOrd="0" destOrd="0" parTransId="{77643292-312C-40DA-BF70-5CCB965566AF}" sibTransId="{4DB8B8B0-EAF2-4C04-A8B7-59449C3C58FA}"/>
    <dgm:cxn modelId="{DC24FFFB-B6C5-4645-A51B-3FA366326526}" type="presOf" srcId="{9917E8A9-A4E7-46A2-B77B-8B4479F5F093}" destId="{73F299B1-00F5-4608-A38D-638841A07828}" srcOrd="0" destOrd="0" presId="urn:microsoft.com/office/officeart/2005/8/layout/cycle6"/>
    <dgm:cxn modelId="{52CEB0DB-FC23-464A-AFD7-B3B5836D55FD}" type="presParOf" srcId="{62B8C817-81A8-41AB-A546-03DD6E4898CC}" destId="{0B7666FB-2181-4D8B-9B22-BB3F8A1B3062}" srcOrd="0" destOrd="0" presId="urn:microsoft.com/office/officeart/2005/8/layout/cycle6"/>
    <dgm:cxn modelId="{24032D01-3464-49C6-9F57-FE97B46BE774}" type="presParOf" srcId="{62B8C817-81A8-41AB-A546-03DD6E4898CC}" destId="{EAF0106F-EA64-4E2F-A9A5-9C8B13816865}" srcOrd="1" destOrd="0" presId="urn:microsoft.com/office/officeart/2005/8/layout/cycle6"/>
    <dgm:cxn modelId="{5BBF9BDA-5A57-40E6-A439-E3AF7DB16AF6}" type="presParOf" srcId="{62B8C817-81A8-41AB-A546-03DD6E4898CC}" destId="{0FDF1832-BD6A-4A78-BA1B-64A7AD9AC52D}" srcOrd="2" destOrd="0" presId="urn:microsoft.com/office/officeart/2005/8/layout/cycle6"/>
    <dgm:cxn modelId="{7E6ED288-6D9F-400E-B852-DE0904C1A343}" type="presParOf" srcId="{62B8C817-81A8-41AB-A546-03DD6E4898CC}" destId="{02D4B1D7-4DF9-40E6-BEEB-DE670637465D}" srcOrd="3" destOrd="0" presId="urn:microsoft.com/office/officeart/2005/8/layout/cycle6"/>
    <dgm:cxn modelId="{87855FA7-B12D-4C1C-8D61-0A50EC4EAAF3}" type="presParOf" srcId="{62B8C817-81A8-41AB-A546-03DD6E4898CC}" destId="{864C1F47-926F-4966-B355-B32A6F6092FD}" srcOrd="4" destOrd="0" presId="urn:microsoft.com/office/officeart/2005/8/layout/cycle6"/>
    <dgm:cxn modelId="{82FB7C24-0711-4E9A-9543-D20E24F302F4}" type="presParOf" srcId="{62B8C817-81A8-41AB-A546-03DD6E4898CC}" destId="{02C09010-0A01-4EC6-B3E3-A3FF93A77C84}" srcOrd="5" destOrd="0" presId="urn:microsoft.com/office/officeart/2005/8/layout/cycle6"/>
    <dgm:cxn modelId="{FD3EC91A-9AE2-4B47-94E3-8C998AB5B0BF}" type="presParOf" srcId="{62B8C817-81A8-41AB-A546-03DD6E4898CC}" destId="{55215BBA-8A85-404F-AB78-ED9888FC4ECC}" srcOrd="6" destOrd="0" presId="urn:microsoft.com/office/officeart/2005/8/layout/cycle6"/>
    <dgm:cxn modelId="{B99BC6C3-23F7-44CC-B90A-B7DFF53701EC}" type="presParOf" srcId="{62B8C817-81A8-41AB-A546-03DD6E4898CC}" destId="{63966854-ABF3-4A6B-AAFF-7E332FDDAD70}" srcOrd="7" destOrd="0" presId="urn:microsoft.com/office/officeart/2005/8/layout/cycle6"/>
    <dgm:cxn modelId="{F88097E3-99D7-411E-B3D6-968716769897}" type="presParOf" srcId="{62B8C817-81A8-41AB-A546-03DD6E4898CC}" destId="{73F299B1-00F5-4608-A38D-638841A07828}" srcOrd="8" destOrd="0" presId="urn:microsoft.com/office/officeart/2005/8/layout/cycle6"/>
    <dgm:cxn modelId="{BA2CFD36-DBD5-438B-88D6-FB23E5D6787A}" type="presParOf" srcId="{62B8C817-81A8-41AB-A546-03DD6E4898CC}" destId="{3BBBE611-FA04-452F-A68E-25B71DB9FB57}" srcOrd="9" destOrd="0" presId="urn:microsoft.com/office/officeart/2005/8/layout/cycle6"/>
    <dgm:cxn modelId="{813B889E-D621-4BB3-B466-0AC0074C2320}" type="presParOf" srcId="{62B8C817-81A8-41AB-A546-03DD6E4898CC}" destId="{6F7E1A10-BFF2-4607-9423-E9D747DDC02B}" srcOrd="10" destOrd="0" presId="urn:microsoft.com/office/officeart/2005/8/layout/cycle6"/>
    <dgm:cxn modelId="{6BF5EDF6-D0AD-4AA2-BADF-140243D17516}" type="presParOf" srcId="{62B8C817-81A8-41AB-A546-03DD6E4898CC}" destId="{CE38F99E-37AC-472A-A161-28A50A6E9C97}" srcOrd="11" destOrd="0" presId="urn:microsoft.com/office/officeart/2005/8/layout/cycle6"/>
    <dgm:cxn modelId="{B681DE86-69B2-4D8B-9D5F-F03E82DF51AF}" type="presParOf" srcId="{62B8C817-81A8-41AB-A546-03DD6E4898CC}" destId="{6FA36386-DFDE-4A97-9830-A8B535A483CC}" srcOrd="12" destOrd="0" presId="urn:microsoft.com/office/officeart/2005/8/layout/cycle6"/>
    <dgm:cxn modelId="{4937C9B6-483D-4F69-910A-100E15E8E31B}" type="presParOf" srcId="{62B8C817-81A8-41AB-A546-03DD6E4898CC}" destId="{740FC900-131F-4905-B4AE-765F0D06E7E1}" srcOrd="13" destOrd="0" presId="urn:microsoft.com/office/officeart/2005/8/layout/cycle6"/>
    <dgm:cxn modelId="{2EE8EFF1-C561-444C-BC6F-944A29F344F1}" type="presParOf" srcId="{62B8C817-81A8-41AB-A546-03DD6E4898CC}" destId="{BA8C1EBE-95F2-4661-8949-E0F7885EA85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4B549-5D3D-4B2E-831B-71CF05C77499}">
      <dsp:nvSpPr>
        <dsp:cNvPr id="0" name=""/>
        <dsp:cNvSpPr/>
      </dsp:nvSpPr>
      <dsp:spPr>
        <a:xfrm>
          <a:off x="1774067" y="2167849"/>
          <a:ext cx="1714549"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err="1">
              <a:ln/>
              <a:effectLst/>
              <a:latin typeface="Arial" charset="0"/>
              <a:cs typeface="Arial" charset="0"/>
            </a:rPr>
            <a:t>programme</a:t>
          </a:r>
          <a:endParaRPr kumimoji="0" lang="en-US" sz="1600" b="0" i="0" u="none" strike="noStrike" kern="1200" cap="none" normalizeH="0" baseline="0" dirty="0">
            <a:ln/>
            <a:effectLst/>
            <a:latin typeface="Arial" charset="0"/>
            <a:cs typeface="Arial" charset="0"/>
          </a:endParaRPr>
        </a:p>
      </dsp:txBody>
      <dsp:txXfrm>
        <a:off x="2025157" y="2325131"/>
        <a:ext cx="1212369" cy="759425"/>
      </dsp:txXfrm>
    </dsp:sp>
    <dsp:sp modelId="{4F77C14E-67D0-4344-809C-84B3BF332926}">
      <dsp:nvSpPr>
        <dsp:cNvPr id="0" name=""/>
        <dsp:cNvSpPr/>
      </dsp:nvSpPr>
      <dsp:spPr>
        <a:xfrm rot="16200000">
          <a:off x="2146064" y="1663780"/>
          <a:ext cx="970554" cy="37584"/>
        </a:xfrm>
        <a:custGeom>
          <a:avLst/>
          <a:gdLst/>
          <a:ahLst/>
          <a:cxnLst/>
          <a:rect l="0" t="0" r="0" b="0"/>
          <a:pathLst>
            <a:path>
              <a:moveTo>
                <a:pt x="0" y="18792"/>
              </a:moveTo>
              <a:lnTo>
                <a:pt x="970554"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607077" y="1658308"/>
        <a:ext cx="48527" cy="48527"/>
      </dsp:txXfrm>
    </dsp:sp>
    <dsp:sp modelId="{B52FD989-6FBB-4CC4-8F77-91360124075E}">
      <dsp:nvSpPr>
        <dsp:cNvPr id="0" name=""/>
        <dsp:cNvSpPr/>
      </dsp:nvSpPr>
      <dsp:spPr>
        <a:xfrm>
          <a:off x="2094347" y="123306"/>
          <a:ext cx="1073989"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Tot Lot</a:t>
          </a:r>
        </a:p>
      </dsp:txBody>
      <dsp:txXfrm>
        <a:off x="2251629" y="280588"/>
        <a:ext cx="759425" cy="759425"/>
      </dsp:txXfrm>
    </dsp:sp>
    <dsp:sp modelId="{4EE95B83-FAC1-4E36-A4F6-94C80FEC69D7}">
      <dsp:nvSpPr>
        <dsp:cNvPr id="0" name=""/>
        <dsp:cNvSpPr/>
      </dsp:nvSpPr>
      <dsp:spPr>
        <a:xfrm rot="18600000">
          <a:off x="2886207" y="1901934"/>
          <a:ext cx="806173" cy="37584"/>
        </a:xfrm>
        <a:custGeom>
          <a:avLst/>
          <a:gdLst/>
          <a:ahLst/>
          <a:cxnLst/>
          <a:rect l="0" t="0" r="0" b="0"/>
          <a:pathLst>
            <a:path>
              <a:moveTo>
                <a:pt x="0" y="18792"/>
              </a:moveTo>
              <a:lnTo>
                <a:pt x="806173"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269139" y="1900573"/>
        <a:ext cx="40308" cy="40308"/>
      </dsp:txXfrm>
    </dsp:sp>
    <dsp:sp modelId="{AE8C3FE5-70D3-4946-B8EC-2B1FE162BF91}">
      <dsp:nvSpPr>
        <dsp:cNvPr id="0" name=""/>
        <dsp:cNvSpPr/>
      </dsp:nvSpPr>
      <dsp:spPr>
        <a:xfrm>
          <a:off x="3104749" y="601638"/>
          <a:ext cx="1681599"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err="1">
              <a:ln/>
              <a:effectLst/>
              <a:latin typeface="Arial" charset="0"/>
              <a:cs typeface="Arial" charset="0"/>
            </a:rPr>
            <a:t>Radburn</a:t>
          </a:r>
          <a:r>
            <a:rPr kumimoji="0" lang="en-US" sz="1600" b="0" i="0" u="none" strike="noStrike" kern="1200" cap="none" normalizeH="0" baseline="0" dirty="0">
              <a:ln/>
              <a:effectLst/>
              <a:latin typeface="Arial" charset="0"/>
              <a:cs typeface="Arial" charset="0"/>
            </a:rPr>
            <a:t> </a:t>
          </a:r>
          <a:r>
            <a:rPr kumimoji="0" lang="en-US" sz="1600" b="0" i="0" u="none" strike="noStrike" kern="1200" cap="none" normalizeH="0" baseline="0" dirty="0" err="1">
              <a:ln/>
              <a:effectLst/>
              <a:latin typeface="Arial" charset="0"/>
              <a:cs typeface="Arial" charset="0"/>
            </a:rPr>
            <a:t>PreSchool</a:t>
          </a:r>
          <a:endParaRPr kumimoji="0" lang="en-US" sz="1600" b="0" i="0" u="none" strike="noStrike" kern="1200" cap="none" normalizeH="0" baseline="0" dirty="0">
            <a:ln/>
            <a:effectLst/>
            <a:latin typeface="Arial" charset="0"/>
            <a:cs typeface="Arial" charset="0"/>
          </a:endParaRPr>
        </a:p>
      </dsp:txBody>
      <dsp:txXfrm>
        <a:off x="3351013" y="758920"/>
        <a:ext cx="1189071" cy="759425"/>
      </dsp:txXfrm>
    </dsp:sp>
    <dsp:sp modelId="{8ABA85AC-294B-4F09-805D-9066F6EE8444}">
      <dsp:nvSpPr>
        <dsp:cNvPr id="0" name=""/>
        <dsp:cNvSpPr/>
      </dsp:nvSpPr>
      <dsp:spPr>
        <a:xfrm rot="21000000">
          <a:off x="3451459" y="2482407"/>
          <a:ext cx="669614" cy="37584"/>
        </a:xfrm>
        <a:custGeom>
          <a:avLst/>
          <a:gdLst/>
          <a:ahLst/>
          <a:cxnLst/>
          <a:rect l="0" t="0" r="0" b="0"/>
          <a:pathLst>
            <a:path>
              <a:moveTo>
                <a:pt x="0" y="18792"/>
              </a:moveTo>
              <a:lnTo>
                <a:pt x="669614"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769526" y="2484459"/>
        <a:ext cx="33480" cy="33480"/>
      </dsp:txXfrm>
    </dsp:sp>
    <dsp:sp modelId="{43665471-CFBC-417B-AFD6-474E015213AF}">
      <dsp:nvSpPr>
        <dsp:cNvPr id="0" name=""/>
        <dsp:cNvSpPr/>
      </dsp:nvSpPr>
      <dsp:spPr>
        <a:xfrm>
          <a:off x="4107829" y="1812818"/>
          <a:ext cx="1073989"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sports</a:t>
          </a:r>
        </a:p>
      </dsp:txBody>
      <dsp:txXfrm>
        <a:off x="4265111" y="1970100"/>
        <a:ext cx="759425" cy="759425"/>
      </dsp:txXfrm>
    </dsp:sp>
    <dsp:sp modelId="{54424D96-BE67-45E2-87DD-23A38E1C27A9}">
      <dsp:nvSpPr>
        <dsp:cNvPr id="0" name=""/>
        <dsp:cNvSpPr/>
      </dsp:nvSpPr>
      <dsp:spPr>
        <a:xfrm rot="1800000">
          <a:off x="3218975" y="3209451"/>
          <a:ext cx="637842" cy="37584"/>
        </a:xfrm>
        <a:custGeom>
          <a:avLst/>
          <a:gdLst/>
          <a:ahLst/>
          <a:cxnLst/>
          <a:rect l="0" t="0" r="0" b="0"/>
          <a:pathLst>
            <a:path>
              <a:moveTo>
                <a:pt x="0" y="18792"/>
              </a:moveTo>
              <a:lnTo>
                <a:pt x="637842"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521950" y="3212298"/>
        <a:ext cx="31892" cy="31892"/>
      </dsp:txXfrm>
    </dsp:sp>
    <dsp:sp modelId="{EE7E047D-7F2F-4010-9831-DB815D51B125}">
      <dsp:nvSpPr>
        <dsp:cNvPr id="0" name=""/>
        <dsp:cNvSpPr/>
      </dsp:nvSpPr>
      <dsp:spPr>
        <a:xfrm>
          <a:off x="3643339" y="3190121"/>
          <a:ext cx="1517257"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gymnastics</a:t>
          </a:r>
        </a:p>
      </dsp:txBody>
      <dsp:txXfrm>
        <a:off x="3865536" y="3347403"/>
        <a:ext cx="1072863" cy="759425"/>
      </dsp:txXfrm>
    </dsp:sp>
    <dsp:sp modelId="{2CABD52B-B2AD-4A35-A39F-2842D0B0A325}">
      <dsp:nvSpPr>
        <dsp:cNvPr id="0" name=""/>
        <dsp:cNvSpPr/>
      </dsp:nvSpPr>
      <dsp:spPr>
        <a:xfrm rot="4200000">
          <a:off x="2513047" y="3650701"/>
          <a:ext cx="938796" cy="37584"/>
        </a:xfrm>
        <a:custGeom>
          <a:avLst/>
          <a:gdLst/>
          <a:ahLst/>
          <a:cxnLst/>
          <a:rect l="0" t="0" r="0" b="0"/>
          <a:pathLst>
            <a:path>
              <a:moveTo>
                <a:pt x="0" y="18792"/>
              </a:moveTo>
              <a:lnTo>
                <a:pt x="938796"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958975" y="3646024"/>
        <a:ext cx="46939" cy="46939"/>
      </dsp:txXfrm>
    </dsp:sp>
    <dsp:sp modelId="{4FCAD0DE-9CC3-4189-908C-A186A178F226}">
      <dsp:nvSpPr>
        <dsp:cNvPr id="0" name=""/>
        <dsp:cNvSpPr/>
      </dsp:nvSpPr>
      <dsp:spPr>
        <a:xfrm>
          <a:off x="2660705" y="4089092"/>
          <a:ext cx="1339823"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aerobics</a:t>
          </a:r>
        </a:p>
      </dsp:txBody>
      <dsp:txXfrm>
        <a:off x="2856918" y="4246374"/>
        <a:ext cx="947397" cy="759425"/>
      </dsp:txXfrm>
    </dsp:sp>
    <dsp:sp modelId="{3B235DB2-5D15-4DF9-972A-A5BCB88AB26A}">
      <dsp:nvSpPr>
        <dsp:cNvPr id="0" name=""/>
        <dsp:cNvSpPr/>
      </dsp:nvSpPr>
      <dsp:spPr>
        <a:xfrm rot="6600000">
          <a:off x="1812709" y="3649392"/>
          <a:ext cx="936009" cy="37584"/>
        </a:xfrm>
        <a:custGeom>
          <a:avLst/>
          <a:gdLst/>
          <a:ahLst/>
          <a:cxnLst/>
          <a:rect l="0" t="0" r="0" b="0"/>
          <a:pathLst>
            <a:path>
              <a:moveTo>
                <a:pt x="0" y="18792"/>
              </a:moveTo>
              <a:lnTo>
                <a:pt x="936009"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2257314" y="3644784"/>
        <a:ext cx="46800" cy="46800"/>
      </dsp:txXfrm>
    </dsp:sp>
    <dsp:sp modelId="{2BB9BE4D-7453-4E8A-A93C-4B21BAC87FDD}">
      <dsp:nvSpPr>
        <dsp:cNvPr id="0" name=""/>
        <dsp:cNvSpPr/>
      </dsp:nvSpPr>
      <dsp:spPr>
        <a:xfrm>
          <a:off x="1214448" y="4089092"/>
          <a:ext cx="1435236"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amateur dramatics</a:t>
          </a:r>
        </a:p>
      </dsp:txBody>
      <dsp:txXfrm>
        <a:off x="1424633" y="4246374"/>
        <a:ext cx="1014866" cy="759425"/>
      </dsp:txXfrm>
    </dsp:sp>
    <dsp:sp modelId="{D4B1A0E9-5279-4509-B56D-E6F6D674DEC2}">
      <dsp:nvSpPr>
        <dsp:cNvPr id="0" name=""/>
        <dsp:cNvSpPr/>
      </dsp:nvSpPr>
      <dsp:spPr>
        <a:xfrm rot="9000000">
          <a:off x="1273538" y="3244908"/>
          <a:ext cx="779670" cy="37584"/>
        </a:xfrm>
        <a:custGeom>
          <a:avLst/>
          <a:gdLst/>
          <a:ahLst/>
          <a:cxnLst/>
          <a:rect l="0" t="0" r="0" b="0"/>
          <a:pathLst>
            <a:path>
              <a:moveTo>
                <a:pt x="0" y="18792"/>
              </a:moveTo>
              <a:lnTo>
                <a:pt x="779670"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1643881" y="3244209"/>
        <a:ext cx="38983" cy="38983"/>
      </dsp:txXfrm>
    </dsp:sp>
    <dsp:sp modelId="{7E3989EC-B876-4739-B0CC-1CEED8C3362B}">
      <dsp:nvSpPr>
        <dsp:cNvPr id="0" name=""/>
        <dsp:cNvSpPr/>
      </dsp:nvSpPr>
      <dsp:spPr>
        <a:xfrm>
          <a:off x="323720" y="3190121"/>
          <a:ext cx="1073989"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library</a:t>
          </a:r>
        </a:p>
      </dsp:txBody>
      <dsp:txXfrm>
        <a:off x="481002" y="3347403"/>
        <a:ext cx="759425" cy="759425"/>
      </dsp:txXfrm>
    </dsp:sp>
    <dsp:sp modelId="{FA18EE22-20C4-4925-9EF2-CBC476A48C09}">
      <dsp:nvSpPr>
        <dsp:cNvPr id="0" name=""/>
        <dsp:cNvSpPr/>
      </dsp:nvSpPr>
      <dsp:spPr>
        <a:xfrm rot="11400000">
          <a:off x="1255096" y="2492336"/>
          <a:ext cx="555259" cy="37584"/>
        </a:xfrm>
        <a:custGeom>
          <a:avLst/>
          <a:gdLst/>
          <a:ahLst/>
          <a:cxnLst/>
          <a:rect l="0" t="0" r="0" b="0"/>
          <a:pathLst>
            <a:path>
              <a:moveTo>
                <a:pt x="0" y="18792"/>
              </a:moveTo>
              <a:lnTo>
                <a:pt x="555259"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1518844" y="2497247"/>
        <a:ext cx="27762" cy="27762"/>
      </dsp:txXfrm>
    </dsp:sp>
    <dsp:sp modelId="{A1E58514-B787-4CD9-A695-373834065559}">
      <dsp:nvSpPr>
        <dsp:cNvPr id="0" name=""/>
        <dsp:cNvSpPr/>
      </dsp:nvSpPr>
      <dsp:spPr>
        <a:xfrm>
          <a:off x="-38315" y="1812818"/>
          <a:ext cx="1312350"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clubroom facilities</a:t>
          </a:r>
        </a:p>
      </dsp:txBody>
      <dsp:txXfrm>
        <a:off x="153874" y="1970100"/>
        <a:ext cx="927972" cy="759425"/>
      </dsp:txXfrm>
    </dsp:sp>
    <dsp:sp modelId="{6D39516E-4687-4957-AB4D-6D8C445F41FD}">
      <dsp:nvSpPr>
        <dsp:cNvPr id="0" name=""/>
        <dsp:cNvSpPr/>
      </dsp:nvSpPr>
      <dsp:spPr>
        <a:xfrm rot="13800000">
          <a:off x="1503876" y="1870960"/>
          <a:ext cx="887043" cy="37584"/>
        </a:xfrm>
        <a:custGeom>
          <a:avLst/>
          <a:gdLst/>
          <a:ahLst/>
          <a:cxnLst/>
          <a:rect l="0" t="0" r="0" b="0"/>
          <a:pathLst>
            <a:path>
              <a:moveTo>
                <a:pt x="0" y="18792"/>
              </a:moveTo>
              <a:lnTo>
                <a:pt x="887043" y="18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rot="10800000">
        <a:off x="1925222" y="1867576"/>
        <a:ext cx="44352" cy="44352"/>
      </dsp:txXfrm>
    </dsp:sp>
    <dsp:sp modelId="{4EB39622-E777-4598-B763-AB4DA0830635}">
      <dsp:nvSpPr>
        <dsp:cNvPr id="0" name=""/>
        <dsp:cNvSpPr/>
      </dsp:nvSpPr>
      <dsp:spPr>
        <a:xfrm>
          <a:off x="780139" y="601638"/>
          <a:ext cx="1073989" cy="107398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cs typeface="Arial" charset="0"/>
            </a:rPr>
            <a:t>senior citizen club.</a:t>
          </a:r>
        </a:p>
      </dsp:txBody>
      <dsp:txXfrm>
        <a:off x="937421" y="758920"/>
        <a:ext cx="759425" cy="759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665D5-3A3D-42FF-920E-B7B1F6F0863C}">
      <dsp:nvSpPr>
        <dsp:cNvPr id="0" name=""/>
        <dsp:cNvSpPr/>
      </dsp:nvSpPr>
      <dsp:spPr>
        <a:xfrm>
          <a:off x="0" y="420899"/>
          <a:ext cx="8858280" cy="554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860A7-38E1-401A-B62E-D1920C62C53A}">
      <dsp:nvSpPr>
        <dsp:cNvPr id="0" name=""/>
        <dsp:cNvSpPr/>
      </dsp:nvSpPr>
      <dsp:spPr>
        <a:xfrm>
          <a:off x="421287" y="46757"/>
          <a:ext cx="8430102" cy="6988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marL="0" lvl="0" indent="0" algn="l" defTabSz="711200">
            <a:lnSpc>
              <a:spcPct val="90000"/>
            </a:lnSpc>
            <a:spcBef>
              <a:spcPct val="0"/>
            </a:spcBef>
            <a:spcAft>
              <a:spcPct val="35000"/>
            </a:spcAft>
            <a:buNone/>
          </a:pPr>
          <a:r>
            <a:rPr lang="en-US" sz="1600" b="1" kern="1200" dirty="0"/>
            <a:t>1. Plan simply, but comprehensively. Don't stop at the individual property line.  Arrange buildings and grounds so as to give sunlight, air and a tolerable outlook to even the smallest and cheapest house.</a:t>
          </a:r>
          <a:endParaRPr lang="en-IN" sz="1600" kern="1200" dirty="0"/>
        </a:p>
      </dsp:txBody>
      <dsp:txXfrm>
        <a:off x="455403" y="80873"/>
        <a:ext cx="8361870" cy="630630"/>
      </dsp:txXfrm>
    </dsp:sp>
    <dsp:sp modelId="{5CBDA123-2A61-44FB-85CF-B1292578FAF1}">
      <dsp:nvSpPr>
        <dsp:cNvPr id="0" name=""/>
        <dsp:cNvSpPr/>
      </dsp:nvSpPr>
      <dsp:spPr>
        <a:xfrm>
          <a:off x="0" y="1260824"/>
          <a:ext cx="8858280" cy="554400"/>
        </a:xfrm>
        <a:prstGeom prst="rect">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C36A3-AA01-4B64-B094-11902D84A3FD}">
      <dsp:nvSpPr>
        <dsp:cNvPr id="0" name=""/>
        <dsp:cNvSpPr/>
      </dsp:nvSpPr>
      <dsp:spPr>
        <a:xfrm>
          <a:off x="421719" y="1094099"/>
          <a:ext cx="8434389" cy="491444"/>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marL="0" lvl="0" indent="0" algn="l" defTabSz="711200">
            <a:lnSpc>
              <a:spcPct val="90000"/>
            </a:lnSpc>
            <a:spcBef>
              <a:spcPct val="0"/>
            </a:spcBef>
            <a:spcAft>
              <a:spcPct val="35000"/>
            </a:spcAft>
            <a:buNone/>
          </a:pPr>
          <a:r>
            <a:rPr lang="en-US" sz="1600" b="1" kern="1200" dirty="0"/>
            <a:t>2. Provide ample sites in the right places for community use: i.e., playgrounds, school gardens, schools, theatres, churches, public buildings and stores.</a:t>
          </a:r>
          <a:r>
            <a:rPr lang="en-US" sz="1600" kern="1200" dirty="0"/>
            <a:t> </a:t>
          </a:r>
          <a:endParaRPr lang="en-IN" sz="1600" kern="1200" dirty="0"/>
        </a:p>
      </dsp:txBody>
      <dsp:txXfrm>
        <a:off x="445709" y="1118089"/>
        <a:ext cx="8386409" cy="443464"/>
      </dsp:txXfrm>
    </dsp:sp>
    <dsp:sp modelId="{B589FFD3-7A36-487B-9088-2859B70E4F54}">
      <dsp:nvSpPr>
        <dsp:cNvPr id="0" name=""/>
        <dsp:cNvSpPr/>
      </dsp:nvSpPr>
      <dsp:spPr>
        <a:xfrm>
          <a:off x="0" y="2341313"/>
          <a:ext cx="8858280" cy="554400"/>
        </a:xfrm>
        <a:prstGeom prst="rect">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9C4B99-140B-481D-8206-A6B4F81A1290}">
      <dsp:nvSpPr>
        <dsp:cNvPr id="0" name=""/>
        <dsp:cNvSpPr/>
      </dsp:nvSpPr>
      <dsp:spPr>
        <a:xfrm>
          <a:off x="421719" y="1934024"/>
          <a:ext cx="8434389" cy="732009"/>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marL="0" lvl="0" indent="0" algn="l" defTabSz="711200">
            <a:lnSpc>
              <a:spcPct val="90000"/>
            </a:lnSpc>
            <a:spcBef>
              <a:spcPct val="0"/>
            </a:spcBef>
            <a:spcAft>
              <a:spcPct val="35000"/>
            </a:spcAft>
            <a:buNone/>
          </a:pPr>
          <a:r>
            <a:rPr lang="en-US" sz="1600" b="1" kern="1200" dirty="0"/>
            <a:t>3. Put factories and other industrial buildings where they can be used without wasteful transportation of goods or people.</a:t>
          </a:r>
          <a:r>
            <a:rPr lang="en-US" sz="1600" kern="1200" dirty="0"/>
            <a:t> </a:t>
          </a:r>
          <a:endParaRPr lang="en-IN" sz="1600" kern="1200" dirty="0"/>
        </a:p>
      </dsp:txBody>
      <dsp:txXfrm>
        <a:off x="457453" y="1969758"/>
        <a:ext cx="8362921" cy="660541"/>
      </dsp:txXfrm>
    </dsp:sp>
    <dsp:sp modelId="{8A8B0183-C8CD-4087-B41D-08275BFCBC43}">
      <dsp:nvSpPr>
        <dsp:cNvPr id="0" name=""/>
        <dsp:cNvSpPr/>
      </dsp:nvSpPr>
      <dsp:spPr>
        <a:xfrm>
          <a:off x="0" y="3256690"/>
          <a:ext cx="8858280" cy="554400"/>
        </a:xfrm>
        <a:prstGeom prst="rect">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FC51EA-2CFB-4B93-A71B-F9806635BEF4}">
      <dsp:nvSpPr>
        <dsp:cNvPr id="0" name=""/>
        <dsp:cNvSpPr/>
      </dsp:nvSpPr>
      <dsp:spPr>
        <a:xfrm>
          <a:off x="421719" y="3014513"/>
          <a:ext cx="8434389" cy="566896"/>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marL="0" lvl="0" indent="0" algn="l" defTabSz="711200">
            <a:lnSpc>
              <a:spcPct val="90000"/>
            </a:lnSpc>
            <a:spcBef>
              <a:spcPct val="0"/>
            </a:spcBef>
            <a:spcAft>
              <a:spcPct val="35000"/>
            </a:spcAft>
            <a:buNone/>
          </a:pPr>
          <a:r>
            <a:rPr lang="en-US" sz="1600" b="1" kern="1200" dirty="0"/>
            <a:t>4. Cars must be parked and stored, deliveries made, waste collected - plan for such services with a minimum of danger, noise and confusion.</a:t>
          </a:r>
          <a:r>
            <a:rPr lang="en-US" sz="1600" kern="1200" dirty="0"/>
            <a:t> </a:t>
          </a:r>
          <a:endParaRPr lang="en-IN" sz="1600" kern="1200" dirty="0"/>
        </a:p>
      </dsp:txBody>
      <dsp:txXfrm>
        <a:off x="449393" y="3042187"/>
        <a:ext cx="8379041" cy="511548"/>
      </dsp:txXfrm>
    </dsp:sp>
    <dsp:sp modelId="{734955FA-3CA1-4A9C-A855-E95777178B66}">
      <dsp:nvSpPr>
        <dsp:cNvPr id="0" name=""/>
        <dsp:cNvSpPr/>
      </dsp:nvSpPr>
      <dsp:spPr>
        <a:xfrm>
          <a:off x="0" y="4588363"/>
          <a:ext cx="8858280" cy="554400"/>
        </a:xfrm>
        <a:prstGeom prst="rect">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68A66D-48E8-4A80-85E4-312699D7DC51}">
      <dsp:nvSpPr>
        <dsp:cNvPr id="0" name=""/>
        <dsp:cNvSpPr/>
      </dsp:nvSpPr>
      <dsp:spPr>
        <a:xfrm>
          <a:off x="435560" y="3929890"/>
          <a:ext cx="8420586" cy="983193"/>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marL="0" lvl="0" indent="0" algn="l" defTabSz="711200">
            <a:lnSpc>
              <a:spcPct val="90000"/>
            </a:lnSpc>
            <a:spcBef>
              <a:spcPct val="0"/>
            </a:spcBef>
            <a:spcAft>
              <a:spcPct val="35000"/>
            </a:spcAft>
            <a:buNone/>
          </a:pPr>
          <a:r>
            <a:rPr lang="en-US" sz="1600" b="1" kern="1200" dirty="0"/>
            <a:t>5. Bring private and public land into relationship and plan buildings and groups of buildings with relation to each other. Develop collectively such services as will add to the comfort of the individual, at lower cost than is possible under individual operation.</a:t>
          </a:r>
          <a:r>
            <a:rPr lang="en-US" sz="1600" kern="1200" dirty="0"/>
            <a:t> </a:t>
          </a:r>
          <a:endParaRPr lang="en-IN" sz="1600" kern="1200" dirty="0"/>
        </a:p>
      </dsp:txBody>
      <dsp:txXfrm>
        <a:off x="483556" y="3977886"/>
        <a:ext cx="8324594" cy="887201"/>
      </dsp:txXfrm>
    </dsp:sp>
    <dsp:sp modelId="{31432C77-35E8-489C-B9BA-5BEB9C71F657}">
      <dsp:nvSpPr>
        <dsp:cNvPr id="0" name=""/>
        <dsp:cNvSpPr/>
      </dsp:nvSpPr>
      <dsp:spPr>
        <a:xfrm>
          <a:off x="0" y="5685362"/>
          <a:ext cx="8858280" cy="5544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E757B-FF5C-4AA7-9DCF-C159AD897F3C}">
      <dsp:nvSpPr>
        <dsp:cNvPr id="0" name=""/>
        <dsp:cNvSpPr/>
      </dsp:nvSpPr>
      <dsp:spPr>
        <a:xfrm>
          <a:off x="421719" y="5261563"/>
          <a:ext cx="8434389" cy="7485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375" tIns="0" rIns="234375" bIns="0" numCol="1" spcCol="1270" anchor="ctr" anchorCtr="0">
          <a:noAutofit/>
        </a:bodyPr>
        <a:lstStyle/>
        <a:p>
          <a:pPr marL="0" lvl="0" indent="0" algn="l" defTabSz="711200">
            <a:lnSpc>
              <a:spcPct val="90000"/>
            </a:lnSpc>
            <a:spcBef>
              <a:spcPct val="0"/>
            </a:spcBef>
            <a:spcAft>
              <a:spcPct val="35000"/>
            </a:spcAft>
            <a:buNone/>
          </a:pPr>
          <a:r>
            <a:rPr lang="en-US" sz="1600" b="1" kern="1200" dirty="0"/>
            <a:t>6. Arrange for the occupancy of houses on a fair basis of cost and service, including the cost of what needs to be done in organizing, building and maintaining the community.</a:t>
          </a:r>
          <a:r>
            <a:rPr lang="en-US" sz="1600" kern="1200" dirty="0"/>
            <a:t> </a:t>
          </a:r>
          <a:endParaRPr lang="en-IN" sz="1600" kern="1200" dirty="0"/>
        </a:p>
      </dsp:txBody>
      <dsp:txXfrm>
        <a:off x="458259" y="5298103"/>
        <a:ext cx="8361309" cy="675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77C36-334B-4141-A152-24D12B094779}">
      <dsp:nvSpPr>
        <dsp:cNvPr id="0" name=""/>
        <dsp:cNvSpPr/>
      </dsp:nvSpPr>
      <dsp:spPr>
        <a:xfrm rot="5400000">
          <a:off x="-322438" y="323797"/>
          <a:ext cx="2149593" cy="15047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a:t>
          </a:r>
          <a:endParaRPr lang="en-IN" sz="4200" kern="1200" dirty="0"/>
        </a:p>
      </dsp:txBody>
      <dsp:txXfrm rot="-5400000">
        <a:off x="2" y="753716"/>
        <a:ext cx="1504715" cy="644878"/>
      </dsp:txXfrm>
    </dsp:sp>
    <dsp:sp modelId="{B578DD9A-15B7-4E36-9F94-C4E64BA201B4}">
      <dsp:nvSpPr>
        <dsp:cNvPr id="0" name=""/>
        <dsp:cNvSpPr/>
      </dsp:nvSpPr>
      <dsp:spPr>
        <a:xfrm rot="5400000">
          <a:off x="3839937" y="-2333864"/>
          <a:ext cx="1397235" cy="6067680"/>
        </a:xfrm>
        <a:prstGeom prst="round2SameRect">
          <a:avLst/>
        </a:prstGeom>
        <a:solidFill>
          <a:schemeClr val="bg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organized houses faced inward towards other houses and green space</a:t>
          </a:r>
          <a:endParaRPr lang="en-IN" sz="1900" kern="1200" dirty="0"/>
        </a:p>
        <a:p>
          <a:pPr marL="171450" lvl="1" indent="-171450" algn="l" defTabSz="844550">
            <a:lnSpc>
              <a:spcPct val="90000"/>
            </a:lnSpc>
            <a:spcBef>
              <a:spcPct val="0"/>
            </a:spcBef>
            <a:spcAft>
              <a:spcPct val="15000"/>
            </a:spcAft>
            <a:buChar char="•"/>
          </a:pPr>
          <a:r>
            <a:rPr lang="en-US" sz="1900" kern="1200" dirty="0"/>
            <a:t>away from automotive traffic </a:t>
          </a:r>
          <a:endParaRPr lang="en-IN" sz="1900" kern="1200" dirty="0"/>
        </a:p>
      </dsp:txBody>
      <dsp:txXfrm rot="-5400000">
        <a:off x="1504715" y="69565"/>
        <a:ext cx="5999473" cy="1260821"/>
      </dsp:txXfrm>
    </dsp:sp>
    <dsp:sp modelId="{C24A15C1-7C99-440E-B4E7-8C041B5BE8E9}">
      <dsp:nvSpPr>
        <dsp:cNvPr id="0" name=""/>
        <dsp:cNvSpPr/>
      </dsp:nvSpPr>
      <dsp:spPr>
        <a:xfrm rot="5400000">
          <a:off x="-322438" y="2322708"/>
          <a:ext cx="2149593" cy="1504715"/>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t>.</a:t>
          </a:r>
          <a:endParaRPr lang="en-IN" sz="4200" kern="1200" dirty="0"/>
        </a:p>
      </dsp:txBody>
      <dsp:txXfrm rot="-5400000">
        <a:off x="2" y="2752627"/>
        <a:ext cx="1504715" cy="644878"/>
      </dsp:txXfrm>
    </dsp:sp>
    <dsp:sp modelId="{A6AA0619-AB74-4381-BE8D-5503AD21ED1C}">
      <dsp:nvSpPr>
        <dsp:cNvPr id="0" name=""/>
        <dsp:cNvSpPr/>
      </dsp:nvSpPr>
      <dsp:spPr>
        <a:xfrm rot="5400000">
          <a:off x="3839937" y="-373904"/>
          <a:ext cx="1397235" cy="6067680"/>
        </a:xfrm>
        <a:prstGeom prst="round2SameRect">
          <a:avLst/>
        </a:prstGeom>
        <a:solidFill>
          <a:schemeClr val="bg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most houses of equal and modest means. </a:t>
          </a:r>
        </a:p>
        <a:p>
          <a:pPr marL="171450" lvl="1" indent="-171450" algn="l" defTabSz="844550">
            <a:lnSpc>
              <a:spcPct val="90000"/>
            </a:lnSpc>
            <a:spcBef>
              <a:spcPct val="0"/>
            </a:spcBef>
            <a:spcAft>
              <a:spcPct val="15000"/>
            </a:spcAft>
            <a:buChar char="•"/>
          </a:pPr>
          <a:r>
            <a:rPr lang="en-US" sz="1900" kern="1200" dirty="0"/>
            <a:t>orientation is such that their front doors were facing a park or a "walk street" leading to the park</a:t>
          </a:r>
          <a:endParaRPr lang="en-IN" sz="1900" kern="1200" dirty="0"/>
        </a:p>
        <a:p>
          <a:pPr marL="171450" lvl="1" indent="-171450" algn="l" defTabSz="844550">
            <a:lnSpc>
              <a:spcPct val="90000"/>
            </a:lnSpc>
            <a:spcBef>
              <a:spcPct val="0"/>
            </a:spcBef>
            <a:spcAft>
              <a:spcPct val="15000"/>
            </a:spcAft>
            <a:buChar char="•"/>
          </a:pPr>
          <a:r>
            <a:rPr lang="en-US" sz="1900" kern="1200" dirty="0"/>
            <a:t>with a secondary entrance on the street side of the home </a:t>
          </a:r>
          <a:endParaRPr lang="en-IN" sz="1900" kern="1200" dirty="0"/>
        </a:p>
      </dsp:txBody>
      <dsp:txXfrm rot="-5400000">
        <a:off x="1504715" y="2029525"/>
        <a:ext cx="5999473" cy="1260821"/>
      </dsp:txXfrm>
    </dsp:sp>
    <dsp:sp modelId="{8B44A36D-4416-4909-9768-022D32F58F7A}">
      <dsp:nvSpPr>
        <dsp:cNvPr id="0" name=""/>
        <dsp:cNvSpPr/>
      </dsp:nvSpPr>
      <dsp:spPr>
        <a:xfrm rot="5400000">
          <a:off x="-322438" y="4243717"/>
          <a:ext cx="2149593" cy="150471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endParaRPr lang="en-IN" sz="4200" kern="1200" dirty="0"/>
        </a:p>
      </dsp:txBody>
      <dsp:txXfrm rot="-5400000">
        <a:off x="2" y="4673636"/>
        <a:ext cx="1504715" cy="644878"/>
      </dsp:txXfrm>
    </dsp:sp>
    <dsp:sp modelId="{EA03DE7B-6D1C-4938-8AC0-2BE62ACAAC86}">
      <dsp:nvSpPr>
        <dsp:cNvPr id="0" name=""/>
        <dsp:cNvSpPr/>
      </dsp:nvSpPr>
      <dsp:spPr>
        <a:xfrm rot="5400000">
          <a:off x="3839937" y="1586056"/>
          <a:ext cx="1397235" cy="6067680"/>
        </a:xfrm>
        <a:prstGeom prst="round2SameRect">
          <a:avLst/>
        </a:prstGeom>
        <a:solidFill>
          <a:schemeClr val="bg2">
            <a:lumMod val="40000"/>
            <a:lumOff val="6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No major run through- they exist at  boundaries.</a:t>
          </a:r>
        </a:p>
        <a:p>
          <a:pPr marL="171450" lvl="1" indent="-171450" algn="l" defTabSz="844550">
            <a:lnSpc>
              <a:spcPct val="90000"/>
            </a:lnSpc>
            <a:spcBef>
              <a:spcPct val="0"/>
            </a:spcBef>
            <a:spcAft>
              <a:spcPct val="15000"/>
            </a:spcAft>
            <a:buChar char="•"/>
          </a:pPr>
          <a:r>
            <a:rPr lang="en-US" sz="1900" kern="1200" dirty="0"/>
            <a:t>pathways provided uninterrupted pedestrian access to </a:t>
          </a:r>
          <a:r>
            <a:rPr lang="en-US" sz="1900" kern="1200" dirty="0" err="1"/>
            <a:t>continous</a:t>
          </a:r>
          <a:r>
            <a:rPr lang="en-US" sz="1900" kern="1200" dirty="0"/>
            <a:t> parks.</a:t>
          </a:r>
          <a:endParaRPr lang="en-IN" sz="1900" kern="1200" dirty="0"/>
        </a:p>
      </dsp:txBody>
      <dsp:txXfrm rot="-5400000">
        <a:off x="1504715" y="3989486"/>
        <a:ext cx="5999473" cy="1260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666FB-2181-4D8B-9B22-BB3F8A1B3062}">
      <dsp:nvSpPr>
        <dsp:cNvPr id="0" name=""/>
        <dsp:cNvSpPr/>
      </dsp:nvSpPr>
      <dsp:spPr>
        <a:xfrm>
          <a:off x="2726881" y="1572"/>
          <a:ext cx="1593949" cy="103606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PLANNING</a:t>
          </a:r>
        </a:p>
      </dsp:txBody>
      <dsp:txXfrm>
        <a:off x="2777458" y="52149"/>
        <a:ext cx="1492795" cy="934912"/>
      </dsp:txXfrm>
    </dsp:sp>
    <dsp:sp modelId="{0FDF1832-BD6A-4A78-BA1B-64A7AD9AC52D}">
      <dsp:nvSpPr>
        <dsp:cNvPr id="0" name=""/>
        <dsp:cNvSpPr/>
      </dsp:nvSpPr>
      <dsp:spPr>
        <a:xfrm>
          <a:off x="1454381" y="519605"/>
          <a:ext cx="4138948" cy="4138948"/>
        </a:xfrm>
        <a:custGeom>
          <a:avLst/>
          <a:gdLst/>
          <a:ahLst/>
          <a:cxnLst/>
          <a:rect l="0" t="0" r="0" b="0"/>
          <a:pathLst>
            <a:path>
              <a:moveTo>
                <a:pt x="2877392" y="164220"/>
              </a:moveTo>
              <a:arcTo wR="2069474" hR="2069474" stAng="17578756" swAng="196091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2D4B1D7-4DF9-40E6-BEEB-DE670637465D}">
      <dsp:nvSpPr>
        <dsp:cNvPr id="0" name=""/>
        <dsp:cNvSpPr/>
      </dsp:nvSpPr>
      <dsp:spPr>
        <a:xfrm>
          <a:off x="4695068" y="1431543"/>
          <a:ext cx="1593949" cy="1036066"/>
        </a:xfrm>
        <a:prstGeom prst="round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ECONOMIC</a:t>
          </a:r>
          <a:endParaRPr lang="en-US" kern="1200" dirty="0"/>
        </a:p>
      </dsp:txBody>
      <dsp:txXfrm>
        <a:off x="4745645" y="1482120"/>
        <a:ext cx="1492795" cy="934912"/>
      </dsp:txXfrm>
    </dsp:sp>
    <dsp:sp modelId="{02C09010-0A01-4EC6-B3E3-A3FF93A77C84}">
      <dsp:nvSpPr>
        <dsp:cNvPr id="0" name=""/>
        <dsp:cNvSpPr/>
      </dsp:nvSpPr>
      <dsp:spPr>
        <a:xfrm>
          <a:off x="1454381" y="519605"/>
          <a:ext cx="4138948" cy="4138948"/>
        </a:xfrm>
        <a:custGeom>
          <a:avLst/>
          <a:gdLst/>
          <a:ahLst/>
          <a:cxnLst/>
          <a:rect l="0" t="0" r="0" b="0"/>
          <a:pathLst>
            <a:path>
              <a:moveTo>
                <a:pt x="4136115" y="1961230"/>
              </a:moveTo>
              <a:arcTo wR="2069474" hR="2069474" stAng="21420107" swAng="2195827"/>
            </a:path>
          </a:pathLst>
        </a:custGeom>
        <a:noFill/>
        <a:ln w="6350" cap="flat" cmpd="sng" algn="ctr">
          <a:solidFill>
            <a:schemeClr val="accent3">
              <a:hueOff val="677650"/>
              <a:satOff val="25000"/>
              <a:lumOff val="-36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55215BBA-8A85-404F-AB78-ED9888FC4ECC}">
      <dsp:nvSpPr>
        <dsp:cNvPr id="0" name=""/>
        <dsp:cNvSpPr/>
      </dsp:nvSpPr>
      <dsp:spPr>
        <a:xfrm>
          <a:off x="3612925" y="3745286"/>
          <a:ext cx="2254673" cy="1036066"/>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MANAGEMENT</a:t>
          </a:r>
        </a:p>
      </dsp:txBody>
      <dsp:txXfrm>
        <a:off x="3663502" y="3795863"/>
        <a:ext cx="2153519" cy="934912"/>
      </dsp:txXfrm>
    </dsp:sp>
    <dsp:sp modelId="{73F299B1-00F5-4608-A38D-638841A07828}">
      <dsp:nvSpPr>
        <dsp:cNvPr id="0" name=""/>
        <dsp:cNvSpPr/>
      </dsp:nvSpPr>
      <dsp:spPr>
        <a:xfrm>
          <a:off x="1454381" y="519605"/>
          <a:ext cx="4138948" cy="4138948"/>
        </a:xfrm>
        <a:custGeom>
          <a:avLst/>
          <a:gdLst/>
          <a:ahLst/>
          <a:cxnLst/>
          <a:rect l="0" t="0" r="0" b="0"/>
          <a:pathLst>
            <a:path>
              <a:moveTo>
                <a:pt x="2153447" y="4137244"/>
              </a:moveTo>
              <a:arcTo wR="2069474" hR="2069474" stAng="5260469" swAng="832664"/>
            </a:path>
          </a:pathLst>
        </a:custGeom>
        <a:noFill/>
        <a:ln w="6350" cap="flat" cmpd="sng" algn="ctr">
          <a:solidFill>
            <a:schemeClr val="accent3">
              <a:hueOff val="1355300"/>
              <a:satOff val="50000"/>
              <a:lumOff val="-7353"/>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BBE611-FA04-452F-A68E-25B71DB9FB57}">
      <dsp:nvSpPr>
        <dsp:cNvPr id="0" name=""/>
        <dsp:cNvSpPr/>
      </dsp:nvSpPr>
      <dsp:spPr>
        <a:xfrm>
          <a:off x="1510474" y="3745286"/>
          <a:ext cx="1593949" cy="1036066"/>
        </a:xfrm>
        <a:prstGeom prst="round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CULTURAL</a:t>
          </a:r>
        </a:p>
      </dsp:txBody>
      <dsp:txXfrm>
        <a:off x="1561051" y="3795863"/>
        <a:ext cx="1492795" cy="934912"/>
      </dsp:txXfrm>
    </dsp:sp>
    <dsp:sp modelId="{CE38F99E-37AC-472A-A161-28A50A6E9C97}">
      <dsp:nvSpPr>
        <dsp:cNvPr id="0" name=""/>
        <dsp:cNvSpPr/>
      </dsp:nvSpPr>
      <dsp:spPr>
        <a:xfrm>
          <a:off x="1454381" y="519605"/>
          <a:ext cx="4138948" cy="4138948"/>
        </a:xfrm>
        <a:custGeom>
          <a:avLst/>
          <a:gdLst/>
          <a:ahLst/>
          <a:cxnLst/>
          <a:rect l="0" t="0" r="0" b="0"/>
          <a:pathLst>
            <a:path>
              <a:moveTo>
                <a:pt x="345743" y="3214670"/>
              </a:moveTo>
              <a:arcTo wR="2069474" hR="2069474" stAng="8784066" swAng="2195827"/>
            </a:path>
          </a:pathLst>
        </a:custGeom>
        <a:noFill/>
        <a:ln w="6350" cap="flat" cmpd="sng" algn="ctr">
          <a:solidFill>
            <a:schemeClr val="accent3">
              <a:hueOff val="2032949"/>
              <a:satOff val="75000"/>
              <a:lumOff val="-11029"/>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A36386-DFDE-4A97-9830-A8B535A483CC}">
      <dsp:nvSpPr>
        <dsp:cNvPr id="0" name=""/>
        <dsp:cNvSpPr/>
      </dsp:nvSpPr>
      <dsp:spPr>
        <a:xfrm>
          <a:off x="568982" y="1431543"/>
          <a:ext cx="1973372" cy="1036066"/>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DEMOGRAPHIC</a:t>
          </a:r>
        </a:p>
      </dsp:txBody>
      <dsp:txXfrm>
        <a:off x="619559" y="1482120"/>
        <a:ext cx="1872218" cy="934912"/>
      </dsp:txXfrm>
    </dsp:sp>
    <dsp:sp modelId="{BA8C1EBE-95F2-4661-8949-E0F7885EA857}">
      <dsp:nvSpPr>
        <dsp:cNvPr id="0" name=""/>
        <dsp:cNvSpPr/>
      </dsp:nvSpPr>
      <dsp:spPr>
        <a:xfrm>
          <a:off x="1454381" y="519605"/>
          <a:ext cx="4138948" cy="4138948"/>
        </a:xfrm>
        <a:custGeom>
          <a:avLst/>
          <a:gdLst/>
          <a:ahLst/>
          <a:cxnLst/>
          <a:rect l="0" t="0" r="0" b="0"/>
          <a:pathLst>
            <a:path>
              <a:moveTo>
                <a:pt x="360674" y="902115"/>
              </a:moveTo>
              <a:arcTo wR="2069474" hR="2069474" stAng="12860326" swAng="1960919"/>
            </a:path>
          </a:pathLst>
        </a:custGeom>
        <a:no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62BBDD-5424-411A-AC8A-71BA51D1B706}" type="datetimeFigureOut">
              <a:rPr lang="en-US"/>
              <a:pPr>
                <a:defRPr/>
              </a:pPr>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B20641-FED7-45B1-9A45-1D10533943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CD98-C030-438C-8A6C-7A2F284C1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4D5294D-F3BC-4B2A-AFCC-0211F4609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505781-AF1A-4DB2-AB4C-EC0B2BFC0706}"/>
              </a:ext>
            </a:extLst>
          </p:cNvPr>
          <p:cNvSpPr>
            <a:spLocks noGrp="1"/>
          </p:cNvSpPr>
          <p:nvPr>
            <p:ph type="dt" sz="half" idx="10"/>
          </p:nvPr>
        </p:nvSpPr>
        <p:spPr/>
        <p:txBody>
          <a:bodyPr/>
          <a:lstStyle/>
          <a:p>
            <a:pPr>
              <a:defRPr/>
            </a:pPr>
            <a:fld id="{0E4C75F4-7F57-403B-B238-296B22A0B754}"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F28A39B4-DA04-4945-8D3E-12E1CF4497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D5A4275-B4D7-45CE-B14D-942FD63F4F21}"/>
              </a:ext>
            </a:extLst>
          </p:cNvPr>
          <p:cNvSpPr>
            <a:spLocks noGrp="1"/>
          </p:cNvSpPr>
          <p:nvPr>
            <p:ph type="sldNum" sz="quarter" idx="12"/>
          </p:nvPr>
        </p:nvSpPr>
        <p:spPr/>
        <p:txBody>
          <a:bodyPr/>
          <a:lstStyle/>
          <a:p>
            <a:pPr>
              <a:defRPr/>
            </a:pPr>
            <a:fld id="{B47A18BF-BC8F-47AB-B549-B42DE97DF55E}" type="slidenum">
              <a:rPr lang="en-US" smtClean="0"/>
              <a:pPr>
                <a:defRPr/>
              </a:pPr>
              <a:t>‹#›</a:t>
            </a:fld>
            <a:endParaRPr lang="en-US"/>
          </a:p>
        </p:txBody>
      </p:sp>
    </p:spTree>
    <p:extLst>
      <p:ext uri="{BB962C8B-B14F-4D97-AF65-F5344CB8AC3E}">
        <p14:creationId xmlns:p14="http://schemas.microsoft.com/office/powerpoint/2010/main" val="338104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1CE8-CA32-480D-A20A-A042CF3BF1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FD1720-EE63-4FEE-99CA-4AE1DF626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83F2DE-EE62-43BF-972D-396F5562445D}"/>
              </a:ext>
            </a:extLst>
          </p:cNvPr>
          <p:cNvSpPr>
            <a:spLocks noGrp="1"/>
          </p:cNvSpPr>
          <p:nvPr>
            <p:ph type="dt" sz="half" idx="10"/>
          </p:nvPr>
        </p:nvSpPr>
        <p:spPr/>
        <p:txBody>
          <a:bodyPr/>
          <a:lstStyle/>
          <a:p>
            <a:pPr>
              <a:defRPr/>
            </a:pPr>
            <a:fld id="{EB659955-166A-433C-A202-6043AB933F8B}"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5347196A-63C3-453A-8326-69DF90E6F48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F49EF4E-26B9-4250-98FD-58BC245A60F8}"/>
              </a:ext>
            </a:extLst>
          </p:cNvPr>
          <p:cNvSpPr>
            <a:spLocks noGrp="1"/>
          </p:cNvSpPr>
          <p:nvPr>
            <p:ph type="sldNum" sz="quarter" idx="12"/>
          </p:nvPr>
        </p:nvSpPr>
        <p:spPr/>
        <p:txBody>
          <a:bodyPr/>
          <a:lstStyle/>
          <a:p>
            <a:pPr>
              <a:defRPr/>
            </a:pPr>
            <a:fld id="{C86FA9C1-228F-4DEC-9F8E-4C3C7F35D764}" type="slidenum">
              <a:rPr lang="en-US" smtClean="0"/>
              <a:pPr>
                <a:defRPr/>
              </a:pPr>
              <a:t>‹#›</a:t>
            </a:fld>
            <a:endParaRPr lang="en-US"/>
          </a:p>
        </p:txBody>
      </p:sp>
    </p:spTree>
    <p:extLst>
      <p:ext uri="{BB962C8B-B14F-4D97-AF65-F5344CB8AC3E}">
        <p14:creationId xmlns:p14="http://schemas.microsoft.com/office/powerpoint/2010/main" val="169674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CFF6E-6D77-4C4A-A8A3-60E5BE6EAA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995384-D3F5-4D10-B4B9-10CAD61815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D53FA-FC74-4840-81DE-72457B8F88A5}"/>
              </a:ext>
            </a:extLst>
          </p:cNvPr>
          <p:cNvSpPr>
            <a:spLocks noGrp="1"/>
          </p:cNvSpPr>
          <p:nvPr>
            <p:ph type="dt" sz="half" idx="10"/>
          </p:nvPr>
        </p:nvSpPr>
        <p:spPr/>
        <p:txBody>
          <a:bodyPr/>
          <a:lstStyle/>
          <a:p>
            <a:pPr>
              <a:defRPr/>
            </a:pPr>
            <a:fld id="{88B2ABA1-7DC7-4221-8A6C-3A1B76E70ED8}"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30A93D53-9A51-4192-A7AF-08048D6986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C91665-DE42-421C-8A6A-795CCD8BD8E7}"/>
              </a:ext>
            </a:extLst>
          </p:cNvPr>
          <p:cNvSpPr>
            <a:spLocks noGrp="1"/>
          </p:cNvSpPr>
          <p:nvPr>
            <p:ph type="sldNum" sz="quarter" idx="12"/>
          </p:nvPr>
        </p:nvSpPr>
        <p:spPr/>
        <p:txBody>
          <a:bodyPr/>
          <a:lstStyle/>
          <a:p>
            <a:pPr>
              <a:defRPr/>
            </a:pPr>
            <a:fld id="{36BB2742-C0E0-4E1C-994F-1A9FC92F5FC2}" type="slidenum">
              <a:rPr lang="en-US" smtClean="0"/>
              <a:pPr>
                <a:defRPr/>
              </a:pPr>
              <a:t>‹#›</a:t>
            </a:fld>
            <a:endParaRPr lang="en-US"/>
          </a:p>
        </p:txBody>
      </p:sp>
    </p:spTree>
    <p:extLst>
      <p:ext uri="{BB962C8B-B14F-4D97-AF65-F5344CB8AC3E}">
        <p14:creationId xmlns:p14="http://schemas.microsoft.com/office/powerpoint/2010/main" val="270397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a:xfrm>
            <a:off x="533400" y="6248400"/>
            <a:ext cx="2057400" cy="457200"/>
          </a:xfrm>
        </p:spPr>
        <p:txBody>
          <a:bodyPr/>
          <a:lstStyle>
            <a:lvl1pPr>
              <a:defRPr/>
            </a:lvl1pPr>
          </a:lstStyle>
          <a:p>
            <a:fld id="{1270418E-2C51-471D-AB6A-79E00FA07E83}" type="datetimeFigureOut">
              <a:rPr lang="en-US"/>
              <a:pPr/>
              <a:t>8/27/2021</a:t>
            </a:fld>
            <a:endParaRPr lang="en-US"/>
          </a:p>
        </p:txBody>
      </p:sp>
      <p:sp>
        <p:nvSpPr>
          <p:cNvPr id="6" name="Footer Placeholder 5"/>
          <p:cNvSpPr>
            <a:spLocks noGrp="1"/>
          </p:cNvSpPr>
          <p:nvPr>
            <p:ph type="ftr" sz="quarter" idx="11"/>
          </p:nvPr>
        </p:nvSpPr>
        <p:spPr>
          <a:xfrm>
            <a:off x="32385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5268DCAA-DC96-4DB4-A9D3-DB7A2FB0E99D}" type="slidenum">
              <a:rPr lang="en-US"/>
              <a:pPr/>
              <a:t>‹#›</a:t>
            </a:fld>
            <a:endParaRPr lang="en-US"/>
          </a:p>
        </p:txBody>
      </p:sp>
    </p:spTree>
    <p:extLst>
      <p:ext uri="{BB962C8B-B14F-4D97-AF65-F5344CB8AC3E}">
        <p14:creationId xmlns:p14="http://schemas.microsoft.com/office/powerpoint/2010/main" val="237997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4DC4-65B6-44E7-8DD5-A8B87F66F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8133FB-A5BB-4432-9867-E1813B7B0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695086-FABC-4F4E-8749-0944659751D6}"/>
              </a:ext>
            </a:extLst>
          </p:cNvPr>
          <p:cNvSpPr>
            <a:spLocks noGrp="1"/>
          </p:cNvSpPr>
          <p:nvPr>
            <p:ph type="dt" sz="half" idx="10"/>
          </p:nvPr>
        </p:nvSpPr>
        <p:spPr/>
        <p:txBody>
          <a:bodyPr/>
          <a:lstStyle/>
          <a:p>
            <a:pPr>
              <a:defRPr/>
            </a:pPr>
            <a:fld id="{E08B9865-43B1-4278-A27B-DA67C7CDB9E7}"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1EF19151-BF19-4D03-820A-EA24FD2AE33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F5B5C00-B4E6-4E2F-B987-EFE12CE032CD}"/>
              </a:ext>
            </a:extLst>
          </p:cNvPr>
          <p:cNvSpPr>
            <a:spLocks noGrp="1"/>
          </p:cNvSpPr>
          <p:nvPr>
            <p:ph type="sldNum" sz="quarter" idx="12"/>
          </p:nvPr>
        </p:nvSpPr>
        <p:spPr/>
        <p:txBody>
          <a:bodyPr/>
          <a:lstStyle/>
          <a:p>
            <a:pPr>
              <a:defRPr/>
            </a:pPr>
            <a:fld id="{1B2F4CF4-16D0-41A4-8E06-7D7FB2888981}" type="slidenum">
              <a:rPr lang="en-US" smtClean="0"/>
              <a:pPr>
                <a:defRPr/>
              </a:pPr>
              <a:t>‹#›</a:t>
            </a:fld>
            <a:endParaRPr lang="en-US"/>
          </a:p>
        </p:txBody>
      </p:sp>
    </p:spTree>
    <p:extLst>
      <p:ext uri="{BB962C8B-B14F-4D97-AF65-F5344CB8AC3E}">
        <p14:creationId xmlns:p14="http://schemas.microsoft.com/office/powerpoint/2010/main" val="147274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D3-12B5-4D35-9742-871649A780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0A844B-3390-4BBF-B5D3-2A83BFEFC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D96B-B817-4F2F-91B8-DF2D61B2A5F1}"/>
              </a:ext>
            </a:extLst>
          </p:cNvPr>
          <p:cNvSpPr>
            <a:spLocks noGrp="1"/>
          </p:cNvSpPr>
          <p:nvPr>
            <p:ph type="dt" sz="half" idx="10"/>
          </p:nvPr>
        </p:nvSpPr>
        <p:spPr/>
        <p:txBody>
          <a:bodyPr/>
          <a:lstStyle/>
          <a:p>
            <a:pPr>
              <a:defRPr/>
            </a:pPr>
            <a:fld id="{2BA62203-AB03-4A8B-AB40-32F61473BC37}"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F5E5EA96-9F5C-4A2B-9DBA-1D196287262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1D73966-E7CF-4BE4-83E8-A49D2969ED7A}"/>
              </a:ext>
            </a:extLst>
          </p:cNvPr>
          <p:cNvSpPr>
            <a:spLocks noGrp="1"/>
          </p:cNvSpPr>
          <p:nvPr>
            <p:ph type="sldNum" sz="quarter" idx="12"/>
          </p:nvPr>
        </p:nvSpPr>
        <p:spPr/>
        <p:txBody>
          <a:bodyPr/>
          <a:lstStyle/>
          <a:p>
            <a:pPr>
              <a:defRPr/>
            </a:pPr>
            <a:fld id="{43176654-D3F4-40C0-AB7E-2534B4EF7297}" type="slidenum">
              <a:rPr lang="en-US" smtClean="0"/>
              <a:pPr>
                <a:defRPr/>
              </a:pPr>
              <a:t>‹#›</a:t>
            </a:fld>
            <a:endParaRPr lang="en-US"/>
          </a:p>
        </p:txBody>
      </p:sp>
    </p:spTree>
    <p:extLst>
      <p:ext uri="{BB962C8B-B14F-4D97-AF65-F5344CB8AC3E}">
        <p14:creationId xmlns:p14="http://schemas.microsoft.com/office/powerpoint/2010/main" val="326546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36F-326A-4462-8F69-F6ABAD934A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75A3FE-536E-439D-8C16-2F6B091F87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E1F41E-8D30-4A0A-97D8-90BC1DB569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94DC79-F567-4EC9-97AC-04168D34BCAD}"/>
              </a:ext>
            </a:extLst>
          </p:cNvPr>
          <p:cNvSpPr>
            <a:spLocks noGrp="1"/>
          </p:cNvSpPr>
          <p:nvPr>
            <p:ph type="dt" sz="half" idx="10"/>
          </p:nvPr>
        </p:nvSpPr>
        <p:spPr/>
        <p:txBody>
          <a:bodyPr/>
          <a:lstStyle/>
          <a:p>
            <a:pPr>
              <a:defRPr/>
            </a:pPr>
            <a:fld id="{50FFF682-E080-4679-9888-4B2C84F52C70}" type="datetimeFigureOut">
              <a:rPr lang="en-US" smtClean="0"/>
              <a:pPr>
                <a:defRPr/>
              </a:pPr>
              <a:t>8/27/2021</a:t>
            </a:fld>
            <a:endParaRPr lang="en-US"/>
          </a:p>
        </p:txBody>
      </p:sp>
      <p:sp>
        <p:nvSpPr>
          <p:cNvPr id="6" name="Footer Placeholder 5">
            <a:extLst>
              <a:ext uri="{FF2B5EF4-FFF2-40B4-BE49-F238E27FC236}">
                <a16:creationId xmlns:a16="http://schemas.microsoft.com/office/drawing/2014/main" id="{263621D3-7CFE-4A41-8492-7EA219DB4C0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2E711E2-9D73-45F0-AC80-D99CE0FE8857}"/>
              </a:ext>
            </a:extLst>
          </p:cNvPr>
          <p:cNvSpPr>
            <a:spLocks noGrp="1"/>
          </p:cNvSpPr>
          <p:nvPr>
            <p:ph type="sldNum" sz="quarter" idx="12"/>
          </p:nvPr>
        </p:nvSpPr>
        <p:spPr/>
        <p:txBody>
          <a:bodyPr/>
          <a:lstStyle/>
          <a:p>
            <a:pPr>
              <a:defRPr/>
            </a:pPr>
            <a:fld id="{2576B615-2B10-4A88-ADBA-0D91F03E445E}" type="slidenum">
              <a:rPr lang="en-US" smtClean="0"/>
              <a:pPr>
                <a:defRPr/>
              </a:pPr>
              <a:t>‹#›</a:t>
            </a:fld>
            <a:endParaRPr lang="en-US"/>
          </a:p>
        </p:txBody>
      </p:sp>
    </p:spTree>
    <p:extLst>
      <p:ext uri="{BB962C8B-B14F-4D97-AF65-F5344CB8AC3E}">
        <p14:creationId xmlns:p14="http://schemas.microsoft.com/office/powerpoint/2010/main" val="18235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7ED7-0BFF-46EB-B25C-AED4FA6FED9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9EE271-B4BC-46DC-90CD-6F33D47DC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29E7-2648-482E-AE02-E91204370D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06D42-ED58-4155-BA41-D6AA47258D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947F-641F-4342-9D7B-CCCB75D0334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065CAB5-B625-48F4-AC3B-D7589852B805}"/>
              </a:ext>
            </a:extLst>
          </p:cNvPr>
          <p:cNvSpPr>
            <a:spLocks noGrp="1"/>
          </p:cNvSpPr>
          <p:nvPr>
            <p:ph type="dt" sz="half" idx="10"/>
          </p:nvPr>
        </p:nvSpPr>
        <p:spPr/>
        <p:txBody>
          <a:bodyPr/>
          <a:lstStyle/>
          <a:p>
            <a:pPr>
              <a:defRPr/>
            </a:pPr>
            <a:fld id="{94C6D213-DE81-4EDB-866B-9E76E516FB54}" type="datetimeFigureOut">
              <a:rPr lang="en-US" smtClean="0"/>
              <a:pPr>
                <a:defRPr/>
              </a:pPr>
              <a:t>8/27/2021</a:t>
            </a:fld>
            <a:endParaRPr lang="en-US"/>
          </a:p>
        </p:txBody>
      </p:sp>
      <p:sp>
        <p:nvSpPr>
          <p:cNvPr id="8" name="Footer Placeholder 7">
            <a:extLst>
              <a:ext uri="{FF2B5EF4-FFF2-40B4-BE49-F238E27FC236}">
                <a16:creationId xmlns:a16="http://schemas.microsoft.com/office/drawing/2014/main" id="{05CA8D65-9E46-456F-A7F8-1C67ABD271E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58CE37A-5DD5-4ADB-9208-83D86CEEA7A8}"/>
              </a:ext>
            </a:extLst>
          </p:cNvPr>
          <p:cNvSpPr>
            <a:spLocks noGrp="1"/>
          </p:cNvSpPr>
          <p:nvPr>
            <p:ph type="sldNum" sz="quarter" idx="12"/>
          </p:nvPr>
        </p:nvSpPr>
        <p:spPr/>
        <p:txBody>
          <a:bodyPr/>
          <a:lstStyle/>
          <a:p>
            <a:pPr>
              <a:defRPr/>
            </a:pPr>
            <a:fld id="{10434460-0CA7-4DAF-9543-C833EB962BAD}" type="slidenum">
              <a:rPr lang="en-US" smtClean="0"/>
              <a:pPr>
                <a:defRPr/>
              </a:pPr>
              <a:t>‹#›</a:t>
            </a:fld>
            <a:endParaRPr lang="en-US"/>
          </a:p>
        </p:txBody>
      </p:sp>
    </p:spTree>
    <p:extLst>
      <p:ext uri="{BB962C8B-B14F-4D97-AF65-F5344CB8AC3E}">
        <p14:creationId xmlns:p14="http://schemas.microsoft.com/office/powerpoint/2010/main" val="207065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F40B-F612-4AF1-B5C9-7AE3E3A9BE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D913C5-D625-4D45-968C-262DFEA17FB3}"/>
              </a:ext>
            </a:extLst>
          </p:cNvPr>
          <p:cNvSpPr>
            <a:spLocks noGrp="1"/>
          </p:cNvSpPr>
          <p:nvPr>
            <p:ph type="dt" sz="half" idx="10"/>
          </p:nvPr>
        </p:nvSpPr>
        <p:spPr/>
        <p:txBody>
          <a:bodyPr/>
          <a:lstStyle/>
          <a:p>
            <a:pPr>
              <a:defRPr/>
            </a:pPr>
            <a:fld id="{E2DF37E2-C0E2-4413-99F1-9301D7FE5C11}" type="datetimeFigureOut">
              <a:rPr lang="en-US" smtClean="0"/>
              <a:pPr>
                <a:defRPr/>
              </a:pPr>
              <a:t>8/27/2021</a:t>
            </a:fld>
            <a:endParaRPr lang="en-US"/>
          </a:p>
        </p:txBody>
      </p:sp>
      <p:sp>
        <p:nvSpPr>
          <p:cNvPr id="4" name="Footer Placeholder 3">
            <a:extLst>
              <a:ext uri="{FF2B5EF4-FFF2-40B4-BE49-F238E27FC236}">
                <a16:creationId xmlns:a16="http://schemas.microsoft.com/office/drawing/2014/main" id="{1DB9EE3F-743B-49E7-8FD4-AC6B7D676D5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498F706-640D-4B04-B4F2-276145A8B352}"/>
              </a:ext>
            </a:extLst>
          </p:cNvPr>
          <p:cNvSpPr>
            <a:spLocks noGrp="1"/>
          </p:cNvSpPr>
          <p:nvPr>
            <p:ph type="sldNum" sz="quarter" idx="12"/>
          </p:nvPr>
        </p:nvSpPr>
        <p:spPr/>
        <p:txBody>
          <a:bodyPr/>
          <a:lstStyle/>
          <a:p>
            <a:pPr>
              <a:defRPr/>
            </a:pPr>
            <a:fld id="{A0635DA5-7C62-48ED-B6F3-C7E7D34BD4E8}" type="slidenum">
              <a:rPr lang="en-US" smtClean="0"/>
              <a:pPr>
                <a:defRPr/>
              </a:pPr>
              <a:t>‹#›</a:t>
            </a:fld>
            <a:endParaRPr lang="en-US"/>
          </a:p>
        </p:txBody>
      </p:sp>
    </p:spTree>
    <p:extLst>
      <p:ext uri="{BB962C8B-B14F-4D97-AF65-F5344CB8AC3E}">
        <p14:creationId xmlns:p14="http://schemas.microsoft.com/office/powerpoint/2010/main" val="221988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4146-7219-422B-A3B9-EE017F772563}"/>
              </a:ext>
            </a:extLst>
          </p:cNvPr>
          <p:cNvSpPr>
            <a:spLocks noGrp="1"/>
          </p:cNvSpPr>
          <p:nvPr>
            <p:ph type="dt" sz="half" idx="10"/>
          </p:nvPr>
        </p:nvSpPr>
        <p:spPr/>
        <p:txBody>
          <a:bodyPr/>
          <a:lstStyle/>
          <a:p>
            <a:pPr>
              <a:defRPr/>
            </a:pPr>
            <a:fld id="{85440150-593B-4573-8137-89570B5EF4AD}" type="datetimeFigureOut">
              <a:rPr lang="en-US" smtClean="0"/>
              <a:pPr>
                <a:defRPr/>
              </a:pPr>
              <a:t>8/27/2021</a:t>
            </a:fld>
            <a:endParaRPr lang="en-US"/>
          </a:p>
        </p:txBody>
      </p:sp>
      <p:sp>
        <p:nvSpPr>
          <p:cNvPr id="3" name="Footer Placeholder 2">
            <a:extLst>
              <a:ext uri="{FF2B5EF4-FFF2-40B4-BE49-F238E27FC236}">
                <a16:creationId xmlns:a16="http://schemas.microsoft.com/office/drawing/2014/main" id="{1ACBC10C-C5F1-477A-9934-665465AD430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064DC42-7D6B-4052-944B-25162AA25F01}"/>
              </a:ext>
            </a:extLst>
          </p:cNvPr>
          <p:cNvSpPr>
            <a:spLocks noGrp="1"/>
          </p:cNvSpPr>
          <p:nvPr>
            <p:ph type="sldNum" sz="quarter" idx="12"/>
          </p:nvPr>
        </p:nvSpPr>
        <p:spPr/>
        <p:txBody>
          <a:bodyPr/>
          <a:lstStyle/>
          <a:p>
            <a:pPr>
              <a:defRPr/>
            </a:pPr>
            <a:fld id="{F08AE3CB-629B-4729-A43D-61A5080FB5B3}" type="slidenum">
              <a:rPr lang="en-US" smtClean="0"/>
              <a:pPr>
                <a:defRPr/>
              </a:pPr>
              <a:t>‹#›</a:t>
            </a:fld>
            <a:endParaRPr lang="en-US"/>
          </a:p>
        </p:txBody>
      </p:sp>
    </p:spTree>
    <p:extLst>
      <p:ext uri="{BB962C8B-B14F-4D97-AF65-F5344CB8AC3E}">
        <p14:creationId xmlns:p14="http://schemas.microsoft.com/office/powerpoint/2010/main" val="44816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7B68-05BD-458B-90DC-8BCA3E6AD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871592-6281-4B19-AABA-0D79A3171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899705-E97C-4D5D-8F60-366F0223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EDB2-B6FE-45F7-99CF-F5DDFE5C4FD8}"/>
              </a:ext>
            </a:extLst>
          </p:cNvPr>
          <p:cNvSpPr>
            <a:spLocks noGrp="1"/>
          </p:cNvSpPr>
          <p:nvPr>
            <p:ph type="dt" sz="half" idx="10"/>
          </p:nvPr>
        </p:nvSpPr>
        <p:spPr/>
        <p:txBody>
          <a:bodyPr/>
          <a:lstStyle/>
          <a:p>
            <a:pPr>
              <a:defRPr/>
            </a:pPr>
            <a:fld id="{30071103-0498-4983-9018-4AB89A4DB696}" type="datetimeFigureOut">
              <a:rPr lang="en-US" smtClean="0"/>
              <a:pPr>
                <a:defRPr/>
              </a:pPr>
              <a:t>8/27/2021</a:t>
            </a:fld>
            <a:endParaRPr lang="en-US"/>
          </a:p>
        </p:txBody>
      </p:sp>
      <p:sp>
        <p:nvSpPr>
          <p:cNvPr id="6" name="Footer Placeholder 5">
            <a:extLst>
              <a:ext uri="{FF2B5EF4-FFF2-40B4-BE49-F238E27FC236}">
                <a16:creationId xmlns:a16="http://schemas.microsoft.com/office/drawing/2014/main" id="{41C4FDA9-1117-4F1F-84DB-22DF42DAF64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71B747A-7BCD-459F-97BA-6BCB14FB6988}"/>
              </a:ext>
            </a:extLst>
          </p:cNvPr>
          <p:cNvSpPr>
            <a:spLocks noGrp="1"/>
          </p:cNvSpPr>
          <p:nvPr>
            <p:ph type="sldNum" sz="quarter" idx="12"/>
          </p:nvPr>
        </p:nvSpPr>
        <p:spPr/>
        <p:txBody>
          <a:bodyPr/>
          <a:lstStyle/>
          <a:p>
            <a:pPr>
              <a:defRPr/>
            </a:pPr>
            <a:fld id="{A39C08BD-C4AB-49C5-8E4E-97B4CC556DC3}" type="slidenum">
              <a:rPr lang="en-US" smtClean="0"/>
              <a:pPr>
                <a:defRPr/>
              </a:pPr>
              <a:t>‹#›</a:t>
            </a:fld>
            <a:endParaRPr lang="en-US"/>
          </a:p>
        </p:txBody>
      </p:sp>
    </p:spTree>
    <p:extLst>
      <p:ext uri="{BB962C8B-B14F-4D97-AF65-F5344CB8AC3E}">
        <p14:creationId xmlns:p14="http://schemas.microsoft.com/office/powerpoint/2010/main" val="204876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DE3B-CA0B-4020-A020-E27E3EC1B6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2529E9-3917-46AB-9973-2752C963B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176DFB85-D12D-43EB-B3C8-2A32A95EF6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33A881-08CE-4DD9-BE65-2AF6F43D0751}"/>
              </a:ext>
            </a:extLst>
          </p:cNvPr>
          <p:cNvSpPr>
            <a:spLocks noGrp="1"/>
          </p:cNvSpPr>
          <p:nvPr>
            <p:ph type="dt" sz="half" idx="10"/>
          </p:nvPr>
        </p:nvSpPr>
        <p:spPr/>
        <p:txBody>
          <a:bodyPr/>
          <a:lstStyle/>
          <a:p>
            <a:pPr>
              <a:defRPr/>
            </a:pPr>
            <a:fld id="{29C45C31-973D-498C-9DCE-C5561B9E3F0A}" type="datetimeFigureOut">
              <a:rPr lang="en-US" smtClean="0"/>
              <a:pPr>
                <a:defRPr/>
              </a:pPr>
              <a:t>8/27/2021</a:t>
            </a:fld>
            <a:endParaRPr lang="en-US"/>
          </a:p>
        </p:txBody>
      </p:sp>
      <p:sp>
        <p:nvSpPr>
          <p:cNvPr id="6" name="Footer Placeholder 5">
            <a:extLst>
              <a:ext uri="{FF2B5EF4-FFF2-40B4-BE49-F238E27FC236}">
                <a16:creationId xmlns:a16="http://schemas.microsoft.com/office/drawing/2014/main" id="{DC738D5B-9D1B-44A6-A3C8-22E29E91D49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E017F95-9176-4F93-BF0C-3214701A7DAB}"/>
              </a:ext>
            </a:extLst>
          </p:cNvPr>
          <p:cNvSpPr>
            <a:spLocks noGrp="1"/>
          </p:cNvSpPr>
          <p:nvPr>
            <p:ph type="sldNum" sz="quarter" idx="12"/>
          </p:nvPr>
        </p:nvSpPr>
        <p:spPr/>
        <p:txBody>
          <a:bodyPr/>
          <a:lstStyle/>
          <a:p>
            <a:pPr>
              <a:defRPr/>
            </a:pPr>
            <a:fld id="{E21F3DCF-91A0-4A5E-956C-871C5E3075FB}" type="slidenum">
              <a:rPr lang="en-US" smtClean="0"/>
              <a:pPr>
                <a:defRPr/>
              </a:pPr>
              <a:t>‹#›</a:t>
            </a:fld>
            <a:endParaRPr lang="en-US"/>
          </a:p>
        </p:txBody>
      </p:sp>
    </p:spTree>
    <p:extLst>
      <p:ext uri="{BB962C8B-B14F-4D97-AF65-F5344CB8AC3E}">
        <p14:creationId xmlns:p14="http://schemas.microsoft.com/office/powerpoint/2010/main" val="12265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12BF2-931F-4C02-9C59-E16C64DEAA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3164F0-3802-4685-900A-585D07651B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AD971-7CFA-4212-BE9F-CE0CBE8F53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6663287-4E6F-4030-B082-0DA28137AB26}"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2D9A36FC-E4D6-4ECA-8CBD-FF8C74E28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74A35B-F52C-40F3-92BE-35A9AC1FB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BCFB4ED-D2B9-4B02-B69F-B5761B37BF80}" type="slidenum">
              <a:rPr lang="en-US" smtClean="0"/>
              <a:pPr>
                <a:defRPr/>
              </a:pPr>
              <a:t>‹#›</a:t>
            </a:fld>
            <a:endParaRPr lang="en-US"/>
          </a:p>
        </p:txBody>
      </p:sp>
    </p:spTree>
    <p:extLst>
      <p:ext uri="{BB962C8B-B14F-4D97-AF65-F5344CB8AC3E}">
        <p14:creationId xmlns:p14="http://schemas.microsoft.com/office/powerpoint/2010/main" val="31559744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unesco.org/culture" TargetMode="External"/><Relationship Id="rId7" Type="http://schemas.openxmlformats.org/officeDocument/2006/relationships/hyperlink" Target="http://lib.stanford.edu/telaviv" TargetMode="External"/><Relationship Id="rId2" Type="http://schemas.openxmlformats.org/officeDocument/2006/relationships/hyperlink" Target="http://www.unesco.org/" TargetMode="External"/><Relationship Id="rId1" Type="http://schemas.openxmlformats.org/officeDocument/2006/relationships/slideLayout" Target="../slideLayouts/slideLayout7.xml"/><Relationship Id="rId6" Type="http://schemas.openxmlformats.org/officeDocument/2006/relationships/hyperlink" Target="http://en.wikipedia.org/wiki/Stanford_University" TargetMode="External"/><Relationship Id="rId5" Type="http://schemas.openxmlformats.org/officeDocument/2006/relationships/hyperlink" Target="http://whc.unesco.org/en/list/" TargetMode="External"/><Relationship Id="rId4" Type="http://schemas.openxmlformats.org/officeDocument/2006/relationships/hyperlink" Target="http://whc.unesco.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Regional_Planning_Association_of_America" TargetMode="External"/><Relationship Id="rId2" Type="http://schemas.openxmlformats.org/officeDocument/2006/relationships/hyperlink" Target="http://www.nd.edu/~ehalton/mumfordbio.html" TargetMode="External"/><Relationship Id="rId1" Type="http://schemas.openxmlformats.org/officeDocument/2006/relationships/slideLayout" Target="../slideLayouts/slideLayout2.xml"/><Relationship Id="rId5" Type="http://schemas.openxmlformats.org/officeDocument/2006/relationships/hyperlink" Target="http://www.albany.edu/mumford/About_us/who_is_lm.htmL" TargetMode="External"/><Relationship Id="rId4" Type="http://schemas.openxmlformats.org/officeDocument/2006/relationships/hyperlink" Target="http://mumford.albany.edu/mumford/chronology_lm.ht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File:Cityinhistory.g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8B3B2-7E66-47FB-9EA9-92AF4F717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4609" y="263770"/>
            <a:ext cx="1499391" cy="1788747"/>
          </a:xfrm>
          <a:prstGeom prst="rect">
            <a:avLst/>
          </a:prstGeom>
        </p:spPr>
      </p:pic>
      <p:sp>
        <p:nvSpPr>
          <p:cNvPr id="3" name="Title 1">
            <a:extLst>
              <a:ext uri="{FF2B5EF4-FFF2-40B4-BE49-F238E27FC236}">
                <a16:creationId xmlns:a16="http://schemas.microsoft.com/office/drawing/2014/main" id="{D809CA4B-72D9-4A23-88BC-C3F8C9AA807D}"/>
              </a:ext>
            </a:extLst>
          </p:cNvPr>
          <p:cNvSpPr txBox="1">
            <a:spLocks/>
          </p:cNvSpPr>
          <p:nvPr/>
        </p:nvSpPr>
        <p:spPr bwMode="auto">
          <a:xfrm>
            <a:off x="29309" y="4451125"/>
            <a:ext cx="11195538" cy="21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62" u="sng" dirty="0"/>
              <a:t>Subject:</a:t>
            </a:r>
            <a:r>
              <a:rPr lang="en-IN" sz="2462" dirty="0"/>
              <a:t> </a:t>
            </a:r>
            <a:r>
              <a:rPr lang="en-US" sz="2462" spc="-99" dirty="0"/>
              <a:t>Principles Of Human Settlements-I</a:t>
            </a:r>
          </a:p>
          <a:p>
            <a:r>
              <a:rPr lang="en-IN" sz="2462" u="sng" dirty="0"/>
              <a:t>Topic:</a:t>
            </a:r>
            <a:r>
              <a:rPr lang="en-IN" sz="2462" dirty="0"/>
              <a:t> </a:t>
            </a:r>
            <a:r>
              <a:rPr lang="en-US" sz="2462" spc="-99" dirty="0"/>
              <a:t>Planning Works </a:t>
            </a:r>
          </a:p>
          <a:p>
            <a:r>
              <a:rPr lang="en-IN" sz="2462" u="sng" dirty="0"/>
              <a:t>Presented by</a:t>
            </a:r>
            <a:r>
              <a:rPr lang="en-IN" sz="2462" dirty="0"/>
              <a:t>: Fazlur Rahman</a:t>
            </a:r>
          </a:p>
        </p:txBody>
      </p:sp>
    </p:spTree>
    <p:extLst>
      <p:ext uri="{BB962C8B-B14F-4D97-AF65-F5344CB8AC3E}">
        <p14:creationId xmlns:p14="http://schemas.microsoft.com/office/powerpoint/2010/main" val="361041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8596" y="533400"/>
            <a:ext cx="7572404" cy="5824558"/>
          </a:xfrm>
        </p:spPr>
        <p:txBody>
          <a:bodyPr>
            <a:normAutofit fontScale="90000"/>
          </a:bodyPr>
          <a:lstStyle/>
          <a:p>
            <a:pPr algn="l"/>
            <a:br>
              <a:rPr lang="en-US" sz="2800" u="sng" dirty="0"/>
            </a:br>
            <a:br>
              <a:rPr lang="en-US" sz="2000" u="sng" dirty="0"/>
            </a:br>
            <a:r>
              <a:rPr lang="en-US" sz="2400" b="1" dirty="0"/>
              <a:t>+</a:t>
            </a:r>
            <a:r>
              <a:rPr lang="en-US" sz="2400" b="1" dirty="0" err="1"/>
              <a:t>veS</a:t>
            </a:r>
            <a:r>
              <a:rPr lang="en-US" sz="2400" b="1" dirty="0"/>
              <a:t> </a:t>
            </a:r>
            <a:br>
              <a:rPr lang="en-US" sz="2400" b="1" dirty="0"/>
            </a:br>
            <a:br>
              <a:rPr lang="en-US" sz="2400" b="1" dirty="0"/>
            </a:br>
            <a:r>
              <a:rPr lang="en-US" sz="2000" dirty="0"/>
              <a:t>-organic analysis is synonymous with present day sustainability</a:t>
            </a:r>
            <a:br>
              <a:rPr lang="en-US" sz="2000" dirty="0"/>
            </a:br>
            <a:r>
              <a:rPr lang="en-US" sz="2000" dirty="0"/>
              <a:t>- technology should be under human control</a:t>
            </a:r>
            <a:br>
              <a:rPr lang="en-US" sz="2000" dirty="0"/>
            </a:br>
            <a:r>
              <a:rPr lang="en-US" sz="2000" dirty="0"/>
              <a:t>- strong respect for the subjective, vital forces of humanity</a:t>
            </a:r>
            <a:r>
              <a:rPr lang="en-US" dirty="0"/>
              <a:t>. </a:t>
            </a:r>
            <a:br>
              <a:rPr lang="en-US" dirty="0"/>
            </a:br>
            <a:r>
              <a:rPr lang="en-US" sz="2000" dirty="0"/>
              <a:t>- his concept of regional city if applied, can reduce energy consumption and provide less congested living spaces.</a:t>
            </a:r>
            <a:br>
              <a:rPr lang="en-US" sz="2000" dirty="0"/>
            </a:br>
            <a:r>
              <a:rPr lang="en-US" sz="2400" b="1" dirty="0"/>
              <a:t>-</a:t>
            </a:r>
            <a:r>
              <a:rPr lang="en-US" sz="2400" b="1" dirty="0" err="1"/>
              <a:t>ves</a:t>
            </a:r>
            <a:br>
              <a:rPr lang="en-US" sz="2000" dirty="0"/>
            </a:br>
            <a:r>
              <a:rPr lang="en-US" sz="2000" dirty="0"/>
              <a:t>- he opposed technology blindly</a:t>
            </a:r>
            <a:br>
              <a:rPr lang="en-US" sz="2000" dirty="0"/>
            </a:br>
            <a:r>
              <a:rPr lang="en-US" sz="2000" dirty="0"/>
              <a:t>- said benign social structures will arise organically as a unique function of </a:t>
            </a:r>
            <a:r>
              <a:rPr lang="en-US" sz="2000" dirty="0" err="1"/>
              <a:t>urbanisation</a:t>
            </a:r>
            <a:r>
              <a:rPr lang="en-US" sz="2000" dirty="0"/>
              <a:t> , has shown itself to be wrong. </a:t>
            </a:r>
            <a:br>
              <a:rPr lang="en-US" sz="2000" dirty="0"/>
            </a:br>
            <a:r>
              <a:rPr lang="en-US" sz="2000" dirty="0"/>
              <a:t>Instead cities have proven to be concentration of human ill effects like crime , drugs, </a:t>
            </a:r>
            <a:r>
              <a:rPr lang="en-US" sz="2000" dirty="0" err="1"/>
              <a:t>polllution</a:t>
            </a:r>
            <a:r>
              <a:rPr lang="en-US" sz="2000" dirty="0"/>
              <a:t> etc</a:t>
            </a:r>
            <a:br>
              <a:rPr lang="en-US" sz="2000" dirty="0"/>
            </a:br>
            <a:br>
              <a:rPr lang="en-US" sz="2000" dirty="0"/>
            </a:br>
            <a:br>
              <a:rPr lang="en-US" sz="2000" dirty="0"/>
            </a:br>
            <a:r>
              <a:rPr lang="en-US" sz="2000" dirty="0"/>
              <a:t>Lewis Mumford was not necessarily a practical man and rarely took a pragmatic approach to problem solving.</a:t>
            </a:r>
            <a:br>
              <a:rPr lang="en-US" sz="2000" dirty="0"/>
            </a:br>
            <a:br>
              <a:rPr lang="en-US" sz="2000" dirty="0"/>
            </a:br>
            <a:r>
              <a:rPr lang="en-US" sz="2000" dirty="0"/>
              <a:t>His suggestions were rarely, if ever, applied entirely.    </a:t>
            </a:r>
            <a:br>
              <a:rPr lang="en-US" dirty="0"/>
            </a:br>
            <a:endParaRPr lang="en-US" dirty="0"/>
          </a:p>
        </p:txBody>
      </p:sp>
      <p:sp>
        <p:nvSpPr>
          <p:cNvPr id="3" name="TextBox 2"/>
          <p:cNvSpPr txBox="1"/>
          <p:nvPr/>
        </p:nvSpPr>
        <p:spPr>
          <a:xfrm>
            <a:off x="3214678" y="0"/>
            <a:ext cx="2428892" cy="646331"/>
          </a:xfrm>
          <a:prstGeom prst="rect">
            <a:avLst/>
          </a:prstGeom>
          <a:noFill/>
        </p:spPr>
        <p:txBody>
          <a:bodyPr wrap="square" rtlCol="0">
            <a:spAutoFit/>
          </a:bodyPr>
          <a:lstStyle/>
          <a:p>
            <a:r>
              <a:rPr lang="en-US" sz="3600" dirty="0"/>
              <a:t>CRITIQUE</a:t>
            </a:r>
            <a:endParaRPr lang="en-IN"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0198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9220" name="TextBox 5"/>
          <p:cNvSpPr txBox="1">
            <a:spLocks noChangeArrowheads="1"/>
          </p:cNvSpPr>
          <p:nvPr/>
        </p:nvSpPr>
        <p:spPr bwMode="auto">
          <a:xfrm>
            <a:off x="0" y="6019800"/>
            <a:ext cx="9144000" cy="523220"/>
          </a:xfrm>
          <a:prstGeom prst="rect">
            <a:avLst/>
          </a:prstGeom>
          <a:noFill/>
          <a:ln w="9525">
            <a:noFill/>
            <a:miter lim="800000"/>
            <a:headEnd/>
            <a:tailEnd/>
          </a:ln>
        </p:spPr>
        <p:txBody>
          <a:bodyPr>
            <a:spAutoFit/>
          </a:bodyPr>
          <a:lstStyle/>
          <a:p>
            <a:r>
              <a:rPr lang="en-US" sz="2800" b="1" dirty="0">
                <a:solidFill>
                  <a:schemeClr val="bg1"/>
                </a:solidFill>
              </a:rPr>
              <a:t>born 19 March 1932				  PETER HALL</a:t>
            </a:r>
            <a:endParaRPr lang="en-US" sz="2800" dirty="0">
              <a:solidFill>
                <a:schemeClr val="bg1"/>
              </a:solidFill>
            </a:endParaRPr>
          </a:p>
        </p:txBody>
      </p:sp>
      <p:pic>
        <p:nvPicPr>
          <p:cNvPr id="61442" name="Picture 2" descr="File:Sir Peter Hall.jpg"/>
          <p:cNvPicPr>
            <a:picLocks noChangeAspect="1" noChangeArrowheads="1"/>
          </p:cNvPicPr>
          <p:nvPr/>
        </p:nvPicPr>
        <p:blipFill>
          <a:blip r:embed="rId2"/>
          <a:srcRect/>
          <a:stretch>
            <a:fillRect/>
          </a:stretch>
        </p:blipFill>
        <p:spPr bwMode="auto">
          <a:xfrm>
            <a:off x="0" y="914400"/>
            <a:ext cx="7620000" cy="50768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524000" y="1219200"/>
          <a:ext cx="68580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0"/>
            <a:ext cx="91440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3600" dirty="0"/>
              <a:t>PLANNING THEORY </a:t>
            </a:r>
          </a:p>
        </p:txBody>
      </p:sp>
      <p:sp>
        <p:nvSpPr>
          <p:cNvPr id="5" name="Rectangle 4"/>
          <p:cNvSpPr/>
          <p:nvPr/>
        </p:nvSpPr>
        <p:spPr>
          <a:xfrm>
            <a:off x="4267200" y="3429000"/>
            <a:ext cx="1676400" cy="1066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b="1" dirty="0">
                <a:solidFill>
                  <a:schemeClr val="tx1"/>
                </a:solidFill>
              </a:rPr>
              <a:t>CITY</a:t>
            </a:r>
          </a:p>
        </p:txBody>
      </p:sp>
      <p:sp>
        <p:nvSpPr>
          <p:cNvPr id="6" name="Rectangle 5"/>
          <p:cNvSpPr/>
          <p:nvPr/>
        </p:nvSpPr>
        <p:spPr>
          <a:xfrm>
            <a:off x="2133600" y="6260068"/>
            <a:ext cx="5334000" cy="369332"/>
          </a:xfrm>
          <a:prstGeom prst="rect">
            <a:avLst/>
          </a:prstGeom>
        </p:spPr>
        <p:txBody>
          <a:bodyPr wrap="square">
            <a:spAutoFit/>
          </a:bodyPr>
          <a:lstStyle/>
          <a:p>
            <a:r>
              <a:rPr lang="en-US" dirty="0"/>
              <a:t>STUDY  THE  CITIES FROM MULTIPLE ANGLES</a:t>
            </a:r>
          </a:p>
        </p:txBody>
      </p:sp>
      <p:sp>
        <p:nvSpPr>
          <p:cNvPr id="7" name="TextBox 6"/>
          <p:cNvSpPr txBox="1"/>
          <p:nvPr/>
        </p:nvSpPr>
        <p:spPr>
          <a:xfrm>
            <a:off x="76200" y="609600"/>
            <a:ext cx="4572000" cy="1231106"/>
          </a:xfrm>
          <a:prstGeom prst="rect">
            <a:avLst/>
          </a:prstGeom>
          <a:noFill/>
        </p:spPr>
        <p:txBody>
          <a:bodyPr wrap="square" rtlCol="0">
            <a:spAutoFit/>
          </a:bodyPr>
          <a:lstStyle/>
          <a:p>
            <a:r>
              <a:rPr lang="en-US" sz="2000" b="1" dirty="0">
                <a:solidFill>
                  <a:schemeClr val="bg1"/>
                </a:solidFill>
              </a:rPr>
              <a:t>SIR PETER HALL</a:t>
            </a:r>
          </a:p>
          <a:p>
            <a:r>
              <a:rPr lang="en-US" dirty="0">
                <a:solidFill>
                  <a:schemeClr val="bg1"/>
                </a:solidFill>
              </a:rPr>
              <a:t>TOWN PLANNER,</a:t>
            </a:r>
          </a:p>
          <a:p>
            <a:r>
              <a:rPr lang="en-US" dirty="0"/>
              <a:t> URBANIST AND</a:t>
            </a:r>
          </a:p>
          <a:p>
            <a:r>
              <a:rPr lang="en-US" dirty="0"/>
              <a:t> GEOGRAPHER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5105400" cy="6858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URBAN ENTERPRISE ZONES</a:t>
            </a:r>
            <a:r>
              <a:rPr lang="en-US" sz="2400" dirty="0">
                <a:solidFill>
                  <a:schemeClr val="tx1"/>
                </a:solidFill>
              </a:rPr>
              <a:t> (</a:t>
            </a:r>
            <a:r>
              <a:rPr lang="en-US" sz="2400" b="1" dirty="0">
                <a:solidFill>
                  <a:schemeClr val="tx1"/>
                </a:solidFill>
              </a:rPr>
              <a:t>UEZ</a:t>
            </a:r>
            <a:r>
              <a:rPr lang="en-US" sz="2400" dirty="0">
                <a:solidFill>
                  <a:schemeClr val="tx1"/>
                </a:solidFill>
              </a:rPr>
              <a:t>S)</a:t>
            </a:r>
          </a:p>
        </p:txBody>
      </p:sp>
      <p:sp>
        <p:nvSpPr>
          <p:cNvPr id="5" name="Rectangle 4"/>
          <p:cNvSpPr/>
          <p:nvPr/>
        </p:nvSpPr>
        <p:spPr>
          <a:xfrm>
            <a:off x="914400" y="1748135"/>
            <a:ext cx="32004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tx1"/>
                </a:solidFill>
              </a:rPr>
              <a:t>ENTREPRENEURS AND INVESTORS</a:t>
            </a:r>
          </a:p>
        </p:txBody>
      </p:sp>
      <p:cxnSp>
        <p:nvCxnSpPr>
          <p:cNvPr id="14" name="Straight Arrow Connector 13"/>
          <p:cNvCxnSpPr/>
          <p:nvPr/>
        </p:nvCxnSpPr>
        <p:spPr>
          <a:xfrm>
            <a:off x="4267200" y="2205335"/>
            <a:ext cx="762000" cy="1588"/>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5181600" y="1671935"/>
            <a:ext cx="3048000"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solidFill>
                  <a:schemeClr val="tx1"/>
                </a:solidFill>
              </a:rPr>
              <a:t> LAUNCH BUSINESSES IN POOR NEIGHBORHOODS</a:t>
            </a:r>
          </a:p>
        </p:txBody>
      </p:sp>
      <p:cxnSp>
        <p:nvCxnSpPr>
          <p:cNvPr id="20" name="Straight Arrow Connector 19"/>
          <p:cNvCxnSpPr/>
          <p:nvPr/>
        </p:nvCxnSpPr>
        <p:spPr>
          <a:xfrm rot="5400000">
            <a:off x="5753894" y="3309441"/>
            <a:ext cx="1600200" cy="1588"/>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5486400" y="6096000"/>
            <a:ext cx="2286000"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400" b="1" dirty="0">
                <a:solidFill>
                  <a:schemeClr val="tx1"/>
                </a:solidFill>
              </a:rPr>
              <a:t>DEVELOPMENT</a:t>
            </a:r>
          </a:p>
        </p:txBody>
      </p:sp>
      <p:cxnSp>
        <p:nvCxnSpPr>
          <p:cNvPr id="25" name="Elbow Connector 24"/>
          <p:cNvCxnSpPr/>
          <p:nvPr/>
        </p:nvCxnSpPr>
        <p:spPr>
          <a:xfrm>
            <a:off x="2590800" y="2667000"/>
            <a:ext cx="2133600" cy="1905000"/>
          </a:xfrm>
          <a:prstGeom prst="bentConnector3">
            <a:avLst>
              <a:gd name="adj1" fmla="val 0"/>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304800" y="2814935"/>
            <a:ext cx="1981200" cy="1754326"/>
          </a:xfrm>
          <a:prstGeom prst="rect">
            <a:avLst/>
          </a:prstGeom>
        </p:spPr>
        <p:txBody>
          <a:bodyPr wrap="square">
            <a:spAutoFit/>
          </a:bodyPr>
          <a:lstStyle/>
          <a:p>
            <a:r>
              <a:rPr lang="en-US" b="1" dirty="0"/>
              <a:t>LOCATE FREE OF CERTAIN LOCAL, STATE, AND FEDERAL TAXES AND RESTRICTIONS</a:t>
            </a:r>
          </a:p>
        </p:txBody>
      </p:sp>
      <p:sp>
        <p:nvSpPr>
          <p:cNvPr id="30" name="Rectangle 29"/>
          <p:cNvSpPr/>
          <p:nvPr/>
        </p:nvSpPr>
        <p:spPr>
          <a:xfrm>
            <a:off x="4876800" y="4114800"/>
            <a:ext cx="3429000" cy="121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solidFill>
                  <a:schemeClr val="tx1"/>
                </a:solidFill>
              </a:rPr>
              <a:t> ECONOMICALLY DEPRESSED URBAN COMMUNITIES</a:t>
            </a:r>
            <a:r>
              <a:rPr lang="en-US" sz="2800" dirty="0">
                <a:solidFill>
                  <a:schemeClr val="tx1"/>
                </a:solidFill>
              </a:rPr>
              <a:t> </a:t>
            </a:r>
            <a:endParaRPr lang="en-US" sz="2800" b="1" dirty="0">
              <a:solidFill>
                <a:schemeClr val="tx1"/>
              </a:solidFill>
            </a:endParaRPr>
          </a:p>
        </p:txBody>
      </p:sp>
      <p:cxnSp>
        <p:nvCxnSpPr>
          <p:cNvPr id="33" name="Straight Arrow Connector 32"/>
          <p:cNvCxnSpPr/>
          <p:nvPr/>
        </p:nvCxnSpPr>
        <p:spPr>
          <a:xfrm rot="10800000">
            <a:off x="3733800" y="5334000"/>
            <a:ext cx="990600" cy="1588"/>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34" name="TextBox 33"/>
          <p:cNvSpPr txBox="1"/>
          <p:nvPr/>
        </p:nvSpPr>
        <p:spPr>
          <a:xfrm>
            <a:off x="533400" y="4800600"/>
            <a:ext cx="31242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dirty="0">
                <a:solidFill>
                  <a:schemeClr val="tx1"/>
                </a:solidFill>
              </a:rPr>
              <a:t>Stimulating economic growth + </a:t>
            </a:r>
            <a:r>
              <a:rPr lang="en-US" sz="2400" b="1" dirty="0">
                <a:solidFill>
                  <a:schemeClr val="tx1"/>
                </a:solidFill>
              </a:rPr>
              <a:t>JOB OPPORTUNITIES</a:t>
            </a:r>
          </a:p>
        </p:txBody>
      </p:sp>
      <p:cxnSp>
        <p:nvCxnSpPr>
          <p:cNvPr id="36" name="Elbow Connector 35"/>
          <p:cNvCxnSpPr/>
          <p:nvPr/>
        </p:nvCxnSpPr>
        <p:spPr>
          <a:xfrm>
            <a:off x="2362200" y="6096000"/>
            <a:ext cx="2895600" cy="304800"/>
          </a:xfrm>
          <a:prstGeom prst="bentConnector3">
            <a:avLst>
              <a:gd name="adj1" fmla="val 0"/>
            </a:avLst>
          </a:prstGeom>
          <a:ln w="76200">
            <a:tailEnd type="arrow"/>
          </a:ln>
        </p:spPr>
        <p:style>
          <a:lnRef idx="3">
            <a:schemeClr val="accent1"/>
          </a:lnRef>
          <a:fillRef idx="0">
            <a:schemeClr val="accent1"/>
          </a:fillRef>
          <a:effectRef idx="2">
            <a:schemeClr val="accent1"/>
          </a:effectRef>
          <a:fontRef idx="minor">
            <a:schemeClr val="tx1"/>
          </a:fontRef>
        </p:style>
      </p:cxnSp>
      <p:sp>
        <p:nvSpPr>
          <p:cNvPr id="38" name="TextBox 37"/>
          <p:cNvSpPr txBox="1"/>
          <p:nvPr/>
        </p:nvSpPr>
        <p:spPr>
          <a:xfrm>
            <a:off x="304800" y="990600"/>
            <a:ext cx="8382000" cy="646331"/>
          </a:xfrm>
          <a:prstGeom prst="rect">
            <a:avLst/>
          </a:prstGeom>
          <a:noFill/>
        </p:spPr>
        <p:txBody>
          <a:bodyPr wrap="square" rtlCol="0">
            <a:spAutoFit/>
          </a:bodyPr>
          <a:lstStyle/>
          <a:p>
            <a:r>
              <a:rPr lang="en-US" b="1" dirty="0"/>
              <a:t>INTRODUCED  BY SIR PETER HALL(HALL 1991), AS A WAY TO REVIVE BRITAIN'S DECLINING INDUSTRIAL CITIES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057400"/>
            <a:ext cx="8305800" cy="2862322"/>
          </a:xfrm>
          <a:prstGeom prst="rect">
            <a:avLst/>
          </a:prstGeom>
          <a:noFill/>
        </p:spPr>
        <p:txBody>
          <a:bodyPr wrap="square" rtlCol="0">
            <a:spAutoFit/>
          </a:bodyPr>
          <a:lstStyle/>
          <a:p>
            <a:r>
              <a:rPr lang="en-US" i="1" dirty="0"/>
              <a:t>Sociable Cities</a:t>
            </a:r>
            <a:r>
              <a:rPr lang="en-US" dirty="0"/>
              <a:t> (1998), an analysis of the legacy of Ebenezer Howard, whose </a:t>
            </a:r>
            <a:r>
              <a:rPr lang="en-US" i="1" dirty="0"/>
              <a:t>Garden Cities of To-Morrow</a:t>
            </a:r>
            <a:r>
              <a:rPr lang="en-US" dirty="0"/>
              <a:t> (1902), became the most influential and important book in the history of 20th-century city planning. </a:t>
            </a:r>
          </a:p>
          <a:p>
            <a:endParaRPr lang="en-US" dirty="0"/>
          </a:p>
          <a:p>
            <a:endParaRPr lang="en-US" dirty="0"/>
          </a:p>
          <a:p>
            <a:r>
              <a:rPr lang="en-US" dirty="0"/>
              <a:t>That same year, Professor Hall published his wide-ranging </a:t>
            </a:r>
            <a:r>
              <a:rPr lang="en-US" i="1" dirty="0"/>
              <a:t>Cities in Civilization: Culture, Technology and Urban Order</a:t>
            </a:r>
            <a:r>
              <a:rPr lang="en-US" dirty="0"/>
              <a:t>, an 1169-page venture into the comparative cultural history of cities, which investigates the exceptional cultural creativity which distinguished the world’s great cities in their golden ages, from ancient Athens to late 20th-century London.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81000" y="381000"/>
            <a:ext cx="8229600" cy="6740307"/>
          </a:xfrm>
          <a:prstGeom prst="rect">
            <a:avLst/>
          </a:prstGeom>
          <a:noFill/>
          <a:ln w="9525">
            <a:noFill/>
            <a:miter lim="800000"/>
            <a:headEnd/>
            <a:tailEnd/>
          </a:ln>
        </p:spPr>
        <p:txBody>
          <a:bodyPr>
            <a:spAutoFit/>
          </a:bodyPr>
          <a:lstStyle/>
          <a:p>
            <a:r>
              <a:rPr lang="en-US" dirty="0">
                <a:solidFill>
                  <a:srgbClr val="0563C1"/>
                </a:solidFill>
                <a:latin typeface="Calibri" pitchFamily="34" charset="0"/>
                <a:hlinkClick r:id="rId2">
                  <a:extLst>
                    <a:ext uri="{A12FA001-AC4F-418D-AE19-62706E023703}">
                      <ahyp:hlinkClr xmlns:ahyp="http://schemas.microsoft.com/office/drawing/2018/hyperlinkcolor" val="tx"/>
                    </a:ext>
                  </a:extLst>
                </a:hlinkClick>
              </a:rPr>
              <a:t>BIBLIOGRAPHY</a:t>
            </a:r>
          </a:p>
          <a:p>
            <a:endParaRPr lang="en-US" dirty="0">
              <a:solidFill>
                <a:srgbClr val="0563C1"/>
              </a:solidFill>
              <a:latin typeface="Calibri" pitchFamily="34" charset="0"/>
              <a:hlinkClick r:id="rId2">
                <a:extLst>
                  <a:ext uri="{A12FA001-AC4F-418D-AE19-62706E023703}">
                    <ahyp:hlinkClr xmlns:ahyp="http://schemas.microsoft.com/office/drawing/2018/hyperlinkcolor" val="tx"/>
                  </a:ext>
                </a:extLst>
              </a:hlinkClick>
            </a:endParaRPr>
          </a:p>
          <a:p>
            <a:r>
              <a:rPr lang="en-US" dirty="0">
                <a:latin typeface="Calibri" pitchFamily="34" charset="0"/>
                <a:hlinkClick r:id="rId2">
                  <a:extLst>
                    <a:ext uri="{A12FA001-AC4F-418D-AE19-62706E023703}">
                      <ahyp:hlinkClr xmlns:ahyp="http://schemas.microsoft.com/office/drawing/2018/hyperlinkcolor" val="tx"/>
                    </a:ext>
                  </a:extLst>
                </a:hlinkClick>
              </a:rPr>
              <a:t>UNESCO</a:t>
            </a:r>
            <a:r>
              <a:rPr lang="en-US" dirty="0">
                <a:latin typeface="Calibri" pitchFamily="34" charset="0"/>
              </a:rPr>
              <a:t> » </a:t>
            </a:r>
            <a:r>
              <a:rPr lang="en-US" dirty="0">
                <a:latin typeface="Calibri" pitchFamily="34" charset="0"/>
                <a:hlinkClick r:id="rId3">
                  <a:extLst>
                    <a:ext uri="{A12FA001-AC4F-418D-AE19-62706E023703}">
                      <ahyp:hlinkClr xmlns:ahyp="http://schemas.microsoft.com/office/drawing/2018/hyperlinkcolor" val="tx"/>
                    </a:ext>
                  </a:extLst>
                </a:hlinkClick>
              </a:rPr>
              <a:t>Culture</a:t>
            </a:r>
            <a:r>
              <a:rPr lang="en-US" dirty="0">
                <a:latin typeface="Calibri" pitchFamily="34" charset="0"/>
              </a:rPr>
              <a:t> » </a:t>
            </a:r>
            <a:r>
              <a:rPr lang="en-US" dirty="0">
                <a:latin typeface="Calibri" pitchFamily="34" charset="0"/>
                <a:hlinkClick r:id="rId4">
                  <a:extLst>
                    <a:ext uri="{A12FA001-AC4F-418D-AE19-62706E023703}">
                      <ahyp:hlinkClr xmlns:ahyp="http://schemas.microsoft.com/office/drawing/2018/hyperlinkcolor" val="tx"/>
                    </a:ext>
                  </a:extLst>
                </a:hlinkClick>
              </a:rPr>
              <a:t>World Heritage Centre</a:t>
            </a:r>
            <a:r>
              <a:rPr lang="en-US" dirty="0">
                <a:latin typeface="Calibri" pitchFamily="34" charset="0"/>
              </a:rPr>
              <a:t> » </a:t>
            </a:r>
            <a:r>
              <a:rPr lang="en-US" dirty="0">
                <a:latin typeface="Calibri" pitchFamily="34" charset="0"/>
                <a:hlinkClick r:id="rId5">
                  <a:extLst>
                    <a:ext uri="{A12FA001-AC4F-418D-AE19-62706E023703}">
                      <ahyp:hlinkClr xmlns:ahyp="http://schemas.microsoft.com/office/drawing/2018/hyperlinkcolor" val="tx"/>
                    </a:ext>
                  </a:extLst>
                </a:hlinkClick>
              </a:rPr>
              <a:t>The List</a:t>
            </a:r>
            <a:r>
              <a:rPr lang="en-US" dirty="0">
                <a:latin typeface="Calibri" pitchFamily="34" charset="0"/>
              </a:rPr>
              <a:t> » World Heritage List</a:t>
            </a:r>
          </a:p>
          <a:p>
            <a:endParaRPr lang="en-US" dirty="0">
              <a:latin typeface="Calibri" pitchFamily="34" charset="0"/>
            </a:endParaRPr>
          </a:p>
          <a:p>
            <a:r>
              <a:rPr lang="en-US" dirty="0">
                <a:latin typeface="Calibri" pitchFamily="34" charset="0"/>
              </a:rPr>
              <a:t>http://www.tel-aviv.gov.il/English</a:t>
            </a:r>
          </a:p>
          <a:p>
            <a:r>
              <a:rPr lang="en-US" dirty="0">
                <a:latin typeface="Calibri" pitchFamily="34" charset="0"/>
              </a:rPr>
              <a:t>http://www.tel aviv.gov.il/English/Environment.htm</a:t>
            </a:r>
          </a:p>
          <a:p>
            <a:r>
              <a:rPr lang="en-US" dirty="0">
                <a:latin typeface="Calibri" pitchFamily="34" charset="0"/>
              </a:rPr>
              <a:t>http://www.telavivfoundation.org/</a:t>
            </a:r>
          </a:p>
          <a:p>
            <a:r>
              <a:rPr lang="en-US" dirty="0">
                <a:latin typeface="Calibri" pitchFamily="34" charset="0"/>
              </a:rPr>
              <a:t>http://en.wikipedia.org/wiki/File:LocationIsrael.svg</a:t>
            </a:r>
          </a:p>
          <a:p>
            <a:r>
              <a:rPr lang="en-US" dirty="0">
                <a:latin typeface="Calibri" pitchFamily="34" charset="0"/>
              </a:rPr>
              <a:t>http://leadel.net/talks/israel/tel-aviv-history-urban-planning-1920s</a:t>
            </a:r>
          </a:p>
          <a:p>
            <a:r>
              <a:rPr lang="en-US" dirty="0">
                <a:latin typeface="Calibri" pitchFamily="34" charset="0"/>
              </a:rPr>
              <a:t>http://en.wikipedia.org/wiki/Tel_Aviv</a:t>
            </a:r>
          </a:p>
          <a:p>
            <a:endParaRPr lang="en-US" dirty="0">
              <a:latin typeface="Calibri" pitchFamily="34" charset="0"/>
            </a:endParaRPr>
          </a:p>
          <a:p>
            <a:r>
              <a:rPr lang="en-US" dirty="0">
                <a:latin typeface="Calibri" pitchFamily="34" charset="0"/>
              </a:rPr>
              <a:t> Tel Aviv-</a:t>
            </a:r>
            <a:r>
              <a:rPr lang="en-US" dirty="0" err="1">
                <a:latin typeface="Calibri" pitchFamily="34" charset="0"/>
              </a:rPr>
              <a:t>Yafo</a:t>
            </a:r>
            <a:r>
              <a:rPr lang="en-US" dirty="0">
                <a:latin typeface="Calibri" pitchFamily="34" charset="0"/>
              </a:rPr>
              <a:t> Centennial Year website;</a:t>
            </a:r>
            <a:endParaRPr lang="en-US" baseline="30000" dirty="0">
              <a:latin typeface="Calibri" pitchFamily="34" charset="0"/>
            </a:endParaRPr>
          </a:p>
          <a:p>
            <a:r>
              <a:rPr lang="en-US" dirty="0">
                <a:latin typeface="Calibri" pitchFamily="34" charset="0"/>
              </a:rPr>
              <a:t> the </a:t>
            </a:r>
            <a:r>
              <a:rPr lang="en-US" dirty="0" err="1">
                <a:latin typeface="Calibri" pitchFamily="34" charset="0"/>
              </a:rPr>
              <a:t>Ahuzat</a:t>
            </a:r>
            <a:r>
              <a:rPr lang="en-US" dirty="0">
                <a:latin typeface="Calibri" pitchFamily="34" charset="0"/>
              </a:rPr>
              <a:t> </a:t>
            </a:r>
            <a:r>
              <a:rPr lang="en-US" dirty="0" err="1">
                <a:latin typeface="Calibri" pitchFamily="34" charset="0"/>
              </a:rPr>
              <a:t>Bayit</a:t>
            </a:r>
            <a:r>
              <a:rPr lang="en-US" dirty="0">
                <a:latin typeface="Calibri" pitchFamily="34" charset="0"/>
              </a:rPr>
              <a:t> collection, which focuses on the founding families of Tel Aviv, and includes photographs and biographies;</a:t>
            </a:r>
            <a:endParaRPr lang="en-US" baseline="30000" dirty="0">
              <a:latin typeface="Calibri" pitchFamily="34" charset="0"/>
            </a:endParaRPr>
          </a:p>
          <a:p>
            <a:r>
              <a:rPr lang="en-US" dirty="0">
                <a:latin typeface="Calibri" pitchFamily="34" charset="0"/>
              </a:rPr>
              <a:t> and </a:t>
            </a:r>
            <a:r>
              <a:rPr lang="en-US" dirty="0">
                <a:latin typeface="Calibri" pitchFamily="34" charset="0"/>
                <a:hlinkClick r:id="rId6" tooltip="Stanford University">
                  <a:extLst>
                    <a:ext uri="{A12FA001-AC4F-418D-AE19-62706E023703}">
                      <ahyp:hlinkClr xmlns:ahyp="http://schemas.microsoft.com/office/drawing/2018/hyperlinkcolor" val="tx"/>
                    </a:ext>
                  </a:extLst>
                </a:hlinkClick>
              </a:rPr>
              <a:t>Stanford University</a:t>
            </a:r>
            <a:r>
              <a:rPr lang="en-US" dirty="0">
                <a:latin typeface="Calibri" pitchFamily="34" charset="0"/>
              </a:rPr>
              <a:t>'s </a:t>
            </a:r>
            <a:r>
              <a:rPr lang="en-US" dirty="0" err="1">
                <a:solidFill>
                  <a:srgbClr val="0563C1"/>
                </a:solidFill>
                <a:latin typeface="Calibri" pitchFamily="34" charset="0"/>
                <a:hlinkClick r:id="rId7">
                  <a:extLst>
                    <a:ext uri="{A12FA001-AC4F-418D-AE19-62706E023703}">
                      <ahyp:hlinkClr xmlns:ahyp="http://schemas.microsoft.com/office/drawing/2018/hyperlinkcolor" val="tx"/>
                    </a:ext>
                  </a:extLst>
                </a:hlinkClick>
              </a:rPr>
              <a:t>Eliasaf</a:t>
            </a:r>
            <a:r>
              <a:rPr lang="en-US" dirty="0">
                <a:latin typeface="Calibri" pitchFamily="34" charset="0"/>
                <a:hlinkClick r:id="rId7">
                  <a:extLst>
                    <a:ext uri="{A12FA001-AC4F-418D-AE19-62706E023703}">
                      <ahyp:hlinkClr xmlns:ahyp="http://schemas.microsoft.com/office/drawing/2018/hyperlinkcolor" val="tx"/>
                    </a:ext>
                  </a:extLst>
                </a:hlinkClick>
              </a:rPr>
              <a:t> Robinson Tel Aviv Collection</a:t>
            </a:r>
            <a:endParaRPr lang="en-US" dirty="0">
              <a:latin typeface="Calibri" pitchFamily="34" charset="0"/>
            </a:endParaRPr>
          </a:p>
          <a:p>
            <a:endParaRPr lang="en-US" dirty="0">
              <a:latin typeface="Calibri" pitchFamily="34" charset="0"/>
            </a:endParaRPr>
          </a:p>
          <a:p>
            <a:r>
              <a:rPr lang="en-US" dirty="0">
                <a:latin typeface="Calibri" pitchFamily="34" charset="0"/>
              </a:rPr>
              <a:t>Israel community forum</a:t>
            </a:r>
          </a:p>
          <a:p>
            <a:r>
              <a:rPr lang="en-US" dirty="0">
                <a:latin typeface="Calibri" pitchFamily="34" charset="0"/>
              </a:rPr>
              <a:t>http://esra-magazine.com/blog/post/israel-sir-patrick-geddes-plan-for-tel-aviv</a:t>
            </a:r>
          </a:p>
          <a:p>
            <a:endParaRPr lang="en-US" dirty="0">
              <a:latin typeface="Calibri" pitchFamily="34" charset="0"/>
            </a:endParaRPr>
          </a:p>
          <a:p>
            <a:r>
              <a:rPr lang="en-US" dirty="0">
                <a:solidFill>
                  <a:srgbClr val="0563C1"/>
                </a:solidFill>
                <a:latin typeface="Calibri" pitchFamily="34" charset="0"/>
                <a:hlinkClick r:id="rId7">
                  <a:extLst>
                    <a:ext uri="{A12FA001-AC4F-418D-AE19-62706E023703}">
                      <ahyp:hlinkClr xmlns:ahyp="http://schemas.microsoft.com/office/drawing/2018/hyperlinkcolor" val="tx"/>
                    </a:ext>
                  </a:extLst>
                </a:hlinkClick>
              </a:rPr>
              <a:t>http://</a:t>
            </a:r>
            <a:r>
              <a:rPr lang="en-US" dirty="0">
                <a:latin typeface="Calibri" pitchFamily="34" charset="0"/>
                <a:hlinkClick r:id="rId7">
                  <a:extLst>
                    <a:ext uri="{A12FA001-AC4F-418D-AE19-62706E023703}">
                      <ahyp:hlinkClr xmlns:ahyp="http://schemas.microsoft.com/office/drawing/2018/hyperlinkcolor" val="tx"/>
                    </a:ext>
                  </a:extLst>
                </a:hlinkClick>
              </a:rPr>
              <a:t>lib.stanford.edu/telaviv</a:t>
            </a:r>
            <a:endParaRPr lang="en-US" dirty="0">
              <a:latin typeface="Calibri" pitchFamily="34" charset="0"/>
            </a:endParaRPr>
          </a:p>
          <a:p>
            <a:endParaRPr lang="en-US" dirty="0">
              <a:latin typeface="Calibri" pitchFamily="34" charset="0"/>
            </a:endParaRPr>
          </a:p>
          <a:p>
            <a:r>
              <a:rPr lang="en-US" dirty="0">
                <a:latin typeface="Calibri" pitchFamily="34" charset="0"/>
              </a:rPr>
              <a:t>http://en.wikipedia.org/wiki/File:Locationpeterhall.svg</a:t>
            </a:r>
          </a:p>
          <a:p>
            <a:endParaRPr lang="en-US" dirty="0">
              <a:latin typeface="Calibri" pitchFamily="34" charset="0"/>
            </a:endParaRPr>
          </a:p>
          <a:p>
            <a:endParaRPr lang="en-US"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idx="1"/>
          </p:nvPr>
        </p:nvSpPr>
        <p:spPr>
          <a:xfrm>
            <a:off x="179388" y="260350"/>
            <a:ext cx="8507412" cy="5865813"/>
          </a:xfrm>
        </p:spPr>
        <p:txBody>
          <a:bodyPr>
            <a:normAutofit/>
          </a:bodyPr>
          <a:lstStyle/>
          <a:p>
            <a:pPr>
              <a:buFont typeface="Wingdings" pitchFamily="2" charset="2"/>
              <a:buNone/>
            </a:pPr>
            <a:r>
              <a:rPr lang="en-US" b="1" dirty="0"/>
              <a:t>                                  BIBLIOGRAPHY</a:t>
            </a:r>
          </a:p>
          <a:p>
            <a:endParaRPr lang="en-US" sz="2000" b="1" dirty="0"/>
          </a:p>
          <a:p>
            <a:r>
              <a:rPr lang="en-US" sz="1800" dirty="0">
                <a:hlinkClick r:id="rId2">
                  <a:extLst>
                    <a:ext uri="{A12FA001-AC4F-418D-AE19-62706E023703}">
                      <ahyp:hlinkClr xmlns:ahyp="http://schemas.microsoft.com/office/drawing/2018/hyperlinkcolor" val="tx"/>
                    </a:ext>
                  </a:extLst>
                </a:hlinkClick>
              </a:rPr>
              <a:t>http://www.nd.edu/~ehalton/mumfordbio.html</a:t>
            </a:r>
            <a:r>
              <a:rPr lang="en-US" sz="1800" dirty="0"/>
              <a:t> </a:t>
            </a:r>
          </a:p>
          <a:p>
            <a:r>
              <a:rPr lang="en-US" sz="1800" dirty="0">
                <a:hlinkClick r:id="rId3">
                  <a:extLst>
                    <a:ext uri="{A12FA001-AC4F-418D-AE19-62706E023703}">
                      <ahyp:hlinkClr xmlns:ahyp="http://schemas.microsoft.com/office/drawing/2018/hyperlinkcolor" val="tx"/>
                    </a:ext>
                  </a:extLst>
                </a:hlinkClick>
              </a:rPr>
              <a:t>http://en.wikipedia.org/wiki/Regional_Planning_Association_of_America</a:t>
            </a:r>
            <a:r>
              <a:rPr lang="en-US" sz="1800" dirty="0"/>
              <a:t> </a:t>
            </a:r>
          </a:p>
          <a:p>
            <a:r>
              <a:rPr lang="en-US" sz="1800" dirty="0">
                <a:hlinkClick r:id="rId4">
                  <a:extLst>
                    <a:ext uri="{A12FA001-AC4F-418D-AE19-62706E023703}">
                      <ahyp:hlinkClr xmlns:ahyp="http://schemas.microsoft.com/office/drawing/2018/hyperlinkcolor" val="tx"/>
                    </a:ext>
                  </a:extLst>
                </a:hlinkClick>
              </a:rPr>
              <a:t>http://mumford.albany.edu/mumford/chronology_lm.htm</a:t>
            </a:r>
            <a:r>
              <a:rPr lang="en-US" sz="1800" dirty="0"/>
              <a:t> </a:t>
            </a:r>
          </a:p>
          <a:p>
            <a:r>
              <a:rPr lang="en-IN" sz="1800" dirty="0"/>
              <a:t>en.wikipedia.org/wiki/</a:t>
            </a:r>
            <a:r>
              <a:rPr lang="en-IN" sz="1800" b="1" dirty="0" err="1"/>
              <a:t>Radburn</a:t>
            </a:r>
            <a:r>
              <a:rPr lang="en-IN" sz="1800" dirty="0" err="1"/>
              <a:t>,_New_Jersey</a:t>
            </a:r>
            <a:endParaRPr lang="en-IN" sz="1800" dirty="0"/>
          </a:p>
          <a:p>
            <a:r>
              <a:rPr lang="en-IN" sz="1800" dirty="0">
                <a:solidFill>
                  <a:srgbClr val="0563C1"/>
                </a:solidFill>
                <a:hlinkClick r:id="rId5">
                  <a:extLst>
                    <a:ext uri="{A12FA001-AC4F-418D-AE19-62706E023703}">
                      <ahyp:hlinkClr xmlns:ahyp="http://schemas.microsoft.com/office/drawing/2018/hyperlinkcolor" val="tx"/>
                    </a:ext>
                  </a:extLst>
                </a:hlinkClick>
              </a:rPr>
              <a:t>www.albany.edu/</a:t>
            </a:r>
            <a:r>
              <a:rPr lang="en-IN" sz="1800" b="1" dirty="0">
                <a:solidFill>
                  <a:srgbClr val="0563C1"/>
                </a:solidFill>
                <a:hlinkClick r:id="rId5">
                  <a:extLst>
                    <a:ext uri="{A12FA001-AC4F-418D-AE19-62706E023703}">
                      <ahyp:hlinkClr xmlns:ahyp="http://schemas.microsoft.com/office/drawing/2018/hyperlinkcolor" val="tx"/>
                    </a:ext>
                  </a:extLst>
                </a:hlinkClick>
              </a:rPr>
              <a:t>mumford</a:t>
            </a:r>
            <a:r>
              <a:rPr lang="en-IN" sz="1800" dirty="0">
                <a:hlinkClick r:id="rId5">
                  <a:extLst>
                    <a:ext uri="{A12FA001-AC4F-418D-AE19-62706E023703}">
                      <ahyp:hlinkClr xmlns:ahyp="http://schemas.microsoft.com/office/drawing/2018/hyperlinkcolor" val="tx"/>
                    </a:ext>
                  </a:extLst>
                </a:hlinkClick>
              </a:rPr>
              <a:t>/About_us/who_is_lm.htmL</a:t>
            </a:r>
            <a:endParaRPr lang="en-IN" sz="1800" dirty="0"/>
          </a:p>
          <a:p>
            <a:r>
              <a:rPr lang="en-IN" sz="1800" dirty="0"/>
              <a:t>web.mit.edu/</a:t>
            </a:r>
            <a:r>
              <a:rPr lang="en-IN" sz="1800" dirty="0" err="1"/>
              <a:t>sts</a:t>
            </a:r>
            <a:r>
              <a:rPr lang="en-IN" sz="1800" dirty="0"/>
              <a:t>/pubs/</a:t>
            </a:r>
            <a:r>
              <a:rPr lang="en-IN" sz="1800" dirty="0" err="1"/>
              <a:t>pdfs</a:t>
            </a:r>
            <a:r>
              <a:rPr lang="en-IN" sz="1800" dirty="0"/>
              <a:t>/MIT_STS_</a:t>
            </a:r>
            <a:r>
              <a:rPr lang="en-IN" sz="1800" b="1" dirty="0"/>
              <a:t>Work</a:t>
            </a:r>
            <a:r>
              <a:rPr lang="en-IN" sz="1800" dirty="0"/>
              <a:t>ingPaper_2_Marx.pdf</a:t>
            </a:r>
          </a:p>
          <a:p>
            <a:r>
              <a:rPr lang="en-IN" sz="1800" dirty="0"/>
              <a:t>www.nd.edu/~ehalton/</a:t>
            </a:r>
            <a:r>
              <a:rPr lang="en-IN" sz="1800" b="1" dirty="0"/>
              <a:t>mumford</a:t>
            </a:r>
            <a:r>
              <a:rPr lang="en-IN" sz="1800" dirty="0"/>
              <a:t>bio.html</a:t>
            </a:r>
            <a:endParaRPr lang="en-US" sz="1800" dirty="0"/>
          </a:p>
          <a:p>
            <a:endParaRPr lang="en-US" sz="1800" dirty="0"/>
          </a:p>
          <a:p>
            <a:r>
              <a:rPr lang="en-IN" sz="1800" dirty="0"/>
              <a:t>Invisible Cities: Lewis Mumford, Thomas Adams, </a:t>
            </a:r>
          </a:p>
          <a:p>
            <a:pPr>
              <a:buFont typeface="Wingdings" pitchFamily="2" charset="2"/>
              <a:buNone/>
            </a:pPr>
            <a:r>
              <a:rPr lang="en-IN" sz="1800" dirty="0"/>
              <a:t>     and  the  Invention of the Regional  City, 1925-1929 by Andrew  A. Meyers, Department  of  History ,Columbia  University</a:t>
            </a:r>
          </a:p>
          <a:p>
            <a:r>
              <a:rPr lang="en-IN" sz="1800" dirty="0"/>
              <a:t>Lewis </a:t>
            </a:r>
            <a:r>
              <a:rPr lang="en-IN" sz="1800" dirty="0" err="1"/>
              <a:t>mumford</a:t>
            </a:r>
            <a:r>
              <a:rPr lang="en-IN" sz="1800" dirty="0"/>
              <a:t>- prophet of </a:t>
            </a:r>
            <a:r>
              <a:rPr lang="en-IN" sz="1800" dirty="0" err="1"/>
              <a:t>organicism</a:t>
            </a:r>
            <a:r>
              <a:rPr lang="en-IN" sz="1800" dirty="0"/>
              <a:t> by lee </a:t>
            </a:r>
            <a:r>
              <a:rPr lang="en-IN" sz="1800" dirty="0" err="1"/>
              <a:t>marx</a:t>
            </a:r>
            <a:endParaRPr lang="en-IN" sz="1800" dirty="0"/>
          </a:p>
          <a:p>
            <a:r>
              <a:rPr lang="en-US" sz="1800" dirty="0"/>
              <a:t>The City in History</a:t>
            </a:r>
            <a:r>
              <a:rPr lang="en-US" sz="1800" b="1" i="1" dirty="0"/>
              <a:t>  - </a:t>
            </a:r>
            <a:r>
              <a:rPr lang="en-US" sz="1600" dirty="0"/>
              <a:t>LEWIS MUMFORD</a:t>
            </a:r>
            <a:endParaRPr lang="en-IN" sz="1600" dirty="0"/>
          </a:p>
          <a:p>
            <a:endParaRPr lang="en-IN" sz="1800" dirty="0"/>
          </a:p>
          <a:p>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1441613"/>
              </p:ext>
            </p:extLst>
          </p:nvPr>
        </p:nvGraphicFramePr>
        <p:xfrm>
          <a:off x="4000496" y="1571612"/>
          <a:ext cx="5143503" cy="528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2" name="Rectangle 2"/>
          <p:cNvSpPr>
            <a:spLocks noGrp="1" noChangeArrowheads="1"/>
          </p:cNvSpPr>
          <p:nvPr>
            <p:ph type="title"/>
          </p:nvPr>
        </p:nvSpPr>
        <p:spPr/>
        <p:txBody>
          <a:bodyPr/>
          <a:lstStyle/>
          <a:p>
            <a:r>
              <a:rPr lang="en-US" sz="4000" u="sng"/>
              <a:t>RADBURN – a town for motor age</a:t>
            </a:r>
          </a:p>
        </p:txBody>
      </p:sp>
      <p:sp>
        <p:nvSpPr>
          <p:cNvPr id="46083" name="Rectangle 3"/>
          <p:cNvSpPr>
            <a:spLocks noGrp="1" noChangeArrowheads="1"/>
          </p:cNvSpPr>
          <p:nvPr>
            <p:ph type="body" sz="half" idx="1"/>
          </p:nvPr>
        </p:nvSpPr>
        <p:spPr/>
        <p:txBody>
          <a:bodyPr/>
          <a:lstStyle/>
          <a:p>
            <a:pPr>
              <a:buFont typeface="Wingdings" pitchFamily="2" charset="2"/>
              <a:buNone/>
            </a:pPr>
            <a:r>
              <a:rPr lang="en-US" sz="3300" dirty="0"/>
              <a:t> </a:t>
            </a:r>
            <a:r>
              <a:rPr lang="en-US" sz="2700" dirty="0"/>
              <a:t>-</a:t>
            </a:r>
            <a:r>
              <a:rPr lang="en-US" sz="1800" dirty="0"/>
              <a:t>was the first and only attempt at an American Garden City.   </a:t>
            </a:r>
          </a:p>
          <a:p>
            <a:pPr>
              <a:buFont typeface="Wingdings" pitchFamily="2" charset="2"/>
              <a:buNone/>
            </a:pPr>
            <a:endParaRPr lang="en-US" sz="1800" b="1" u="sng" dirty="0"/>
          </a:p>
          <a:p>
            <a:pPr>
              <a:buFont typeface="Wingdings" pitchFamily="2" charset="2"/>
              <a:buNone/>
            </a:pPr>
            <a:r>
              <a:rPr lang="en-US" sz="1800" b="1" u="sng" dirty="0"/>
              <a:t>CHARACTERISTICS</a:t>
            </a:r>
            <a:r>
              <a:rPr lang="en-US" sz="1800" dirty="0"/>
              <a:t> </a:t>
            </a:r>
          </a:p>
          <a:p>
            <a:pPr>
              <a:buFont typeface="Wingdings" pitchFamily="2" charset="2"/>
              <a:buChar char="§"/>
            </a:pPr>
            <a:r>
              <a:rPr lang="en-US" sz="1800" dirty="0"/>
              <a:t>interior parks in the neighborhood</a:t>
            </a:r>
          </a:p>
          <a:p>
            <a:pPr>
              <a:buFont typeface="Wingdings" pitchFamily="2" charset="2"/>
              <a:buChar char="§"/>
            </a:pPr>
            <a:r>
              <a:rPr lang="en-US" sz="1800" dirty="0"/>
              <a:t>cul-de-sacs </a:t>
            </a:r>
          </a:p>
          <a:p>
            <a:pPr>
              <a:buFont typeface="Wingdings" pitchFamily="2" charset="2"/>
              <a:buChar char="§"/>
            </a:pPr>
            <a:r>
              <a:rPr lang="en-US" sz="1800" dirty="0"/>
              <a:t> organized superblocks </a:t>
            </a:r>
          </a:p>
          <a:p>
            <a:pPr>
              <a:buFont typeface="Wingdings" pitchFamily="2" charset="2"/>
              <a:buChar char="§"/>
            </a:pPr>
            <a:r>
              <a:rPr lang="en-US" sz="1800" dirty="0"/>
              <a:t>separated automotive and pedestrian traffic to make walking safe</a:t>
            </a:r>
          </a:p>
          <a:p>
            <a:pPr>
              <a:buFont typeface="Wingdings" pitchFamily="2" charset="2"/>
              <a:buNone/>
            </a:pPr>
            <a:endParaRPr lang="en-US" sz="1600" dirty="0"/>
          </a:p>
          <a:p>
            <a:pPr>
              <a:buFont typeface="Wingdings" pitchFamily="2" charset="2"/>
              <a:buNone/>
            </a:pPr>
            <a:endParaRPr lang="en-US" sz="1600" dirty="0"/>
          </a:p>
          <a:p>
            <a:pPr>
              <a:buFont typeface="Wingdings" pitchFamily="2" charset="2"/>
              <a:buNone/>
            </a:pP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571480"/>
          <a:ext cx="885828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714348" y="180956"/>
            <a:ext cx="7772400" cy="533400"/>
          </a:xfrm>
          <a:prstGeom prst="rect">
            <a:avLst/>
          </a:prstGeom>
        </p:spPr>
        <p:txBody>
          <a:bodyP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mj-lt"/>
                <a:ea typeface="+mj-ea"/>
                <a:cs typeface="+mj-cs"/>
              </a:rPr>
              <a:t>PHILOSOPHY- </a:t>
            </a:r>
            <a:r>
              <a:rPr kumimoji="0" lang="en-US" sz="2400" b="1" i="0" u="none" strike="noStrike" kern="1200" cap="none" spc="0" normalizeH="0" baseline="0" noProof="0" dirty="0">
                <a:ln>
                  <a:noFill/>
                </a:ln>
                <a:solidFill>
                  <a:srgbClr val="FF0000"/>
                </a:solidFill>
                <a:effectLst/>
                <a:uLnTx/>
                <a:uFillTx/>
                <a:latin typeface="+mj-lt"/>
                <a:ea typeface="+mj-ea"/>
                <a:cs typeface="+mj-cs"/>
              </a:rPr>
              <a:t>HENRY WRIGHT'S "SIX PLANKS FOR A HOUSING PLATFORM".</a:t>
            </a:r>
            <a:r>
              <a:rPr kumimoji="0" lang="en-US" sz="2000" b="1" i="0" u="none" strike="noStrike" kern="1200" cap="none" spc="0" normalizeH="0" baseline="0" noProof="0" dirty="0">
                <a:ln>
                  <a:noFill/>
                </a:ln>
                <a:solidFill>
                  <a:srgbClr val="FF0000"/>
                </a:solidFill>
                <a:effectLst/>
                <a:uLnTx/>
                <a:uFillTx/>
                <a:latin typeface="+mj-lt"/>
                <a:ea typeface="+mj-ea"/>
                <a:cs typeface="+mj-cs"/>
              </a:rPr>
              <a:t> </a:t>
            </a:r>
            <a:r>
              <a:rPr kumimoji="0" lang="en-US" sz="2000" b="0" i="0" u="none" strike="noStrike" kern="1200" cap="none" spc="0" normalizeH="0" baseline="0" noProof="0" dirty="0">
                <a:ln>
                  <a:noFill/>
                </a:ln>
                <a:solidFill>
                  <a:schemeClr val="tx1"/>
                </a:solidFill>
                <a:effectLst/>
                <a:uLnTx/>
                <a:uFillTx/>
                <a:latin typeface="+mj-lt"/>
                <a:ea typeface="+mj-ea"/>
                <a:cs typeface="+mj-c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rot="5400000">
            <a:off x="-86477" y="229353"/>
            <a:ext cx="6572272" cy="6399317"/>
          </a:xfrm>
          <a:prstGeom prst="rect">
            <a:avLst/>
          </a:prstGeom>
          <a:noFill/>
          <a:scene3d>
            <a:camera prst="orthographicFront">
              <a:rot lat="0" lon="21299999" rev="0"/>
            </a:camera>
            <a:lightRig rig="threePt" dir="t"/>
          </a:scene3d>
        </p:spPr>
      </p:pic>
      <p:sp>
        <p:nvSpPr>
          <p:cNvPr id="63493" name="Line 5"/>
          <p:cNvSpPr>
            <a:spLocks noChangeShapeType="1"/>
          </p:cNvSpPr>
          <p:nvPr/>
        </p:nvSpPr>
        <p:spPr bwMode="auto">
          <a:xfrm flipH="1">
            <a:off x="4286248" y="1066800"/>
            <a:ext cx="2419352" cy="719126"/>
          </a:xfrm>
          <a:prstGeom prst="line">
            <a:avLst/>
          </a:prstGeom>
          <a:noFill/>
          <a:ln w="25400">
            <a:solidFill>
              <a:srgbClr val="800000"/>
            </a:solidFill>
            <a:round/>
            <a:headEnd/>
            <a:tailEnd type="triangle" w="med" len="med"/>
          </a:ln>
          <a:effectLst/>
        </p:spPr>
        <p:txBody>
          <a:bodyPr/>
          <a:lstStyle/>
          <a:p>
            <a:endParaRPr lang="en-IN"/>
          </a:p>
        </p:txBody>
      </p:sp>
      <p:sp>
        <p:nvSpPr>
          <p:cNvPr id="63494" name="Text Box 6"/>
          <p:cNvSpPr txBox="1">
            <a:spLocks noChangeArrowheads="1"/>
          </p:cNvSpPr>
          <p:nvPr/>
        </p:nvSpPr>
        <p:spPr bwMode="auto">
          <a:xfrm>
            <a:off x="6715140" y="857232"/>
            <a:ext cx="1828800" cy="366713"/>
          </a:xfrm>
          <a:prstGeom prst="rect">
            <a:avLst/>
          </a:prstGeom>
          <a:noFill/>
          <a:ln w="9525">
            <a:noFill/>
            <a:miter lim="800000"/>
            <a:headEnd/>
            <a:tailEnd/>
          </a:ln>
          <a:effectLst/>
        </p:spPr>
        <p:txBody>
          <a:bodyPr>
            <a:spAutoFit/>
          </a:bodyPr>
          <a:lstStyle/>
          <a:p>
            <a:pPr>
              <a:spcBef>
                <a:spcPct val="50000"/>
              </a:spcBef>
            </a:pPr>
            <a:r>
              <a:rPr lang="en-US" dirty="0"/>
              <a:t>Super blocks</a:t>
            </a:r>
          </a:p>
        </p:txBody>
      </p:sp>
      <p:sp>
        <p:nvSpPr>
          <p:cNvPr id="63496" name="Text Box 8"/>
          <p:cNvSpPr txBox="1">
            <a:spLocks noChangeArrowheads="1"/>
          </p:cNvSpPr>
          <p:nvPr/>
        </p:nvSpPr>
        <p:spPr bwMode="auto">
          <a:xfrm>
            <a:off x="6643702" y="2428868"/>
            <a:ext cx="1676400" cy="366713"/>
          </a:xfrm>
          <a:prstGeom prst="rect">
            <a:avLst/>
          </a:prstGeom>
          <a:noFill/>
          <a:ln w="9525">
            <a:noFill/>
            <a:miter lim="800000"/>
            <a:headEnd/>
            <a:tailEnd/>
          </a:ln>
          <a:effectLst/>
        </p:spPr>
        <p:txBody>
          <a:bodyPr>
            <a:spAutoFit/>
          </a:bodyPr>
          <a:lstStyle/>
          <a:p>
            <a:pPr>
              <a:spcBef>
                <a:spcPct val="50000"/>
              </a:spcBef>
            </a:pPr>
            <a:r>
              <a:rPr lang="en-US" dirty="0"/>
              <a:t>Green spaces</a:t>
            </a:r>
          </a:p>
        </p:txBody>
      </p:sp>
      <p:sp>
        <p:nvSpPr>
          <p:cNvPr id="63497" name="Text Box 9"/>
          <p:cNvSpPr txBox="1">
            <a:spLocks noChangeArrowheads="1"/>
          </p:cNvSpPr>
          <p:nvPr/>
        </p:nvSpPr>
        <p:spPr bwMode="auto">
          <a:xfrm>
            <a:off x="6572264" y="3214686"/>
            <a:ext cx="2133600" cy="366713"/>
          </a:xfrm>
          <a:prstGeom prst="rect">
            <a:avLst/>
          </a:prstGeom>
          <a:noFill/>
          <a:ln w="9525">
            <a:noFill/>
            <a:miter lim="800000"/>
            <a:headEnd/>
            <a:tailEnd/>
          </a:ln>
          <a:effectLst/>
        </p:spPr>
        <p:txBody>
          <a:bodyPr>
            <a:spAutoFit/>
          </a:bodyPr>
          <a:lstStyle/>
          <a:p>
            <a:pPr>
              <a:spcBef>
                <a:spcPct val="50000"/>
              </a:spcBef>
            </a:pPr>
            <a:r>
              <a:rPr lang="en-US" dirty="0" err="1"/>
              <a:t>Radburn</a:t>
            </a:r>
            <a:r>
              <a:rPr lang="en-US" dirty="0"/>
              <a:t> school</a:t>
            </a:r>
          </a:p>
        </p:txBody>
      </p:sp>
      <p:sp>
        <p:nvSpPr>
          <p:cNvPr id="63499" name="Text Box 11"/>
          <p:cNvSpPr txBox="1">
            <a:spLocks noChangeArrowheads="1"/>
          </p:cNvSpPr>
          <p:nvPr/>
        </p:nvSpPr>
        <p:spPr bwMode="auto">
          <a:xfrm>
            <a:off x="4357686" y="357166"/>
            <a:ext cx="2133600" cy="366713"/>
          </a:xfrm>
          <a:prstGeom prst="rect">
            <a:avLst/>
          </a:prstGeom>
          <a:noFill/>
          <a:ln w="9525">
            <a:noFill/>
            <a:miter lim="800000"/>
            <a:headEnd/>
            <a:tailEnd/>
          </a:ln>
          <a:effectLst/>
        </p:spPr>
        <p:txBody>
          <a:bodyPr>
            <a:spAutoFit/>
          </a:bodyPr>
          <a:lstStyle/>
          <a:p>
            <a:pPr>
              <a:spcBef>
                <a:spcPct val="50000"/>
              </a:spcBef>
            </a:pPr>
            <a:r>
              <a:rPr lang="en-US" dirty="0"/>
              <a:t>Shopping centre</a:t>
            </a:r>
          </a:p>
        </p:txBody>
      </p:sp>
      <p:sp>
        <p:nvSpPr>
          <p:cNvPr id="63501" name="Text Box 13"/>
          <p:cNvSpPr txBox="1">
            <a:spLocks noChangeArrowheads="1"/>
          </p:cNvSpPr>
          <p:nvPr/>
        </p:nvSpPr>
        <p:spPr bwMode="auto">
          <a:xfrm>
            <a:off x="6572264" y="1928802"/>
            <a:ext cx="1600200" cy="366713"/>
          </a:xfrm>
          <a:prstGeom prst="rect">
            <a:avLst/>
          </a:prstGeom>
          <a:noFill/>
          <a:ln w="9525">
            <a:noFill/>
            <a:miter lim="800000"/>
            <a:headEnd/>
            <a:tailEnd/>
          </a:ln>
          <a:effectLst/>
        </p:spPr>
        <p:txBody>
          <a:bodyPr>
            <a:spAutoFit/>
          </a:bodyPr>
          <a:lstStyle/>
          <a:p>
            <a:pPr>
              <a:spcBef>
                <a:spcPct val="50000"/>
              </a:spcBef>
            </a:pPr>
            <a:r>
              <a:rPr lang="en-US" dirty="0"/>
              <a:t>Tennis court</a:t>
            </a:r>
          </a:p>
        </p:txBody>
      </p:sp>
      <p:cxnSp>
        <p:nvCxnSpPr>
          <p:cNvPr id="35" name="Straight Arrow Connector 34"/>
          <p:cNvCxnSpPr/>
          <p:nvPr/>
        </p:nvCxnSpPr>
        <p:spPr>
          <a:xfrm rot="10800000">
            <a:off x="2786050" y="1643050"/>
            <a:ext cx="3714776" cy="50006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4071934" y="2428868"/>
            <a:ext cx="2500330" cy="14287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63499" idx="1"/>
          </p:cNvCxnSpPr>
          <p:nvPr/>
        </p:nvCxnSpPr>
        <p:spPr>
          <a:xfrm rot="10800000" flipV="1">
            <a:off x="3214678" y="540522"/>
            <a:ext cx="1143008" cy="5310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0800000">
            <a:off x="4214810" y="3000372"/>
            <a:ext cx="2357454" cy="35719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ppt_x"/>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3494"/>
                                        </p:tgtEl>
                                        <p:attrNameLst>
                                          <p:attrName>style.visibility</p:attrName>
                                        </p:attrNameLst>
                                      </p:cBhvr>
                                      <p:to>
                                        <p:strVal val="visible"/>
                                      </p:to>
                                    </p:set>
                                    <p:anim calcmode="lin" valueType="num">
                                      <p:cBhvr additive="base">
                                        <p:cTn id="11" dur="500" fill="hold"/>
                                        <p:tgtEl>
                                          <p:spTgt spid="63494"/>
                                        </p:tgtEl>
                                        <p:attrNameLst>
                                          <p:attrName>ppt_x</p:attrName>
                                        </p:attrNameLst>
                                      </p:cBhvr>
                                      <p:tavLst>
                                        <p:tav tm="0">
                                          <p:val>
                                            <p:strVal val="#ppt_x"/>
                                          </p:val>
                                        </p:tav>
                                        <p:tav tm="100000">
                                          <p:val>
                                            <p:strVal val="#ppt_x"/>
                                          </p:val>
                                        </p:tav>
                                      </p:tavLst>
                                    </p:anim>
                                    <p:anim calcmode="lin" valueType="num">
                                      <p:cBhvr additive="base">
                                        <p:cTn id="12" dur="500" fill="hold"/>
                                        <p:tgtEl>
                                          <p:spTgt spid="634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501"/>
                                        </p:tgtEl>
                                        <p:attrNameLst>
                                          <p:attrName>style.visibility</p:attrName>
                                        </p:attrNameLst>
                                      </p:cBhvr>
                                      <p:to>
                                        <p:strVal val="visible"/>
                                      </p:to>
                                    </p:set>
                                    <p:anim calcmode="lin" valueType="num">
                                      <p:cBhvr additive="base">
                                        <p:cTn id="21" dur="500" fill="hold"/>
                                        <p:tgtEl>
                                          <p:spTgt spid="63501"/>
                                        </p:tgtEl>
                                        <p:attrNameLst>
                                          <p:attrName>ppt_x</p:attrName>
                                        </p:attrNameLst>
                                      </p:cBhvr>
                                      <p:tavLst>
                                        <p:tav tm="0">
                                          <p:val>
                                            <p:strVal val="#ppt_x"/>
                                          </p:val>
                                        </p:tav>
                                        <p:tav tm="100000">
                                          <p:val>
                                            <p:strVal val="#ppt_x"/>
                                          </p:val>
                                        </p:tav>
                                      </p:tavLst>
                                    </p:anim>
                                    <p:anim calcmode="lin" valueType="num">
                                      <p:cBhvr additive="base">
                                        <p:cTn id="22" dur="500" fill="hold"/>
                                        <p:tgtEl>
                                          <p:spTgt spid="6350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3496"/>
                                        </p:tgtEl>
                                        <p:attrNameLst>
                                          <p:attrName>style.visibility</p:attrName>
                                        </p:attrNameLst>
                                      </p:cBhvr>
                                      <p:to>
                                        <p:strVal val="visible"/>
                                      </p:to>
                                    </p:set>
                                    <p:anim calcmode="lin" valueType="num">
                                      <p:cBhvr additive="base">
                                        <p:cTn id="31" dur="500" fill="hold"/>
                                        <p:tgtEl>
                                          <p:spTgt spid="63496"/>
                                        </p:tgtEl>
                                        <p:attrNameLst>
                                          <p:attrName>ppt_x</p:attrName>
                                        </p:attrNameLst>
                                      </p:cBhvr>
                                      <p:tavLst>
                                        <p:tav tm="0">
                                          <p:val>
                                            <p:strVal val="#ppt_x"/>
                                          </p:val>
                                        </p:tav>
                                        <p:tav tm="100000">
                                          <p:val>
                                            <p:strVal val="#ppt_x"/>
                                          </p:val>
                                        </p:tav>
                                      </p:tavLst>
                                    </p:anim>
                                    <p:anim calcmode="lin" valueType="num">
                                      <p:cBhvr additive="base">
                                        <p:cTn id="32"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3497"/>
                                        </p:tgtEl>
                                        <p:attrNameLst>
                                          <p:attrName>style.visibility</p:attrName>
                                        </p:attrNameLst>
                                      </p:cBhvr>
                                      <p:to>
                                        <p:strVal val="visible"/>
                                      </p:to>
                                    </p:set>
                                    <p:anim calcmode="lin" valueType="num">
                                      <p:cBhvr additive="base">
                                        <p:cTn id="41" dur="500" fill="hold"/>
                                        <p:tgtEl>
                                          <p:spTgt spid="63497"/>
                                        </p:tgtEl>
                                        <p:attrNameLst>
                                          <p:attrName>ppt_x</p:attrName>
                                        </p:attrNameLst>
                                      </p:cBhvr>
                                      <p:tavLst>
                                        <p:tav tm="0">
                                          <p:val>
                                            <p:strVal val="#ppt_x"/>
                                          </p:val>
                                        </p:tav>
                                        <p:tav tm="100000">
                                          <p:val>
                                            <p:strVal val="#ppt_x"/>
                                          </p:val>
                                        </p:tav>
                                      </p:tavLst>
                                    </p:anim>
                                    <p:anim calcmode="lin" valueType="num">
                                      <p:cBhvr additive="base">
                                        <p:cTn id="42" dur="500" fill="hold"/>
                                        <p:tgtEl>
                                          <p:spTgt spid="6349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fill="hold"/>
                                        <p:tgtEl>
                                          <p:spTgt spid="39"/>
                                        </p:tgtEl>
                                        <p:attrNameLst>
                                          <p:attrName>ppt_x</p:attrName>
                                        </p:attrNameLst>
                                      </p:cBhvr>
                                      <p:tavLst>
                                        <p:tav tm="0">
                                          <p:val>
                                            <p:strVal val="#ppt_x"/>
                                          </p:val>
                                        </p:tav>
                                        <p:tav tm="100000">
                                          <p:val>
                                            <p:strVal val="#ppt_x"/>
                                          </p:val>
                                        </p:tav>
                                      </p:tavLst>
                                    </p:anim>
                                    <p:anim calcmode="lin" valueType="num">
                                      <p:cBhvr additive="base">
                                        <p:cTn id="48" dur="500" fill="hold"/>
                                        <p:tgtEl>
                                          <p:spTgt spid="3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499"/>
                                        </p:tgtEl>
                                        <p:attrNameLst>
                                          <p:attrName>style.visibility</p:attrName>
                                        </p:attrNameLst>
                                      </p:cBhvr>
                                      <p:to>
                                        <p:strVal val="visible"/>
                                      </p:to>
                                    </p:set>
                                    <p:anim calcmode="lin" valueType="num">
                                      <p:cBhvr additive="base">
                                        <p:cTn id="51" dur="500" fill="hold"/>
                                        <p:tgtEl>
                                          <p:spTgt spid="63499"/>
                                        </p:tgtEl>
                                        <p:attrNameLst>
                                          <p:attrName>ppt_x</p:attrName>
                                        </p:attrNameLst>
                                      </p:cBhvr>
                                      <p:tavLst>
                                        <p:tav tm="0">
                                          <p:val>
                                            <p:strVal val="#ppt_x"/>
                                          </p:val>
                                        </p:tav>
                                        <p:tav tm="100000">
                                          <p:val>
                                            <p:strVal val="#ppt_x"/>
                                          </p:val>
                                        </p:tav>
                                      </p:tavLst>
                                    </p:anim>
                                    <p:anim calcmode="lin" valueType="num">
                                      <p:cBhvr additive="base">
                                        <p:cTn id="52" dur="500" fill="hold"/>
                                        <p:tgtEl>
                                          <p:spTgt spid="63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494" grpId="0"/>
      <p:bldP spid="63496" grpId="0"/>
      <p:bldP spid="63497" grpId="0"/>
      <p:bldP spid="63499" grpId="0"/>
      <p:bldP spid="635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600px-Radburn_Cellular_Street_Pattern"/>
          <p:cNvPicPr>
            <a:picLocks noChangeAspect="1" noChangeArrowheads="1"/>
          </p:cNvPicPr>
          <p:nvPr/>
        </p:nvPicPr>
        <p:blipFill>
          <a:blip r:embed="rId2" cstate="print"/>
          <a:srcRect/>
          <a:stretch>
            <a:fillRect/>
          </a:stretch>
        </p:blipFill>
        <p:spPr bwMode="auto">
          <a:xfrm>
            <a:off x="2819400" y="457200"/>
            <a:ext cx="3382963" cy="3311525"/>
          </a:xfrm>
          <a:prstGeom prst="rect">
            <a:avLst/>
          </a:prstGeom>
          <a:noFill/>
        </p:spPr>
      </p:pic>
      <p:sp>
        <p:nvSpPr>
          <p:cNvPr id="47108" name="Rectangle 4"/>
          <p:cNvSpPr>
            <a:spLocks noChangeArrowheads="1"/>
          </p:cNvSpPr>
          <p:nvPr/>
        </p:nvSpPr>
        <p:spPr bwMode="auto">
          <a:xfrm>
            <a:off x="684213" y="3976619"/>
            <a:ext cx="7815262" cy="1754326"/>
          </a:xfrm>
          <a:prstGeom prst="rect">
            <a:avLst/>
          </a:prstGeom>
          <a:noFill/>
          <a:ln w="9525">
            <a:noFill/>
            <a:miter lim="800000"/>
            <a:headEnd/>
            <a:tailEnd/>
          </a:ln>
          <a:effectLst/>
        </p:spPr>
        <p:txBody>
          <a:bodyPr anchor="ctr">
            <a:spAutoFit/>
          </a:bodyPr>
          <a:lstStyle/>
          <a:p>
            <a:endParaRPr lang="en-US" dirty="0"/>
          </a:p>
          <a:p>
            <a:r>
              <a:rPr lang="en-US" dirty="0"/>
              <a:t>-Separate pedestrian paths run through the green spaces between the </a:t>
            </a:r>
            <a:r>
              <a:rPr lang="en-US" dirty="0" err="1"/>
              <a:t>culs</a:t>
            </a:r>
            <a:r>
              <a:rPr lang="en-US" dirty="0"/>
              <a:t>-de-sac and through the central green spine  </a:t>
            </a:r>
          </a:p>
          <a:p>
            <a:endParaRPr lang="en-US" dirty="0"/>
          </a:p>
          <a:p>
            <a:r>
              <a:rPr lang="en-US" dirty="0"/>
              <a:t>-The impact of </a:t>
            </a:r>
            <a:r>
              <a:rPr lang="en-US" dirty="0" err="1"/>
              <a:t>Radburn's</a:t>
            </a:r>
            <a:r>
              <a:rPr lang="en-US" dirty="0"/>
              <a:t> urban form on energy consumption for short local trips  - 47% of its residents shopped for groceries on foot </a:t>
            </a:r>
          </a:p>
        </p:txBody>
      </p:sp>
      <p:sp>
        <p:nvSpPr>
          <p:cNvPr id="47111" name="Line 7"/>
          <p:cNvSpPr>
            <a:spLocks noChangeShapeType="1"/>
          </p:cNvSpPr>
          <p:nvPr/>
        </p:nvSpPr>
        <p:spPr bwMode="auto">
          <a:xfrm flipH="1">
            <a:off x="4267200" y="838200"/>
            <a:ext cx="2895600" cy="762000"/>
          </a:xfrm>
          <a:prstGeom prst="line">
            <a:avLst/>
          </a:prstGeom>
          <a:noFill/>
          <a:ln w="38100">
            <a:solidFill>
              <a:srgbClr val="00FFFF"/>
            </a:solidFill>
            <a:round/>
            <a:headEnd/>
            <a:tailEnd type="triangle" w="med" len="med"/>
          </a:ln>
          <a:effectLst/>
        </p:spPr>
        <p:txBody>
          <a:bodyPr/>
          <a:lstStyle/>
          <a:p>
            <a:endParaRPr lang="en-IN"/>
          </a:p>
        </p:txBody>
      </p:sp>
      <p:sp>
        <p:nvSpPr>
          <p:cNvPr id="47112" name="Line 8"/>
          <p:cNvSpPr>
            <a:spLocks noChangeShapeType="1"/>
          </p:cNvSpPr>
          <p:nvPr/>
        </p:nvSpPr>
        <p:spPr bwMode="auto">
          <a:xfrm flipH="1">
            <a:off x="3886200" y="1828800"/>
            <a:ext cx="3124200" cy="457200"/>
          </a:xfrm>
          <a:prstGeom prst="line">
            <a:avLst/>
          </a:prstGeom>
          <a:noFill/>
          <a:ln w="38100">
            <a:solidFill>
              <a:srgbClr val="00FFFF"/>
            </a:solidFill>
            <a:round/>
            <a:headEnd/>
            <a:tailEnd type="triangle" w="med" len="med"/>
          </a:ln>
          <a:effectLst/>
        </p:spPr>
        <p:txBody>
          <a:bodyPr/>
          <a:lstStyle/>
          <a:p>
            <a:endParaRPr lang="en-IN"/>
          </a:p>
        </p:txBody>
      </p:sp>
      <p:sp>
        <p:nvSpPr>
          <p:cNvPr id="47114" name="Line 10"/>
          <p:cNvSpPr>
            <a:spLocks noChangeShapeType="1"/>
          </p:cNvSpPr>
          <p:nvPr/>
        </p:nvSpPr>
        <p:spPr bwMode="auto">
          <a:xfrm>
            <a:off x="1676400" y="2286000"/>
            <a:ext cx="1905000" cy="381000"/>
          </a:xfrm>
          <a:prstGeom prst="line">
            <a:avLst/>
          </a:prstGeom>
          <a:noFill/>
          <a:ln w="38100">
            <a:solidFill>
              <a:srgbClr val="00FFFF"/>
            </a:solidFill>
            <a:round/>
            <a:headEnd/>
            <a:tailEnd type="triangle" w="med" len="med"/>
          </a:ln>
          <a:effectLst/>
        </p:spPr>
        <p:txBody>
          <a:bodyPr/>
          <a:lstStyle/>
          <a:p>
            <a:endParaRPr lang="en-IN"/>
          </a:p>
        </p:txBody>
      </p:sp>
      <p:sp>
        <p:nvSpPr>
          <p:cNvPr id="47115" name="Text Box 11"/>
          <p:cNvSpPr txBox="1">
            <a:spLocks noChangeArrowheads="1"/>
          </p:cNvSpPr>
          <p:nvPr/>
        </p:nvSpPr>
        <p:spPr bwMode="auto">
          <a:xfrm>
            <a:off x="6934200" y="1676400"/>
            <a:ext cx="1524000" cy="366713"/>
          </a:xfrm>
          <a:prstGeom prst="rect">
            <a:avLst/>
          </a:prstGeom>
          <a:noFill/>
          <a:ln w="9525">
            <a:noFill/>
            <a:miter lim="800000"/>
            <a:headEnd/>
            <a:tailEnd/>
          </a:ln>
          <a:effectLst/>
        </p:spPr>
        <p:txBody>
          <a:bodyPr>
            <a:spAutoFit/>
          </a:bodyPr>
          <a:lstStyle/>
          <a:p>
            <a:pPr>
              <a:spcBef>
                <a:spcPct val="50000"/>
              </a:spcBef>
            </a:pPr>
            <a:r>
              <a:rPr lang="en-US" dirty="0"/>
              <a:t>Local street</a:t>
            </a:r>
          </a:p>
        </p:txBody>
      </p:sp>
      <p:sp>
        <p:nvSpPr>
          <p:cNvPr id="47116" name="Text Box 12"/>
          <p:cNvSpPr txBox="1">
            <a:spLocks noChangeArrowheads="1"/>
          </p:cNvSpPr>
          <p:nvPr/>
        </p:nvSpPr>
        <p:spPr bwMode="auto">
          <a:xfrm>
            <a:off x="457200" y="2057400"/>
            <a:ext cx="1676400" cy="366713"/>
          </a:xfrm>
          <a:prstGeom prst="rect">
            <a:avLst/>
          </a:prstGeom>
          <a:noFill/>
          <a:ln w="9525">
            <a:noFill/>
            <a:miter lim="800000"/>
            <a:headEnd/>
            <a:tailEnd/>
          </a:ln>
          <a:effectLst/>
        </p:spPr>
        <p:txBody>
          <a:bodyPr>
            <a:spAutoFit/>
          </a:bodyPr>
          <a:lstStyle/>
          <a:p>
            <a:pPr>
              <a:spcBef>
                <a:spcPct val="50000"/>
              </a:spcBef>
            </a:pPr>
            <a:r>
              <a:rPr lang="en-US" dirty="0"/>
              <a:t>Through street</a:t>
            </a:r>
          </a:p>
        </p:txBody>
      </p:sp>
      <p:sp>
        <p:nvSpPr>
          <p:cNvPr id="47117" name="Text Box 13"/>
          <p:cNvSpPr txBox="1">
            <a:spLocks noChangeArrowheads="1"/>
          </p:cNvSpPr>
          <p:nvPr/>
        </p:nvSpPr>
        <p:spPr bwMode="auto">
          <a:xfrm>
            <a:off x="7239000" y="609600"/>
            <a:ext cx="1371600" cy="366713"/>
          </a:xfrm>
          <a:prstGeom prst="rect">
            <a:avLst/>
          </a:prstGeom>
          <a:noFill/>
          <a:ln w="9525">
            <a:noFill/>
            <a:miter lim="800000"/>
            <a:headEnd/>
            <a:tailEnd/>
          </a:ln>
          <a:effectLst/>
        </p:spPr>
        <p:txBody>
          <a:bodyPr>
            <a:spAutoFit/>
          </a:bodyPr>
          <a:lstStyle/>
          <a:p>
            <a:pPr>
              <a:spcBef>
                <a:spcPct val="50000"/>
              </a:spcBef>
            </a:pPr>
            <a:r>
              <a:rPr lang="en-US"/>
              <a:t>boulevard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11"/>
                                        </p:tgtEl>
                                        <p:attrNameLst>
                                          <p:attrName>style.visibility</p:attrName>
                                        </p:attrNameLst>
                                      </p:cBhvr>
                                      <p:to>
                                        <p:strVal val="visible"/>
                                      </p:to>
                                    </p:set>
                                    <p:anim calcmode="lin" valueType="num">
                                      <p:cBhvr additive="base">
                                        <p:cTn id="7" dur="500" fill="hold"/>
                                        <p:tgtEl>
                                          <p:spTgt spid="47111"/>
                                        </p:tgtEl>
                                        <p:attrNameLst>
                                          <p:attrName>ppt_x</p:attrName>
                                        </p:attrNameLst>
                                      </p:cBhvr>
                                      <p:tavLst>
                                        <p:tav tm="0">
                                          <p:val>
                                            <p:strVal val="#ppt_x"/>
                                          </p:val>
                                        </p:tav>
                                        <p:tav tm="100000">
                                          <p:val>
                                            <p:strVal val="#ppt_x"/>
                                          </p:val>
                                        </p:tav>
                                      </p:tavLst>
                                    </p:anim>
                                    <p:anim calcmode="lin" valueType="num">
                                      <p:cBhvr additive="base">
                                        <p:cTn id="8" dur="500" fill="hold"/>
                                        <p:tgtEl>
                                          <p:spTgt spid="471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17"/>
                                        </p:tgtEl>
                                        <p:attrNameLst>
                                          <p:attrName>style.visibility</p:attrName>
                                        </p:attrNameLst>
                                      </p:cBhvr>
                                      <p:to>
                                        <p:strVal val="visible"/>
                                      </p:to>
                                    </p:set>
                                    <p:anim calcmode="lin" valueType="num">
                                      <p:cBhvr additive="base">
                                        <p:cTn id="11" dur="500" fill="hold"/>
                                        <p:tgtEl>
                                          <p:spTgt spid="47117"/>
                                        </p:tgtEl>
                                        <p:attrNameLst>
                                          <p:attrName>ppt_x</p:attrName>
                                        </p:attrNameLst>
                                      </p:cBhvr>
                                      <p:tavLst>
                                        <p:tav tm="0">
                                          <p:val>
                                            <p:strVal val="#ppt_x"/>
                                          </p:val>
                                        </p:tav>
                                        <p:tav tm="100000">
                                          <p:val>
                                            <p:strVal val="#ppt_x"/>
                                          </p:val>
                                        </p:tav>
                                      </p:tavLst>
                                    </p:anim>
                                    <p:anim calcmode="lin" valueType="num">
                                      <p:cBhvr additive="base">
                                        <p:cTn id="12" dur="500" fill="hold"/>
                                        <p:tgtEl>
                                          <p:spTgt spid="471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7116"/>
                                        </p:tgtEl>
                                        <p:attrNameLst>
                                          <p:attrName>style.visibility</p:attrName>
                                        </p:attrNameLst>
                                      </p:cBhvr>
                                      <p:to>
                                        <p:strVal val="visible"/>
                                      </p:to>
                                    </p:set>
                                    <p:anim calcmode="lin" valueType="num">
                                      <p:cBhvr additive="base">
                                        <p:cTn id="17" dur="500" fill="hold"/>
                                        <p:tgtEl>
                                          <p:spTgt spid="47116"/>
                                        </p:tgtEl>
                                        <p:attrNameLst>
                                          <p:attrName>ppt_x</p:attrName>
                                        </p:attrNameLst>
                                      </p:cBhvr>
                                      <p:tavLst>
                                        <p:tav tm="0">
                                          <p:val>
                                            <p:strVal val="#ppt_x"/>
                                          </p:val>
                                        </p:tav>
                                        <p:tav tm="100000">
                                          <p:val>
                                            <p:strVal val="#ppt_x"/>
                                          </p:val>
                                        </p:tav>
                                      </p:tavLst>
                                    </p:anim>
                                    <p:anim calcmode="lin" valueType="num">
                                      <p:cBhvr additive="base">
                                        <p:cTn id="18" dur="500" fill="hold"/>
                                        <p:tgtEl>
                                          <p:spTgt spid="471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7114"/>
                                        </p:tgtEl>
                                        <p:attrNameLst>
                                          <p:attrName>style.visibility</p:attrName>
                                        </p:attrNameLst>
                                      </p:cBhvr>
                                      <p:to>
                                        <p:strVal val="visible"/>
                                      </p:to>
                                    </p:set>
                                    <p:anim calcmode="lin" valueType="num">
                                      <p:cBhvr additive="base">
                                        <p:cTn id="21" dur="500" fill="hold"/>
                                        <p:tgtEl>
                                          <p:spTgt spid="47114"/>
                                        </p:tgtEl>
                                        <p:attrNameLst>
                                          <p:attrName>ppt_x</p:attrName>
                                        </p:attrNameLst>
                                      </p:cBhvr>
                                      <p:tavLst>
                                        <p:tav tm="0">
                                          <p:val>
                                            <p:strVal val="#ppt_x"/>
                                          </p:val>
                                        </p:tav>
                                        <p:tav tm="100000">
                                          <p:val>
                                            <p:strVal val="#ppt_x"/>
                                          </p:val>
                                        </p:tav>
                                      </p:tavLst>
                                    </p:anim>
                                    <p:anim calcmode="lin" valueType="num">
                                      <p:cBhvr additive="base">
                                        <p:cTn id="22"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anim calcmode="lin" valueType="num">
                                      <p:cBhvr additive="base">
                                        <p:cTn id="27" dur="500" fill="hold"/>
                                        <p:tgtEl>
                                          <p:spTgt spid="47112"/>
                                        </p:tgtEl>
                                        <p:attrNameLst>
                                          <p:attrName>ppt_x</p:attrName>
                                        </p:attrNameLst>
                                      </p:cBhvr>
                                      <p:tavLst>
                                        <p:tav tm="0">
                                          <p:val>
                                            <p:strVal val="#ppt_x"/>
                                          </p:val>
                                        </p:tav>
                                        <p:tav tm="100000">
                                          <p:val>
                                            <p:strVal val="#ppt_x"/>
                                          </p:val>
                                        </p:tav>
                                      </p:tavLst>
                                    </p:anim>
                                    <p:anim calcmode="lin" valueType="num">
                                      <p:cBhvr additive="base">
                                        <p:cTn id="28" dur="500" fill="hold"/>
                                        <p:tgtEl>
                                          <p:spTgt spid="471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7115"/>
                                        </p:tgtEl>
                                        <p:attrNameLst>
                                          <p:attrName>style.visibility</p:attrName>
                                        </p:attrNameLst>
                                      </p:cBhvr>
                                      <p:to>
                                        <p:strVal val="visible"/>
                                      </p:to>
                                    </p:set>
                                    <p:anim calcmode="lin" valueType="num">
                                      <p:cBhvr additive="base">
                                        <p:cTn id="31" dur="500" fill="hold"/>
                                        <p:tgtEl>
                                          <p:spTgt spid="47115"/>
                                        </p:tgtEl>
                                        <p:attrNameLst>
                                          <p:attrName>ppt_x</p:attrName>
                                        </p:attrNameLst>
                                      </p:cBhvr>
                                      <p:tavLst>
                                        <p:tav tm="0">
                                          <p:val>
                                            <p:strVal val="#ppt_x"/>
                                          </p:val>
                                        </p:tav>
                                        <p:tav tm="100000">
                                          <p:val>
                                            <p:strVal val="#ppt_x"/>
                                          </p:val>
                                        </p:tav>
                                      </p:tavLst>
                                    </p:anim>
                                    <p:anim calcmode="lin" valueType="num">
                                      <p:cBhvr additive="base">
                                        <p:cTn id="32" dur="500" fill="hold"/>
                                        <p:tgtEl>
                                          <p:spTgt spid="47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1" grpId="0" animBg="1"/>
      <p:bldP spid="47112" grpId="0" animBg="1"/>
      <p:bldP spid="47114" grpId="0" animBg="1"/>
      <p:bldP spid="47115" grpId="0"/>
      <p:bldP spid="47116" grpId="0"/>
      <p:bldP spid="471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71604" y="500042"/>
          <a:ext cx="7572396"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928926" y="-142900"/>
            <a:ext cx="3071834" cy="707886"/>
          </a:xfrm>
          <a:prstGeom prst="rect">
            <a:avLst/>
          </a:prstGeom>
        </p:spPr>
        <p:txBody>
          <a:bodyPr wrap="square">
            <a:spAutoFit/>
          </a:bodyPr>
          <a:lstStyle/>
          <a:p>
            <a:r>
              <a:rPr lang="en-US" sz="4000" b="1" u="sng" dirty="0">
                <a:solidFill>
                  <a:srgbClr val="FF0000"/>
                </a:solidFill>
              </a:rPr>
              <a:t>Superblock</a:t>
            </a:r>
          </a:p>
        </p:txBody>
      </p:sp>
      <p:pic>
        <p:nvPicPr>
          <p:cNvPr id="4" name="Picture 4"/>
          <p:cNvPicPr>
            <a:picLocks noChangeAspect="1" noChangeArrowheads="1"/>
          </p:cNvPicPr>
          <p:nvPr/>
        </p:nvPicPr>
        <p:blipFill>
          <a:blip r:embed="rId7" cstate="print"/>
          <a:srcRect/>
          <a:stretch>
            <a:fillRect/>
          </a:stretch>
        </p:blipFill>
        <p:spPr bwMode="auto">
          <a:xfrm>
            <a:off x="0" y="500042"/>
            <a:ext cx="2980091" cy="2000264"/>
          </a:xfrm>
          <a:prstGeom prst="rect">
            <a:avLst/>
          </a:prstGeom>
          <a:noFill/>
        </p:spPr>
      </p:pic>
      <p:pic>
        <p:nvPicPr>
          <p:cNvPr id="5" name="Picture 6"/>
          <p:cNvPicPr>
            <a:picLocks noChangeAspect="1" noChangeArrowheads="1"/>
          </p:cNvPicPr>
          <p:nvPr/>
        </p:nvPicPr>
        <p:blipFill>
          <a:blip r:embed="rId8" cstate="print"/>
          <a:srcRect/>
          <a:stretch>
            <a:fillRect/>
          </a:stretch>
        </p:blipFill>
        <p:spPr>
          <a:xfrm>
            <a:off x="0" y="2643182"/>
            <a:ext cx="3083606" cy="1996098"/>
          </a:xfrm>
          <a:prstGeom prst="rect">
            <a:avLst/>
          </a:prstGeom>
          <a:noFill/>
          <a:ln/>
        </p:spPr>
      </p:pic>
      <p:sp>
        <p:nvSpPr>
          <p:cNvPr id="6" name="Text Box 5"/>
          <p:cNvSpPr txBox="1">
            <a:spLocks noChangeArrowheads="1"/>
          </p:cNvSpPr>
          <p:nvPr/>
        </p:nvSpPr>
        <p:spPr bwMode="auto">
          <a:xfrm>
            <a:off x="285720" y="2071678"/>
            <a:ext cx="2428892" cy="369332"/>
          </a:xfrm>
          <a:prstGeom prst="rect">
            <a:avLst/>
          </a:prstGeom>
          <a:noFill/>
          <a:ln w="9525">
            <a:noFill/>
            <a:miter lim="800000"/>
            <a:headEnd/>
            <a:tailEnd/>
          </a:ln>
          <a:effectLst/>
        </p:spPr>
        <p:txBody>
          <a:bodyPr wrap="square">
            <a:spAutoFit/>
          </a:bodyPr>
          <a:lstStyle/>
          <a:p>
            <a:pPr>
              <a:spcBef>
                <a:spcPct val="50000"/>
              </a:spcBef>
            </a:pPr>
            <a:r>
              <a:rPr lang="en-US" dirty="0"/>
              <a:t>A view of the building</a:t>
            </a:r>
          </a:p>
        </p:txBody>
      </p:sp>
      <p:sp>
        <p:nvSpPr>
          <p:cNvPr id="7" name="Rectangle 6"/>
          <p:cNvSpPr/>
          <p:nvPr/>
        </p:nvSpPr>
        <p:spPr>
          <a:xfrm>
            <a:off x="357158" y="4214818"/>
            <a:ext cx="2222083" cy="369332"/>
          </a:xfrm>
          <a:prstGeom prst="rect">
            <a:avLst/>
          </a:prstGeom>
        </p:spPr>
        <p:txBody>
          <a:bodyPr wrap="none">
            <a:spAutoFit/>
          </a:bodyPr>
          <a:lstStyle/>
          <a:p>
            <a:pPr algn="ctr"/>
            <a:r>
              <a:rPr lang="en-US" dirty="0"/>
              <a:t>A </a:t>
            </a:r>
            <a:r>
              <a:rPr lang="en-US" dirty="0" err="1"/>
              <a:t>Radburn</a:t>
            </a:r>
            <a:r>
              <a:rPr lang="en-US" dirty="0"/>
              <a:t> </a:t>
            </a:r>
            <a:r>
              <a:rPr lang="en-US" i="1" dirty="0"/>
              <a:t>cul-de-sac</a:t>
            </a:r>
            <a:r>
              <a:rPr lang="en-US" dirty="0"/>
              <a:t> </a:t>
            </a:r>
          </a:p>
        </p:txBody>
      </p:sp>
      <p:sp>
        <p:nvSpPr>
          <p:cNvPr id="1026" name="AutoShape 2" descr="http://www.fairlawn.org/boards/historicpreservation/images/Radburn%20Washington%20%20Report%20Pictures%20072.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28" name="Picture 4" descr="http://t3.gstatic.com/images?q=tbn:ANd9GcRx_417n2cD7nnXvDI-zHSW8q1TdoocO5kbgKHx5fQYxQpFAWbYXDW32tFupg"/>
          <p:cNvPicPr>
            <a:picLocks noChangeAspect="1" noChangeArrowheads="1"/>
          </p:cNvPicPr>
          <p:nvPr/>
        </p:nvPicPr>
        <p:blipFill>
          <a:blip r:embed="rId9" cstate="print"/>
          <a:srcRect/>
          <a:stretch>
            <a:fillRect/>
          </a:stretch>
        </p:blipFill>
        <p:spPr bwMode="auto">
          <a:xfrm>
            <a:off x="0" y="4786322"/>
            <a:ext cx="3076125" cy="2071678"/>
          </a:xfrm>
          <a:prstGeom prst="rect">
            <a:avLst/>
          </a:prstGeom>
          <a:noFill/>
        </p:spPr>
      </p:pic>
      <p:sp>
        <p:nvSpPr>
          <p:cNvPr id="10" name="TextBox 9"/>
          <p:cNvSpPr txBox="1"/>
          <p:nvPr/>
        </p:nvSpPr>
        <p:spPr>
          <a:xfrm>
            <a:off x="214282" y="6286520"/>
            <a:ext cx="2500330" cy="369332"/>
          </a:xfrm>
          <a:prstGeom prst="rect">
            <a:avLst/>
          </a:prstGeom>
          <a:noFill/>
        </p:spPr>
        <p:txBody>
          <a:bodyPr wrap="square" rtlCol="0">
            <a:spAutoFit/>
          </a:bodyPr>
          <a:lstStyle/>
          <a:p>
            <a:r>
              <a:rPr lang="en-US" dirty="0"/>
              <a:t>green areas</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3400" y="457200"/>
            <a:ext cx="8153400" cy="1143000"/>
          </a:xfrm>
        </p:spPr>
        <p:txBody>
          <a:bodyPr>
            <a:normAutofit fontScale="90000"/>
          </a:bodyPr>
          <a:lstStyle/>
          <a:p>
            <a:r>
              <a:rPr lang="en-US" sz="4000" b="1" u="sng" dirty="0"/>
              <a:t>DEFECTS</a:t>
            </a:r>
            <a:br>
              <a:rPr lang="en-US" sz="4000" b="1" dirty="0"/>
            </a:br>
            <a:endParaRPr lang="en-US" sz="4000" b="1" dirty="0"/>
          </a:p>
        </p:txBody>
      </p:sp>
      <p:sp>
        <p:nvSpPr>
          <p:cNvPr id="51203" name="Rectangle 3"/>
          <p:cNvSpPr>
            <a:spLocks noGrp="1" noChangeArrowheads="1"/>
          </p:cNvSpPr>
          <p:nvPr>
            <p:ph idx="1"/>
          </p:nvPr>
        </p:nvSpPr>
        <p:spPr/>
        <p:txBody>
          <a:bodyPr/>
          <a:lstStyle/>
          <a:p>
            <a:pPr>
              <a:lnSpc>
                <a:spcPct val="80000"/>
              </a:lnSpc>
            </a:pPr>
            <a:r>
              <a:rPr lang="en-US" sz="2000" b="1" u="sng" dirty="0"/>
              <a:t>land allocated to most homes</a:t>
            </a:r>
            <a:r>
              <a:rPr lang="en-US" sz="2000" u="sng" dirty="0"/>
              <a:t> was relatively limited -t</a:t>
            </a:r>
            <a:r>
              <a:rPr lang="en-US" sz="2000" dirty="0"/>
              <a:t>he emphasis on common areas and an extensive interior park system.</a:t>
            </a:r>
          </a:p>
          <a:p>
            <a:pPr>
              <a:lnSpc>
                <a:spcPct val="80000"/>
              </a:lnSpc>
              <a:buFont typeface="Wingdings" pitchFamily="2" charset="2"/>
              <a:buNone/>
            </a:pPr>
            <a:r>
              <a:rPr lang="en-US" sz="2000" dirty="0"/>
              <a:t> </a:t>
            </a:r>
          </a:p>
          <a:p>
            <a:pPr>
              <a:lnSpc>
                <a:spcPct val="80000"/>
              </a:lnSpc>
            </a:pPr>
            <a:r>
              <a:rPr lang="en-US" sz="2000" dirty="0"/>
              <a:t> Small home plots - resulted in the construction of relatively small homes by </a:t>
            </a:r>
            <a:r>
              <a:rPr lang="en-US" sz="2000" u="sng" dirty="0"/>
              <a:t>21st century U.S. standards</a:t>
            </a:r>
            <a:r>
              <a:rPr lang="en-US" sz="2000" dirty="0"/>
              <a:t>, homes that couldn't be expanded.</a:t>
            </a:r>
          </a:p>
          <a:p>
            <a:pPr>
              <a:lnSpc>
                <a:spcPct val="80000"/>
              </a:lnSpc>
              <a:buFont typeface="Wingdings" pitchFamily="2" charset="2"/>
              <a:buNone/>
            </a:pPr>
            <a:r>
              <a:rPr lang="en-US" sz="2000" dirty="0"/>
              <a:t> </a:t>
            </a:r>
          </a:p>
          <a:p>
            <a:pPr>
              <a:lnSpc>
                <a:spcPct val="80000"/>
              </a:lnSpc>
            </a:pPr>
            <a:r>
              <a:rPr lang="en-US" sz="2000" dirty="0"/>
              <a:t>The typical closeness of the houses - </a:t>
            </a:r>
            <a:r>
              <a:rPr lang="en-US" sz="2000" b="1" u="sng" dirty="0"/>
              <a:t>less privacy</a:t>
            </a:r>
            <a:r>
              <a:rPr lang="en-US" sz="2000" dirty="0"/>
              <a:t> compared to other types of homes built during the same period. </a:t>
            </a:r>
          </a:p>
          <a:p>
            <a:pPr>
              <a:lnSpc>
                <a:spcPct val="80000"/>
              </a:lnSpc>
              <a:buFont typeface="Wingdings" pitchFamily="2" charset="2"/>
              <a:buNone/>
            </a:pPr>
            <a:endParaRPr lang="en-US" sz="2000" dirty="0"/>
          </a:p>
          <a:p>
            <a:pPr>
              <a:lnSpc>
                <a:spcPct val="80000"/>
              </a:lnSpc>
            </a:pPr>
            <a:r>
              <a:rPr lang="en-US" sz="2000" u="sng" dirty="0"/>
              <a:t>congestion</a:t>
            </a:r>
            <a:r>
              <a:rPr lang="en-US" sz="2000" dirty="0"/>
              <a:t> arose on the cul-de-sacs .</a:t>
            </a:r>
          </a:p>
          <a:p>
            <a:pPr>
              <a:lnSpc>
                <a:spcPct val="80000"/>
              </a:lnSpc>
            </a:pP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flipV="1">
            <a:off x="609600" y="601663"/>
            <a:ext cx="8077200" cy="69850"/>
          </a:xfrm>
        </p:spPr>
        <p:txBody>
          <a:bodyPr>
            <a:normAutofit fontScale="90000"/>
          </a:bodyPr>
          <a:lstStyle/>
          <a:p>
            <a:r>
              <a:rPr lang="en-US" sz="4000"/>
              <a:t>.</a:t>
            </a:r>
          </a:p>
        </p:txBody>
      </p:sp>
      <p:sp>
        <p:nvSpPr>
          <p:cNvPr id="64515" name="Rectangle 3"/>
          <p:cNvSpPr>
            <a:spLocks noGrp="1" noChangeArrowheads="1"/>
          </p:cNvSpPr>
          <p:nvPr>
            <p:ph idx="1"/>
          </p:nvPr>
        </p:nvSpPr>
        <p:spPr>
          <a:xfrm>
            <a:off x="533400" y="457200"/>
            <a:ext cx="8215313" cy="5545138"/>
          </a:xfrm>
        </p:spPr>
        <p:txBody>
          <a:bodyPr/>
          <a:lstStyle/>
          <a:p>
            <a:r>
              <a:rPr lang="en-US" dirty="0"/>
              <a:t> </a:t>
            </a:r>
            <a:r>
              <a:rPr lang="en-US" sz="2000" dirty="0"/>
              <a:t> </a:t>
            </a:r>
            <a:r>
              <a:rPr lang="en-US" sz="1800" dirty="0"/>
              <a:t>Mumford’s fullest hopes were not realized for </a:t>
            </a:r>
            <a:r>
              <a:rPr lang="en-US" sz="1800" dirty="0" err="1"/>
              <a:t>Radburn</a:t>
            </a:r>
            <a:r>
              <a:rPr lang="en-US" sz="1800" dirty="0"/>
              <a:t>. </a:t>
            </a:r>
          </a:p>
          <a:p>
            <a:r>
              <a:rPr lang="en-US" sz="1800" dirty="0"/>
              <a:t> He hoped to introduce </a:t>
            </a:r>
            <a:r>
              <a:rPr lang="en-US" sz="1800" u="sng" dirty="0"/>
              <a:t>civic and cultural institutions</a:t>
            </a:r>
            <a:r>
              <a:rPr lang="en-US" sz="1800" dirty="0"/>
              <a:t> on par with major urban centers</a:t>
            </a:r>
          </a:p>
          <a:p>
            <a:pPr>
              <a:buFont typeface="Wingdings" pitchFamily="2" charset="2"/>
              <a:buNone/>
            </a:pPr>
            <a:endParaRPr lang="en-US" sz="1800" dirty="0"/>
          </a:p>
          <a:p>
            <a:r>
              <a:rPr lang="en-US" sz="1800" dirty="0"/>
              <a:t>the RPAA could not realistically build </a:t>
            </a:r>
            <a:r>
              <a:rPr lang="en-US" sz="1800" dirty="0" err="1"/>
              <a:t>Radburn</a:t>
            </a:r>
            <a:r>
              <a:rPr lang="en-US" sz="1800" dirty="0"/>
              <a:t> in a way that would attract low-income families – could not  afford the cost - building was simply </a:t>
            </a:r>
            <a:r>
              <a:rPr lang="en-US" sz="1800" u="sng" dirty="0"/>
              <a:t>too expensive</a:t>
            </a:r>
            <a:r>
              <a:rPr lang="en-US" sz="1800" dirty="0"/>
              <a:t>. </a:t>
            </a:r>
          </a:p>
          <a:p>
            <a:pPr>
              <a:buFont typeface="Wingdings" pitchFamily="2" charset="2"/>
              <a:buNone/>
            </a:pPr>
            <a:endParaRPr lang="en-US" sz="1800" dirty="0"/>
          </a:p>
          <a:p>
            <a:r>
              <a:rPr lang="en-US" sz="1800" dirty="0"/>
              <a:t>The original development plan was to have covered a far larger geographical area - </a:t>
            </a:r>
            <a:r>
              <a:rPr lang="en-US" sz="1800" u="sng" dirty="0"/>
              <a:t>limited actual development of the </a:t>
            </a:r>
            <a:r>
              <a:rPr lang="en-US" sz="1800" u="sng" dirty="0" err="1"/>
              <a:t>Radburn</a:t>
            </a:r>
            <a:r>
              <a:rPr lang="en-US" sz="1800" u="sng" dirty="0"/>
              <a:t> idea – due to economic reasons.</a:t>
            </a:r>
          </a:p>
        </p:txBody>
      </p:sp>
      <p:pic>
        <p:nvPicPr>
          <p:cNvPr id="64516" name="Picture 4" descr="600px-Radburn_Cellular_Street_Pattern"/>
          <p:cNvPicPr>
            <a:picLocks noChangeAspect="1" noChangeArrowheads="1"/>
          </p:cNvPicPr>
          <p:nvPr/>
        </p:nvPicPr>
        <p:blipFill>
          <a:blip r:embed="rId2" cstate="print"/>
          <a:srcRect/>
          <a:stretch>
            <a:fillRect/>
          </a:stretch>
        </p:blipFill>
        <p:spPr bwMode="auto">
          <a:xfrm>
            <a:off x="3810000" y="3733800"/>
            <a:ext cx="2925763" cy="2863850"/>
          </a:xfrm>
          <a:prstGeom prst="rect">
            <a:avLst/>
          </a:prstGeom>
          <a:noFill/>
        </p:spPr>
      </p:pic>
      <p:sp>
        <p:nvSpPr>
          <p:cNvPr id="64517" name="Oval 5"/>
          <p:cNvSpPr>
            <a:spLocks noChangeArrowheads="1"/>
          </p:cNvSpPr>
          <p:nvPr/>
        </p:nvSpPr>
        <p:spPr bwMode="auto">
          <a:xfrm>
            <a:off x="3886200" y="4724400"/>
            <a:ext cx="1524000" cy="1600200"/>
          </a:xfrm>
          <a:prstGeom prst="ellipse">
            <a:avLst/>
          </a:prstGeom>
          <a:noFill/>
          <a:ln w="38100">
            <a:solidFill>
              <a:srgbClr val="800000"/>
            </a:solidFill>
            <a:round/>
            <a:headEnd/>
            <a:tailEnd/>
          </a:ln>
          <a:effectLst/>
        </p:spPr>
        <p:txBody>
          <a:bodyPr wrap="none" anchor="ctr"/>
          <a:lstStyle/>
          <a:p>
            <a:endParaRPr lang="en-IN"/>
          </a:p>
        </p:txBody>
      </p:sp>
      <p:sp>
        <p:nvSpPr>
          <p:cNvPr id="64518" name="Line 6"/>
          <p:cNvSpPr>
            <a:spLocks noChangeShapeType="1"/>
          </p:cNvSpPr>
          <p:nvPr/>
        </p:nvSpPr>
        <p:spPr bwMode="auto">
          <a:xfrm flipH="1">
            <a:off x="5257800" y="4572000"/>
            <a:ext cx="1676400" cy="457200"/>
          </a:xfrm>
          <a:prstGeom prst="line">
            <a:avLst/>
          </a:prstGeom>
          <a:noFill/>
          <a:ln w="28575">
            <a:solidFill>
              <a:srgbClr val="993300"/>
            </a:solidFill>
            <a:round/>
            <a:headEnd/>
            <a:tailEnd type="triangle" w="med" len="med"/>
          </a:ln>
          <a:effectLst/>
        </p:spPr>
        <p:txBody>
          <a:bodyPr/>
          <a:lstStyle/>
          <a:p>
            <a:endParaRPr lang="en-IN"/>
          </a:p>
        </p:txBody>
      </p:sp>
      <p:sp>
        <p:nvSpPr>
          <p:cNvPr id="64519" name="Text Box 7"/>
          <p:cNvSpPr txBox="1">
            <a:spLocks noChangeArrowheads="1"/>
          </p:cNvSpPr>
          <p:nvPr/>
        </p:nvSpPr>
        <p:spPr bwMode="auto">
          <a:xfrm>
            <a:off x="6781800" y="4267200"/>
            <a:ext cx="1447800" cy="641350"/>
          </a:xfrm>
          <a:prstGeom prst="rect">
            <a:avLst/>
          </a:prstGeom>
          <a:solidFill>
            <a:srgbClr val="800000"/>
          </a:solidFill>
          <a:ln w="9525">
            <a:noFill/>
            <a:miter lim="800000"/>
            <a:headEnd/>
            <a:tailEnd/>
          </a:ln>
          <a:effectLst/>
        </p:spPr>
        <p:txBody>
          <a:bodyPr>
            <a:spAutoFit/>
          </a:bodyPr>
          <a:lstStyle/>
          <a:p>
            <a:pPr>
              <a:spcBef>
                <a:spcPct val="50000"/>
              </a:spcBef>
            </a:pPr>
            <a:r>
              <a:rPr lang="en-US"/>
              <a:t>Areas that were built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9" descr="Cityinhistory.gif">
            <a:hlinkClick r:id="rId2"/>
          </p:cNvPr>
          <p:cNvPicPr>
            <a:picLocks noChangeAspect="1" noChangeArrowheads="1"/>
          </p:cNvPicPr>
          <p:nvPr/>
        </p:nvPicPr>
        <p:blipFill>
          <a:blip r:embed="rId3" cstate="print">
            <a:lum bright="-8000"/>
          </a:blip>
          <a:srcRect/>
          <a:stretch>
            <a:fillRect/>
          </a:stretch>
        </p:blipFill>
        <p:spPr>
          <a:xfrm>
            <a:off x="6429388" y="-1"/>
            <a:ext cx="2714612" cy="2146275"/>
          </a:xfrm>
          <a:prstGeom prst="rect">
            <a:avLst/>
          </a:prstGeom>
          <a:noFill/>
          <a:ln/>
        </p:spPr>
      </p:pic>
      <p:sp>
        <p:nvSpPr>
          <p:cNvPr id="2" name="Title 1"/>
          <p:cNvSpPr>
            <a:spLocks noGrp="1"/>
          </p:cNvSpPr>
          <p:nvPr>
            <p:ph type="title"/>
          </p:nvPr>
        </p:nvSpPr>
        <p:spPr/>
        <p:txBody>
          <a:bodyPr/>
          <a:lstStyle/>
          <a:p>
            <a:r>
              <a:rPr lang="en-US" dirty="0"/>
              <a:t> </a:t>
            </a:r>
            <a:r>
              <a:rPr lang="en-US" i="1" u="sng" dirty="0">
                <a:latin typeface="Algerian" pitchFamily="82" charset="0"/>
              </a:rPr>
              <a:t>THE CITY IN HISTORY </a:t>
            </a:r>
            <a:endParaRPr lang="en-IN" dirty="0"/>
          </a:p>
        </p:txBody>
      </p:sp>
      <p:sp>
        <p:nvSpPr>
          <p:cNvPr id="5" name="Content Placeholder 4"/>
          <p:cNvSpPr>
            <a:spLocks noGrp="1"/>
          </p:cNvSpPr>
          <p:nvPr>
            <p:ph idx="1"/>
          </p:nvPr>
        </p:nvSpPr>
        <p:spPr/>
        <p:txBody>
          <a:bodyPr>
            <a:normAutofit/>
          </a:bodyPr>
          <a:lstStyle/>
          <a:p>
            <a:r>
              <a:rPr lang="en-US" sz="1900" dirty="0"/>
              <a:t>urges for a world not in which technology reigns, but rather where it 	achieves a balance with nature.</a:t>
            </a:r>
          </a:p>
          <a:p>
            <a:pPr>
              <a:buNone/>
            </a:pPr>
            <a:r>
              <a:rPr lang="en-US" sz="2000" dirty="0"/>
              <a:t>                    TECHNOLOGY                   NATURE</a:t>
            </a:r>
            <a:endParaRPr lang="en-US" sz="1900" dirty="0"/>
          </a:p>
          <a:p>
            <a:pPr>
              <a:buNone/>
            </a:pPr>
            <a:endParaRPr lang="en-US" sz="1900" dirty="0"/>
          </a:p>
          <a:p>
            <a:r>
              <a:rPr lang="en-US" sz="1900" dirty="0"/>
              <a:t> VISION -  "organic city," where culture is not usurped by technological  innovation but rather thrives with it.</a:t>
            </a:r>
          </a:p>
          <a:p>
            <a:r>
              <a:rPr lang="en-US" sz="1900" dirty="0"/>
              <a:t>the  book is not an attack on the city, but rather an evaluation of its growth, how it came to be, and where it is heading</a:t>
            </a:r>
          </a:p>
          <a:p>
            <a:r>
              <a:rPr lang="en-US" sz="1900" dirty="0"/>
              <a:t>urged that technology achieves a balance with nature and hoped for 	a rediscovery of urban principles that </a:t>
            </a:r>
            <a:r>
              <a:rPr lang="en-US" sz="1900" dirty="0" err="1"/>
              <a:t>emphasised</a:t>
            </a:r>
            <a:r>
              <a:rPr lang="en-US" sz="1900" dirty="0"/>
              <a:t> humanity’s organic relationship to its environment.</a:t>
            </a:r>
          </a:p>
          <a:p>
            <a:r>
              <a:rPr lang="en-US" sz="1900" dirty="0"/>
              <a:t> Yet some of the key ideas promoted by Mumford have increasing resonance with the </a:t>
            </a:r>
            <a:r>
              <a:rPr lang="en-US" sz="1900" b="1" dirty="0"/>
              <a:t>sustainability and green agenda of the early 21st century.     </a:t>
            </a:r>
          </a:p>
          <a:p>
            <a:endParaRPr lang="en-IN" dirty="0"/>
          </a:p>
        </p:txBody>
      </p:sp>
      <p:sp>
        <p:nvSpPr>
          <p:cNvPr id="6" name="AutoShape 13"/>
          <p:cNvSpPr>
            <a:spLocks noChangeArrowheads="1"/>
          </p:cNvSpPr>
          <p:nvPr/>
        </p:nvSpPr>
        <p:spPr bwMode="auto">
          <a:xfrm>
            <a:off x="3429000" y="2438400"/>
            <a:ext cx="838200" cy="304800"/>
          </a:xfrm>
          <a:prstGeom prst="leftRightArrow">
            <a:avLst>
              <a:gd name="adj1" fmla="val 50000"/>
              <a:gd name="adj2" fmla="val 55000"/>
            </a:avLst>
          </a:prstGeom>
          <a:solidFill>
            <a:srgbClr val="FFCC00"/>
          </a:solidFill>
          <a:ln w="9525">
            <a:solidFill>
              <a:schemeClr val="tx1"/>
            </a:solidFill>
            <a:miter lim="800000"/>
            <a:headEnd/>
            <a:tailEnd/>
          </a:ln>
          <a:effectLst/>
        </p:spPr>
        <p:txBody>
          <a:bodyPr wrap="none" anchor="ctr"/>
          <a:lstStyle/>
          <a:p>
            <a:endParaRPr lang="en-I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4773</TotalTime>
  <Words>1382</Words>
  <Application>Microsoft Office PowerPoint</Application>
  <PresentationFormat>On-screen Show (4:3)</PresentationFormat>
  <Paragraphs>140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Algerian</vt:lpstr>
      <vt:lpstr>Arial</vt:lpstr>
      <vt:lpstr>Calibri</vt:lpstr>
      <vt:lpstr>Calibri Light</vt:lpstr>
      <vt:lpstr>Wingdings</vt:lpstr>
      <vt:lpstr>Office Theme</vt:lpstr>
      <vt:lpstr>PowerPoint Presentation</vt:lpstr>
      <vt:lpstr>RADBURN – a town for motor age</vt:lpstr>
      <vt:lpstr>PowerPoint Presentation</vt:lpstr>
      <vt:lpstr>PowerPoint Presentation</vt:lpstr>
      <vt:lpstr>PowerPoint Presentation</vt:lpstr>
      <vt:lpstr>PowerPoint Presentation</vt:lpstr>
      <vt:lpstr>DEFECTS </vt:lpstr>
      <vt:lpstr>.</vt:lpstr>
      <vt:lpstr> THE CITY IN HISTORY </vt:lpstr>
      <vt:lpstr>  +veS   -organic analysis is synonymous with present day sustainability - technology should be under human control - strong respect for the subjective, vital forces of humanity.  - his concept of regional city if applied, can reduce energy consumption and provide less congested living spaces. -ves - he opposed technology blindly - said benign social structures will arise organically as a unique function of urbanisation , has shown itself to be wrong.  Instead cities have proven to be concentration of human ill effects like crime , drugs, polllution etc   Lewis Mumford was not necessarily a practical man and rarely took a pragmatic approach to problem solving.  His suggestions were rarely, if ever, applied entirely.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swati</dc:creator>
  <cp:lastModifiedBy>Pallavi Tiwari</cp:lastModifiedBy>
  <cp:revision>165</cp:revision>
  <dcterms:created xsi:type="dcterms:W3CDTF">2006-08-16T00:00:00Z</dcterms:created>
  <dcterms:modified xsi:type="dcterms:W3CDTF">2021-08-27T08:18:28Z</dcterms:modified>
</cp:coreProperties>
</file>