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18"/>
  </p:notesMasterIdLst>
  <p:sldIdLst>
    <p:sldId id="323" r:id="rId2"/>
    <p:sldId id="267" r:id="rId3"/>
    <p:sldId id="265" r:id="rId4"/>
    <p:sldId id="259" r:id="rId5"/>
    <p:sldId id="266" r:id="rId6"/>
    <p:sldId id="296" r:id="rId7"/>
    <p:sldId id="271" r:id="rId8"/>
    <p:sldId id="349" r:id="rId9"/>
    <p:sldId id="280" r:id="rId10"/>
    <p:sldId id="279" r:id="rId11"/>
    <p:sldId id="278" r:id="rId12"/>
    <p:sldId id="293" r:id="rId13"/>
    <p:sldId id="285" r:id="rId14"/>
    <p:sldId id="295" r:id="rId15"/>
    <p:sldId id="294" r:id="rId16"/>
    <p:sldId id="25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FFCC00"/>
    <a:srgbClr val="FFFFFF"/>
    <a:srgbClr val="000000"/>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429" autoAdjust="0"/>
    <p:restoredTop sz="94660"/>
  </p:normalViewPr>
  <p:slideViewPr>
    <p:cSldViewPr>
      <p:cViewPr varScale="1">
        <p:scale>
          <a:sx n="65" d="100"/>
          <a:sy n="65" d="100"/>
        </p:scale>
        <p:origin x="79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F84A4B-5F15-4C2C-8ACB-A009E9C829F8}" type="doc">
      <dgm:prSet loTypeId="urn:microsoft.com/office/officeart/2005/8/layout/radial6" loCatId="cycle" qsTypeId="urn:microsoft.com/office/officeart/2005/8/quickstyle/simple3" qsCatId="simple" csTypeId="urn:microsoft.com/office/officeart/2005/8/colors/colorful4" csCatId="colorful" phldr="1"/>
      <dgm:spPr/>
      <dgm:t>
        <a:bodyPr/>
        <a:lstStyle/>
        <a:p>
          <a:endParaRPr lang="en-US"/>
        </a:p>
      </dgm:t>
    </dgm:pt>
    <dgm:pt modelId="{711C801F-9945-4460-A6C3-9EDEEE3DDBE7}">
      <dgm:prSet phldrT="[Text]"/>
      <dgm:spPr/>
      <dgm:t>
        <a:bodyPr/>
        <a:lstStyle/>
        <a:p>
          <a:r>
            <a:rPr lang="en-US" dirty="0"/>
            <a:t>PATRICK GEDDES</a:t>
          </a:r>
        </a:p>
      </dgm:t>
    </dgm:pt>
    <dgm:pt modelId="{4737BD89-D505-49E3-BB92-F5D38DF84F7B}" type="parTrans" cxnId="{3BEBABC6-AC7B-4979-B794-713E886495C0}">
      <dgm:prSet/>
      <dgm:spPr/>
      <dgm:t>
        <a:bodyPr/>
        <a:lstStyle/>
        <a:p>
          <a:endParaRPr lang="en-US"/>
        </a:p>
      </dgm:t>
    </dgm:pt>
    <dgm:pt modelId="{4ADA0F8F-A199-4B6B-BC23-9618DBF7873F}" type="sibTrans" cxnId="{3BEBABC6-AC7B-4979-B794-713E886495C0}">
      <dgm:prSet/>
      <dgm:spPr/>
      <dgm:t>
        <a:bodyPr/>
        <a:lstStyle/>
        <a:p>
          <a:endParaRPr lang="en-US"/>
        </a:p>
      </dgm:t>
    </dgm:pt>
    <dgm:pt modelId="{0AA76306-4A4F-41A3-9F3B-A93CD4E1C433}">
      <dgm:prSet phldrT="[Text]"/>
      <dgm:spPr/>
      <dgm:t>
        <a:bodyPr/>
        <a:lstStyle/>
        <a:p>
          <a:r>
            <a:rPr lang="en-US" dirty="0"/>
            <a:t>SIR ARCHITECT FRANK MEARS</a:t>
          </a:r>
        </a:p>
      </dgm:t>
    </dgm:pt>
    <dgm:pt modelId="{E1B08A10-EA2E-4733-B056-A1F3A53860F9}" type="parTrans" cxnId="{6D19B3D1-B782-402D-903A-F9C91DF14D32}">
      <dgm:prSet/>
      <dgm:spPr/>
      <dgm:t>
        <a:bodyPr/>
        <a:lstStyle/>
        <a:p>
          <a:endParaRPr lang="en-US"/>
        </a:p>
      </dgm:t>
    </dgm:pt>
    <dgm:pt modelId="{A39D29DA-B725-417D-B70A-1A482D98E542}" type="sibTrans" cxnId="{6D19B3D1-B782-402D-903A-F9C91DF14D32}">
      <dgm:prSet/>
      <dgm:spPr/>
      <dgm:t>
        <a:bodyPr/>
        <a:lstStyle/>
        <a:p>
          <a:endParaRPr lang="en-US"/>
        </a:p>
      </dgm:t>
    </dgm:pt>
    <dgm:pt modelId="{EC4A66B8-D3F6-43B4-9701-5B8509BADF80}">
      <dgm:prSet phldrT="[Text]"/>
      <dgm:spPr/>
      <dgm:t>
        <a:bodyPr/>
        <a:lstStyle/>
        <a:p>
          <a:r>
            <a:rPr lang="en-US" dirty="0"/>
            <a:t>JOHN RUSKIN</a:t>
          </a:r>
        </a:p>
      </dgm:t>
    </dgm:pt>
    <dgm:pt modelId="{084F145A-1CC5-4473-9DDF-CC705A005AE3}" type="parTrans" cxnId="{DCAC0494-4210-48CA-B6D6-33DF3657B9E5}">
      <dgm:prSet/>
      <dgm:spPr/>
      <dgm:t>
        <a:bodyPr/>
        <a:lstStyle/>
        <a:p>
          <a:endParaRPr lang="en-US"/>
        </a:p>
      </dgm:t>
    </dgm:pt>
    <dgm:pt modelId="{7A093FB2-F7E6-4208-BB4A-354F6A824C28}" type="sibTrans" cxnId="{DCAC0494-4210-48CA-B6D6-33DF3657B9E5}">
      <dgm:prSet/>
      <dgm:spPr/>
      <dgm:t>
        <a:bodyPr/>
        <a:lstStyle/>
        <a:p>
          <a:endParaRPr lang="en-US"/>
        </a:p>
      </dgm:t>
    </dgm:pt>
    <dgm:pt modelId="{512BECB4-7C26-40A2-AF83-C3A67431A6F1}">
      <dgm:prSet phldrT="[Text]"/>
      <dgm:spPr/>
      <dgm:t>
        <a:bodyPr/>
        <a:lstStyle/>
        <a:p>
          <a:r>
            <a:rPr lang="en-US" dirty="0"/>
            <a:t>ADAM SMITH</a:t>
          </a:r>
        </a:p>
      </dgm:t>
    </dgm:pt>
    <dgm:pt modelId="{D1352388-9BCC-403C-997B-F5C0991198F3}" type="parTrans" cxnId="{414BDA1A-AAF9-420F-910B-0701536740D8}">
      <dgm:prSet/>
      <dgm:spPr/>
      <dgm:t>
        <a:bodyPr/>
        <a:lstStyle/>
        <a:p>
          <a:endParaRPr lang="en-US"/>
        </a:p>
      </dgm:t>
    </dgm:pt>
    <dgm:pt modelId="{BED3BA98-60A0-4471-9AD7-097F3A7682FA}" type="sibTrans" cxnId="{414BDA1A-AAF9-420F-910B-0701536740D8}">
      <dgm:prSet/>
      <dgm:spPr/>
      <dgm:t>
        <a:bodyPr/>
        <a:lstStyle/>
        <a:p>
          <a:endParaRPr lang="en-US"/>
        </a:p>
      </dgm:t>
    </dgm:pt>
    <dgm:pt modelId="{AD0A0CA7-CD9F-4EBE-A95E-C6A54CE02330}">
      <dgm:prSet phldrT="[Text]"/>
      <dgm:spPr/>
      <dgm:t>
        <a:bodyPr/>
        <a:lstStyle/>
        <a:p>
          <a:r>
            <a:rPr lang="en-US" dirty="0"/>
            <a:t>LORD PENTLAND</a:t>
          </a:r>
        </a:p>
      </dgm:t>
    </dgm:pt>
    <dgm:pt modelId="{74408982-EDFD-4AAE-B2D2-ED18C0CE72DE}" type="parTrans" cxnId="{D8D4E08E-6775-4FB2-AC75-0E27A767FFAB}">
      <dgm:prSet/>
      <dgm:spPr/>
      <dgm:t>
        <a:bodyPr/>
        <a:lstStyle/>
        <a:p>
          <a:endParaRPr lang="en-US"/>
        </a:p>
      </dgm:t>
    </dgm:pt>
    <dgm:pt modelId="{AFF724DA-FABA-46B3-8D8B-8E62ED417704}" type="sibTrans" cxnId="{D8D4E08E-6775-4FB2-AC75-0E27A767FFAB}">
      <dgm:prSet/>
      <dgm:spPr/>
      <dgm:t>
        <a:bodyPr/>
        <a:lstStyle/>
        <a:p>
          <a:endParaRPr lang="en-US"/>
        </a:p>
      </dgm:t>
    </dgm:pt>
    <dgm:pt modelId="{B1333B5E-BD3A-4DEB-B507-16D59D523D93}">
      <dgm:prSet phldrT="[Text]"/>
      <dgm:spPr/>
      <dgm:t>
        <a:bodyPr/>
        <a:lstStyle/>
        <a:p>
          <a:r>
            <a:rPr lang="en-US" dirty="0"/>
            <a:t>DARWIN</a:t>
          </a:r>
        </a:p>
      </dgm:t>
    </dgm:pt>
    <dgm:pt modelId="{43E3B318-0037-4D16-8473-2588C45025E6}" type="parTrans" cxnId="{94B488D2-7C28-45DC-897E-AF359CD62188}">
      <dgm:prSet/>
      <dgm:spPr/>
      <dgm:t>
        <a:bodyPr/>
        <a:lstStyle/>
        <a:p>
          <a:endParaRPr lang="en-US"/>
        </a:p>
      </dgm:t>
    </dgm:pt>
    <dgm:pt modelId="{0D2C89BC-7633-40DA-8F0C-92773D8A576B}" type="sibTrans" cxnId="{94B488D2-7C28-45DC-897E-AF359CD62188}">
      <dgm:prSet/>
      <dgm:spPr/>
      <dgm:t>
        <a:bodyPr/>
        <a:lstStyle/>
        <a:p>
          <a:endParaRPr lang="en-US"/>
        </a:p>
      </dgm:t>
    </dgm:pt>
    <dgm:pt modelId="{7394CB40-4555-46BF-9FC4-B21CFFD1C2F1}" type="pres">
      <dgm:prSet presAssocID="{ABF84A4B-5F15-4C2C-8ACB-A009E9C829F8}" presName="Name0" presStyleCnt="0">
        <dgm:presLayoutVars>
          <dgm:chMax val="1"/>
          <dgm:dir/>
          <dgm:animLvl val="ctr"/>
          <dgm:resizeHandles val="exact"/>
        </dgm:presLayoutVars>
      </dgm:prSet>
      <dgm:spPr/>
    </dgm:pt>
    <dgm:pt modelId="{559BC1F5-BC4B-410B-99DA-F338F6268217}" type="pres">
      <dgm:prSet presAssocID="{711C801F-9945-4460-A6C3-9EDEEE3DDBE7}" presName="centerShape" presStyleLbl="node0" presStyleIdx="0" presStyleCnt="1"/>
      <dgm:spPr/>
    </dgm:pt>
    <dgm:pt modelId="{739C1445-4705-4019-B751-C8AEB6909652}" type="pres">
      <dgm:prSet presAssocID="{0AA76306-4A4F-41A3-9F3B-A93CD4E1C433}" presName="node" presStyleLbl="node1" presStyleIdx="0" presStyleCnt="5">
        <dgm:presLayoutVars>
          <dgm:bulletEnabled val="1"/>
        </dgm:presLayoutVars>
      </dgm:prSet>
      <dgm:spPr/>
    </dgm:pt>
    <dgm:pt modelId="{DFCBB425-1351-4E42-B8DA-53564FD50C8F}" type="pres">
      <dgm:prSet presAssocID="{0AA76306-4A4F-41A3-9F3B-A93CD4E1C433}" presName="dummy" presStyleCnt="0"/>
      <dgm:spPr/>
    </dgm:pt>
    <dgm:pt modelId="{C1751F48-A582-4151-B772-0ED94AD4EF87}" type="pres">
      <dgm:prSet presAssocID="{A39D29DA-B725-417D-B70A-1A482D98E542}" presName="sibTrans" presStyleLbl="sibTrans2D1" presStyleIdx="0" presStyleCnt="5"/>
      <dgm:spPr/>
    </dgm:pt>
    <dgm:pt modelId="{10688CBF-BAA3-4810-80AC-C92D06DE69B2}" type="pres">
      <dgm:prSet presAssocID="{EC4A66B8-D3F6-43B4-9701-5B8509BADF80}" presName="node" presStyleLbl="node1" presStyleIdx="1" presStyleCnt="5">
        <dgm:presLayoutVars>
          <dgm:bulletEnabled val="1"/>
        </dgm:presLayoutVars>
      </dgm:prSet>
      <dgm:spPr/>
    </dgm:pt>
    <dgm:pt modelId="{33CDAB7E-4A98-4D7C-82E2-DDF9373B37C3}" type="pres">
      <dgm:prSet presAssocID="{EC4A66B8-D3F6-43B4-9701-5B8509BADF80}" presName="dummy" presStyleCnt="0"/>
      <dgm:spPr/>
    </dgm:pt>
    <dgm:pt modelId="{E425C669-789A-429E-8F83-A8EA60614E97}" type="pres">
      <dgm:prSet presAssocID="{7A093FB2-F7E6-4208-BB4A-354F6A824C28}" presName="sibTrans" presStyleLbl="sibTrans2D1" presStyleIdx="1" presStyleCnt="5"/>
      <dgm:spPr/>
    </dgm:pt>
    <dgm:pt modelId="{CDACE1A6-57CB-42B1-A198-9FE12667053F}" type="pres">
      <dgm:prSet presAssocID="{512BECB4-7C26-40A2-AF83-C3A67431A6F1}" presName="node" presStyleLbl="node1" presStyleIdx="2" presStyleCnt="5">
        <dgm:presLayoutVars>
          <dgm:bulletEnabled val="1"/>
        </dgm:presLayoutVars>
      </dgm:prSet>
      <dgm:spPr/>
    </dgm:pt>
    <dgm:pt modelId="{E194A01A-C4D9-4268-BDB9-C6A9554FB74E}" type="pres">
      <dgm:prSet presAssocID="{512BECB4-7C26-40A2-AF83-C3A67431A6F1}" presName="dummy" presStyleCnt="0"/>
      <dgm:spPr/>
    </dgm:pt>
    <dgm:pt modelId="{9D1D9DD3-9904-439F-9A7C-2D89AC678CBE}" type="pres">
      <dgm:prSet presAssocID="{BED3BA98-60A0-4471-9AD7-097F3A7682FA}" presName="sibTrans" presStyleLbl="sibTrans2D1" presStyleIdx="2" presStyleCnt="5"/>
      <dgm:spPr/>
    </dgm:pt>
    <dgm:pt modelId="{61BCEB2D-C001-492E-9316-73A96E4F2088}" type="pres">
      <dgm:prSet presAssocID="{B1333B5E-BD3A-4DEB-B507-16D59D523D93}" presName="node" presStyleLbl="node1" presStyleIdx="3" presStyleCnt="5">
        <dgm:presLayoutVars>
          <dgm:bulletEnabled val="1"/>
        </dgm:presLayoutVars>
      </dgm:prSet>
      <dgm:spPr/>
    </dgm:pt>
    <dgm:pt modelId="{1ACC9344-F4AE-4DAA-B88C-AA2BE5C3C294}" type="pres">
      <dgm:prSet presAssocID="{B1333B5E-BD3A-4DEB-B507-16D59D523D93}" presName="dummy" presStyleCnt="0"/>
      <dgm:spPr/>
    </dgm:pt>
    <dgm:pt modelId="{660F1A36-0102-4773-866E-065932D5EB25}" type="pres">
      <dgm:prSet presAssocID="{0D2C89BC-7633-40DA-8F0C-92773D8A576B}" presName="sibTrans" presStyleLbl="sibTrans2D1" presStyleIdx="3" presStyleCnt="5"/>
      <dgm:spPr/>
    </dgm:pt>
    <dgm:pt modelId="{C135F70A-C2EA-45F1-A8B8-0903CA2BEF82}" type="pres">
      <dgm:prSet presAssocID="{AD0A0CA7-CD9F-4EBE-A95E-C6A54CE02330}" presName="node" presStyleLbl="node1" presStyleIdx="4" presStyleCnt="5">
        <dgm:presLayoutVars>
          <dgm:bulletEnabled val="1"/>
        </dgm:presLayoutVars>
      </dgm:prSet>
      <dgm:spPr/>
    </dgm:pt>
    <dgm:pt modelId="{27D5D0B8-C8BB-4100-BC88-FAF78FA3B3C5}" type="pres">
      <dgm:prSet presAssocID="{AD0A0CA7-CD9F-4EBE-A95E-C6A54CE02330}" presName="dummy" presStyleCnt="0"/>
      <dgm:spPr/>
    </dgm:pt>
    <dgm:pt modelId="{F802D6AA-F2D7-498A-B12D-A92E61F64AA4}" type="pres">
      <dgm:prSet presAssocID="{AFF724DA-FABA-46B3-8D8B-8E62ED417704}" presName="sibTrans" presStyleLbl="sibTrans2D1" presStyleIdx="4" presStyleCnt="5"/>
      <dgm:spPr/>
    </dgm:pt>
  </dgm:ptLst>
  <dgm:cxnLst>
    <dgm:cxn modelId="{421FA90A-71F4-44ED-823C-CB3F84A8A946}" type="presOf" srcId="{0D2C89BC-7633-40DA-8F0C-92773D8A576B}" destId="{660F1A36-0102-4773-866E-065932D5EB25}" srcOrd="0" destOrd="0" presId="urn:microsoft.com/office/officeart/2005/8/layout/radial6"/>
    <dgm:cxn modelId="{414BDA1A-AAF9-420F-910B-0701536740D8}" srcId="{711C801F-9945-4460-A6C3-9EDEEE3DDBE7}" destId="{512BECB4-7C26-40A2-AF83-C3A67431A6F1}" srcOrd="2" destOrd="0" parTransId="{D1352388-9BCC-403C-997B-F5C0991198F3}" sibTransId="{BED3BA98-60A0-4471-9AD7-097F3A7682FA}"/>
    <dgm:cxn modelId="{6B92991E-E517-4987-821D-807373C5B321}" type="presOf" srcId="{ABF84A4B-5F15-4C2C-8ACB-A009E9C829F8}" destId="{7394CB40-4555-46BF-9FC4-B21CFFD1C2F1}" srcOrd="0" destOrd="0" presId="urn:microsoft.com/office/officeart/2005/8/layout/radial6"/>
    <dgm:cxn modelId="{499BE221-31FD-469F-B83B-8D2B4E8D2F22}" type="presOf" srcId="{A39D29DA-B725-417D-B70A-1A482D98E542}" destId="{C1751F48-A582-4151-B772-0ED94AD4EF87}" srcOrd="0" destOrd="0" presId="urn:microsoft.com/office/officeart/2005/8/layout/radial6"/>
    <dgm:cxn modelId="{43892331-1EA2-4F6E-8F78-E37D792F129B}" type="presOf" srcId="{AD0A0CA7-CD9F-4EBE-A95E-C6A54CE02330}" destId="{C135F70A-C2EA-45F1-A8B8-0903CA2BEF82}" srcOrd="0" destOrd="0" presId="urn:microsoft.com/office/officeart/2005/8/layout/radial6"/>
    <dgm:cxn modelId="{DE3E9335-FBC2-425A-A7BC-6FA043F3B478}" type="presOf" srcId="{512BECB4-7C26-40A2-AF83-C3A67431A6F1}" destId="{CDACE1A6-57CB-42B1-A198-9FE12667053F}" srcOrd="0" destOrd="0" presId="urn:microsoft.com/office/officeart/2005/8/layout/radial6"/>
    <dgm:cxn modelId="{D2FA4442-28EF-476A-9150-646FEF17A4E0}" type="presOf" srcId="{EC4A66B8-D3F6-43B4-9701-5B8509BADF80}" destId="{10688CBF-BAA3-4810-80AC-C92D06DE69B2}" srcOrd="0" destOrd="0" presId="urn:microsoft.com/office/officeart/2005/8/layout/radial6"/>
    <dgm:cxn modelId="{0F6D0F59-1D6B-47E8-B137-ED9329D2B3D2}" type="presOf" srcId="{0AA76306-4A4F-41A3-9F3B-A93CD4E1C433}" destId="{739C1445-4705-4019-B751-C8AEB6909652}" srcOrd="0" destOrd="0" presId="urn:microsoft.com/office/officeart/2005/8/layout/radial6"/>
    <dgm:cxn modelId="{C91ACD87-9BC8-4A7E-A30E-DD6A434CDE72}" type="presOf" srcId="{AFF724DA-FABA-46B3-8D8B-8E62ED417704}" destId="{F802D6AA-F2D7-498A-B12D-A92E61F64AA4}" srcOrd="0" destOrd="0" presId="urn:microsoft.com/office/officeart/2005/8/layout/radial6"/>
    <dgm:cxn modelId="{D8D4E08E-6775-4FB2-AC75-0E27A767FFAB}" srcId="{711C801F-9945-4460-A6C3-9EDEEE3DDBE7}" destId="{AD0A0CA7-CD9F-4EBE-A95E-C6A54CE02330}" srcOrd="4" destOrd="0" parTransId="{74408982-EDFD-4AAE-B2D2-ED18C0CE72DE}" sibTransId="{AFF724DA-FABA-46B3-8D8B-8E62ED417704}"/>
    <dgm:cxn modelId="{DCAC0494-4210-48CA-B6D6-33DF3657B9E5}" srcId="{711C801F-9945-4460-A6C3-9EDEEE3DDBE7}" destId="{EC4A66B8-D3F6-43B4-9701-5B8509BADF80}" srcOrd="1" destOrd="0" parTransId="{084F145A-1CC5-4473-9DDF-CC705A005AE3}" sibTransId="{7A093FB2-F7E6-4208-BB4A-354F6A824C28}"/>
    <dgm:cxn modelId="{686462B0-22C1-44C3-A510-8757E3225517}" type="presOf" srcId="{711C801F-9945-4460-A6C3-9EDEEE3DDBE7}" destId="{559BC1F5-BC4B-410B-99DA-F338F6268217}" srcOrd="0" destOrd="0" presId="urn:microsoft.com/office/officeart/2005/8/layout/radial6"/>
    <dgm:cxn modelId="{3BEBABC6-AC7B-4979-B794-713E886495C0}" srcId="{ABF84A4B-5F15-4C2C-8ACB-A009E9C829F8}" destId="{711C801F-9945-4460-A6C3-9EDEEE3DDBE7}" srcOrd="0" destOrd="0" parTransId="{4737BD89-D505-49E3-BB92-F5D38DF84F7B}" sibTransId="{4ADA0F8F-A199-4B6B-BC23-9618DBF7873F}"/>
    <dgm:cxn modelId="{6D19B3D1-B782-402D-903A-F9C91DF14D32}" srcId="{711C801F-9945-4460-A6C3-9EDEEE3DDBE7}" destId="{0AA76306-4A4F-41A3-9F3B-A93CD4E1C433}" srcOrd="0" destOrd="0" parTransId="{E1B08A10-EA2E-4733-B056-A1F3A53860F9}" sibTransId="{A39D29DA-B725-417D-B70A-1A482D98E542}"/>
    <dgm:cxn modelId="{94B488D2-7C28-45DC-897E-AF359CD62188}" srcId="{711C801F-9945-4460-A6C3-9EDEEE3DDBE7}" destId="{B1333B5E-BD3A-4DEB-B507-16D59D523D93}" srcOrd="3" destOrd="0" parTransId="{43E3B318-0037-4D16-8473-2588C45025E6}" sibTransId="{0D2C89BC-7633-40DA-8F0C-92773D8A576B}"/>
    <dgm:cxn modelId="{DA8C3FE1-FAD1-45FC-A1DA-1F63EB470490}" type="presOf" srcId="{B1333B5E-BD3A-4DEB-B507-16D59D523D93}" destId="{61BCEB2D-C001-492E-9316-73A96E4F2088}" srcOrd="0" destOrd="0" presId="urn:microsoft.com/office/officeart/2005/8/layout/radial6"/>
    <dgm:cxn modelId="{02D7C4F4-B526-4CF5-9F31-7DC9515FB7A3}" type="presOf" srcId="{7A093FB2-F7E6-4208-BB4A-354F6A824C28}" destId="{E425C669-789A-429E-8F83-A8EA60614E97}" srcOrd="0" destOrd="0" presId="urn:microsoft.com/office/officeart/2005/8/layout/radial6"/>
    <dgm:cxn modelId="{C0ED07F8-DFD4-4A5B-86FD-E653945CA453}" type="presOf" srcId="{BED3BA98-60A0-4471-9AD7-097F3A7682FA}" destId="{9D1D9DD3-9904-439F-9A7C-2D89AC678CBE}" srcOrd="0" destOrd="0" presId="urn:microsoft.com/office/officeart/2005/8/layout/radial6"/>
    <dgm:cxn modelId="{53D268E7-9170-4D27-8D5D-92CB32AB540C}" type="presParOf" srcId="{7394CB40-4555-46BF-9FC4-B21CFFD1C2F1}" destId="{559BC1F5-BC4B-410B-99DA-F338F6268217}" srcOrd="0" destOrd="0" presId="urn:microsoft.com/office/officeart/2005/8/layout/radial6"/>
    <dgm:cxn modelId="{F6305075-2F0A-4664-8265-9A5424E147BD}" type="presParOf" srcId="{7394CB40-4555-46BF-9FC4-B21CFFD1C2F1}" destId="{739C1445-4705-4019-B751-C8AEB6909652}" srcOrd="1" destOrd="0" presId="urn:microsoft.com/office/officeart/2005/8/layout/radial6"/>
    <dgm:cxn modelId="{40B34F68-9813-44A6-9603-C72FF2CB842B}" type="presParOf" srcId="{7394CB40-4555-46BF-9FC4-B21CFFD1C2F1}" destId="{DFCBB425-1351-4E42-B8DA-53564FD50C8F}" srcOrd="2" destOrd="0" presId="urn:microsoft.com/office/officeart/2005/8/layout/radial6"/>
    <dgm:cxn modelId="{F24A14DC-8F75-456E-BC40-F88B4D38B41C}" type="presParOf" srcId="{7394CB40-4555-46BF-9FC4-B21CFFD1C2F1}" destId="{C1751F48-A582-4151-B772-0ED94AD4EF87}" srcOrd="3" destOrd="0" presId="urn:microsoft.com/office/officeart/2005/8/layout/radial6"/>
    <dgm:cxn modelId="{36923D19-5345-44E5-B914-D326D1FD8049}" type="presParOf" srcId="{7394CB40-4555-46BF-9FC4-B21CFFD1C2F1}" destId="{10688CBF-BAA3-4810-80AC-C92D06DE69B2}" srcOrd="4" destOrd="0" presId="urn:microsoft.com/office/officeart/2005/8/layout/radial6"/>
    <dgm:cxn modelId="{498C9679-3D5C-407F-8907-98DD0D96DF27}" type="presParOf" srcId="{7394CB40-4555-46BF-9FC4-B21CFFD1C2F1}" destId="{33CDAB7E-4A98-4D7C-82E2-DDF9373B37C3}" srcOrd="5" destOrd="0" presId="urn:microsoft.com/office/officeart/2005/8/layout/radial6"/>
    <dgm:cxn modelId="{B0477A38-9BDF-4E7D-A27A-80378DC5FE45}" type="presParOf" srcId="{7394CB40-4555-46BF-9FC4-B21CFFD1C2F1}" destId="{E425C669-789A-429E-8F83-A8EA60614E97}" srcOrd="6" destOrd="0" presId="urn:microsoft.com/office/officeart/2005/8/layout/radial6"/>
    <dgm:cxn modelId="{77BDD436-0B4F-41FA-9EA7-6D1C010A1104}" type="presParOf" srcId="{7394CB40-4555-46BF-9FC4-B21CFFD1C2F1}" destId="{CDACE1A6-57CB-42B1-A198-9FE12667053F}" srcOrd="7" destOrd="0" presId="urn:microsoft.com/office/officeart/2005/8/layout/radial6"/>
    <dgm:cxn modelId="{EE898E5A-0EBE-4D70-A9D8-4FE6ACC30CD8}" type="presParOf" srcId="{7394CB40-4555-46BF-9FC4-B21CFFD1C2F1}" destId="{E194A01A-C4D9-4268-BDB9-C6A9554FB74E}" srcOrd="8" destOrd="0" presId="urn:microsoft.com/office/officeart/2005/8/layout/radial6"/>
    <dgm:cxn modelId="{5BCA8E81-4E00-4A4F-9C30-981BDEBEEC4C}" type="presParOf" srcId="{7394CB40-4555-46BF-9FC4-B21CFFD1C2F1}" destId="{9D1D9DD3-9904-439F-9A7C-2D89AC678CBE}" srcOrd="9" destOrd="0" presId="urn:microsoft.com/office/officeart/2005/8/layout/radial6"/>
    <dgm:cxn modelId="{0C617C81-C023-491F-BDE3-C3812590EF6C}" type="presParOf" srcId="{7394CB40-4555-46BF-9FC4-B21CFFD1C2F1}" destId="{61BCEB2D-C001-492E-9316-73A96E4F2088}" srcOrd="10" destOrd="0" presId="urn:microsoft.com/office/officeart/2005/8/layout/radial6"/>
    <dgm:cxn modelId="{C178C95A-9170-4BB7-9EF4-091920D8D5A7}" type="presParOf" srcId="{7394CB40-4555-46BF-9FC4-B21CFFD1C2F1}" destId="{1ACC9344-F4AE-4DAA-B88C-AA2BE5C3C294}" srcOrd="11" destOrd="0" presId="urn:microsoft.com/office/officeart/2005/8/layout/radial6"/>
    <dgm:cxn modelId="{26C0E9D1-0114-4581-821C-7C5B511A28DA}" type="presParOf" srcId="{7394CB40-4555-46BF-9FC4-B21CFFD1C2F1}" destId="{660F1A36-0102-4773-866E-065932D5EB25}" srcOrd="12" destOrd="0" presId="urn:microsoft.com/office/officeart/2005/8/layout/radial6"/>
    <dgm:cxn modelId="{81B5BA2C-9C02-4EC7-A1F3-00764236113B}" type="presParOf" srcId="{7394CB40-4555-46BF-9FC4-B21CFFD1C2F1}" destId="{C135F70A-C2EA-45F1-A8B8-0903CA2BEF82}" srcOrd="13" destOrd="0" presId="urn:microsoft.com/office/officeart/2005/8/layout/radial6"/>
    <dgm:cxn modelId="{918E885C-004D-45BE-B93D-1A2E3C57B6C4}" type="presParOf" srcId="{7394CB40-4555-46BF-9FC4-B21CFFD1C2F1}" destId="{27D5D0B8-C8BB-4100-BC88-FAF78FA3B3C5}" srcOrd="14" destOrd="0" presId="urn:microsoft.com/office/officeart/2005/8/layout/radial6"/>
    <dgm:cxn modelId="{6B544B93-D312-494D-8C64-2D03FD9746FB}" type="presParOf" srcId="{7394CB40-4555-46BF-9FC4-B21CFFD1C2F1}" destId="{F802D6AA-F2D7-498A-B12D-A92E61F64AA4}"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0F91D0-9EBA-4D25-B70F-F493F3377084}" type="doc">
      <dgm:prSet loTypeId="urn:microsoft.com/office/officeart/2005/8/layout/venn3" loCatId="relationship" qsTypeId="urn:microsoft.com/office/officeart/2005/8/quickstyle/simple2" qsCatId="simple" csTypeId="urn:microsoft.com/office/officeart/2005/8/colors/colorful4" csCatId="colorful" phldr="1"/>
      <dgm:spPr/>
      <dgm:t>
        <a:bodyPr/>
        <a:lstStyle/>
        <a:p>
          <a:endParaRPr lang="en-US"/>
        </a:p>
      </dgm:t>
    </dgm:pt>
    <dgm:pt modelId="{7DD7B610-E4C6-44AE-8C90-5C354FA524DF}">
      <dgm:prSet phldrT="[Text]"/>
      <dgm:spPr/>
      <dgm:t>
        <a:bodyPr/>
        <a:lstStyle/>
        <a:p>
          <a:r>
            <a:rPr lang="en-US" b="0" i="0" dirty="0"/>
            <a:t>social processes</a:t>
          </a:r>
          <a:endParaRPr lang="en-US" dirty="0"/>
        </a:p>
      </dgm:t>
    </dgm:pt>
    <dgm:pt modelId="{3434125E-2929-49F6-ABB2-EA8AC0375462}" type="parTrans" cxnId="{87741882-CB59-4FA8-9D85-B276C66E1967}">
      <dgm:prSet/>
      <dgm:spPr/>
      <dgm:t>
        <a:bodyPr/>
        <a:lstStyle/>
        <a:p>
          <a:endParaRPr lang="en-US"/>
        </a:p>
      </dgm:t>
    </dgm:pt>
    <dgm:pt modelId="{38CF1D75-7A11-487C-9EA1-31BBB2A24FEA}" type="sibTrans" cxnId="{87741882-CB59-4FA8-9D85-B276C66E1967}">
      <dgm:prSet/>
      <dgm:spPr/>
      <dgm:t>
        <a:bodyPr/>
        <a:lstStyle/>
        <a:p>
          <a:endParaRPr lang="en-US"/>
        </a:p>
      </dgm:t>
    </dgm:pt>
    <dgm:pt modelId="{D5FC7673-0160-40D9-BC7C-D1B8645CF442}">
      <dgm:prSet phldrT="[Text]"/>
      <dgm:spPr/>
      <dgm:t>
        <a:bodyPr/>
        <a:lstStyle/>
        <a:p>
          <a:r>
            <a:rPr lang="en-US" b="0" i="0" dirty="0"/>
            <a:t>spatial form</a:t>
          </a:r>
          <a:endParaRPr lang="en-US" dirty="0"/>
        </a:p>
      </dgm:t>
    </dgm:pt>
    <dgm:pt modelId="{EE5C286D-B5C3-4A81-B6A4-80B07AF01D9A}" type="parTrans" cxnId="{AFF54CC0-DD30-418A-93CA-3D8B2DFA433E}">
      <dgm:prSet/>
      <dgm:spPr/>
      <dgm:t>
        <a:bodyPr/>
        <a:lstStyle/>
        <a:p>
          <a:endParaRPr lang="en-US"/>
        </a:p>
      </dgm:t>
    </dgm:pt>
    <dgm:pt modelId="{FF14308F-0A31-47FB-96B0-A9DEE1CF9267}" type="sibTrans" cxnId="{AFF54CC0-DD30-418A-93CA-3D8B2DFA433E}">
      <dgm:prSet/>
      <dgm:spPr/>
      <dgm:t>
        <a:bodyPr/>
        <a:lstStyle/>
        <a:p>
          <a:endParaRPr lang="en-US"/>
        </a:p>
      </dgm:t>
    </dgm:pt>
    <dgm:pt modelId="{77E24172-6A53-4EBE-BDED-C78C68195A39}" type="pres">
      <dgm:prSet presAssocID="{DB0F91D0-9EBA-4D25-B70F-F493F3377084}" presName="Name0" presStyleCnt="0">
        <dgm:presLayoutVars>
          <dgm:dir/>
          <dgm:resizeHandles val="exact"/>
        </dgm:presLayoutVars>
      </dgm:prSet>
      <dgm:spPr/>
    </dgm:pt>
    <dgm:pt modelId="{CDD29F14-BB46-4F0A-AC4C-ADAFD752327E}" type="pres">
      <dgm:prSet presAssocID="{7DD7B610-E4C6-44AE-8C90-5C354FA524DF}" presName="Name5" presStyleLbl="vennNode1" presStyleIdx="0" presStyleCnt="2">
        <dgm:presLayoutVars>
          <dgm:bulletEnabled val="1"/>
        </dgm:presLayoutVars>
      </dgm:prSet>
      <dgm:spPr/>
    </dgm:pt>
    <dgm:pt modelId="{CC2D339A-8CC1-4B7B-9893-F71EC34B4C31}" type="pres">
      <dgm:prSet presAssocID="{38CF1D75-7A11-487C-9EA1-31BBB2A24FEA}" presName="space" presStyleCnt="0"/>
      <dgm:spPr/>
    </dgm:pt>
    <dgm:pt modelId="{053377C0-6E40-4E40-AB6F-B4B0DEE7ECD4}" type="pres">
      <dgm:prSet presAssocID="{D5FC7673-0160-40D9-BC7C-D1B8645CF442}" presName="Name5" presStyleLbl="vennNode1" presStyleIdx="1" presStyleCnt="2">
        <dgm:presLayoutVars>
          <dgm:bulletEnabled val="1"/>
        </dgm:presLayoutVars>
      </dgm:prSet>
      <dgm:spPr/>
    </dgm:pt>
  </dgm:ptLst>
  <dgm:cxnLst>
    <dgm:cxn modelId="{7E333870-D1A3-45CB-B78F-765184D2D3E6}" type="presOf" srcId="{D5FC7673-0160-40D9-BC7C-D1B8645CF442}" destId="{053377C0-6E40-4E40-AB6F-B4B0DEE7ECD4}" srcOrd="0" destOrd="0" presId="urn:microsoft.com/office/officeart/2005/8/layout/venn3"/>
    <dgm:cxn modelId="{87741882-CB59-4FA8-9D85-B276C66E1967}" srcId="{DB0F91D0-9EBA-4D25-B70F-F493F3377084}" destId="{7DD7B610-E4C6-44AE-8C90-5C354FA524DF}" srcOrd="0" destOrd="0" parTransId="{3434125E-2929-49F6-ABB2-EA8AC0375462}" sibTransId="{38CF1D75-7A11-487C-9EA1-31BBB2A24FEA}"/>
    <dgm:cxn modelId="{18552992-1924-4B1B-A063-CD297D536030}" type="presOf" srcId="{7DD7B610-E4C6-44AE-8C90-5C354FA524DF}" destId="{CDD29F14-BB46-4F0A-AC4C-ADAFD752327E}" srcOrd="0" destOrd="0" presId="urn:microsoft.com/office/officeart/2005/8/layout/venn3"/>
    <dgm:cxn modelId="{AFF54CC0-DD30-418A-93CA-3D8B2DFA433E}" srcId="{DB0F91D0-9EBA-4D25-B70F-F493F3377084}" destId="{D5FC7673-0160-40D9-BC7C-D1B8645CF442}" srcOrd="1" destOrd="0" parTransId="{EE5C286D-B5C3-4A81-B6A4-80B07AF01D9A}" sibTransId="{FF14308F-0A31-47FB-96B0-A9DEE1CF9267}"/>
    <dgm:cxn modelId="{5FA439FE-612A-4D88-AF68-7624F85428D6}" type="presOf" srcId="{DB0F91D0-9EBA-4D25-B70F-F493F3377084}" destId="{77E24172-6A53-4EBE-BDED-C78C68195A39}" srcOrd="0" destOrd="0" presId="urn:microsoft.com/office/officeart/2005/8/layout/venn3"/>
    <dgm:cxn modelId="{B89D4585-B14A-4D4A-AF11-C4DB9F33F744}" type="presParOf" srcId="{77E24172-6A53-4EBE-BDED-C78C68195A39}" destId="{CDD29F14-BB46-4F0A-AC4C-ADAFD752327E}" srcOrd="0" destOrd="0" presId="urn:microsoft.com/office/officeart/2005/8/layout/venn3"/>
    <dgm:cxn modelId="{A755D2BA-ACB3-4277-A303-46D82741A08B}" type="presParOf" srcId="{77E24172-6A53-4EBE-BDED-C78C68195A39}" destId="{CC2D339A-8CC1-4B7B-9893-F71EC34B4C31}" srcOrd="1" destOrd="0" presId="urn:microsoft.com/office/officeart/2005/8/layout/venn3"/>
    <dgm:cxn modelId="{7DED7C34-976B-4A2F-ABD7-C7030C78927F}" type="presParOf" srcId="{77E24172-6A53-4EBE-BDED-C78C68195A39}" destId="{053377C0-6E40-4E40-AB6F-B4B0DEE7ECD4}"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99694C-41A0-4FDE-AD3D-91ED147E786A}"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n-US"/>
        </a:p>
      </dgm:t>
    </dgm:pt>
    <dgm:pt modelId="{44C08D11-0CA1-401D-8382-50F29D2D183A}">
      <dgm:prSet phldrT="[Text]"/>
      <dgm:spPr/>
      <dgm:t>
        <a:bodyPr/>
        <a:lstStyle/>
        <a:p>
          <a:r>
            <a:rPr lang="en-US" dirty="0"/>
            <a:t>SITUATION, TOPOGRAPHY AND NATURAL ADVANTAGE</a:t>
          </a:r>
        </a:p>
      </dgm:t>
    </dgm:pt>
    <dgm:pt modelId="{539B17E0-92F2-4767-B019-AB20405341E0}" type="parTrans" cxnId="{BB4793F3-5D7D-4BA1-B453-8421C0B6CB7A}">
      <dgm:prSet/>
      <dgm:spPr/>
      <dgm:t>
        <a:bodyPr/>
        <a:lstStyle/>
        <a:p>
          <a:endParaRPr lang="en-US"/>
        </a:p>
      </dgm:t>
    </dgm:pt>
    <dgm:pt modelId="{325A2519-7A27-4004-AD61-68C270B8D5E0}" type="sibTrans" cxnId="{BB4793F3-5D7D-4BA1-B453-8421C0B6CB7A}">
      <dgm:prSet/>
      <dgm:spPr/>
      <dgm:t>
        <a:bodyPr/>
        <a:lstStyle/>
        <a:p>
          <a:endParaRPr lang="en-US"/>
        </a:p>
      </dgm:t>
    </dgm:pt>
    <dgm:pt modelId="{B7B840B9-B68E-4B2F-98E9-9BAB4847FB09}">
      <dgm:prSet phldrT="[Text]"/>
      <dgm:spPr/>
      <dgm:t>
        <a:bodyPr/>
        <a:lstStyle/>
        <a:p>
          <a:r>
            <a:rPr lang="en-US" dirty="0"/>
            <a:t>MEANS OF COMMUNICATION</a:t>
          </a:r>
        </a:p>
      </dgm:t>
    </dgm:pt>
    <dgm:pt modelId="{5E99A8A4-D0FE-459A-B8D4-A3C7B2F820D2}" type="parTrans" cxnId="{E9EFD32B-1AEA-499C-B071-379BDC9E38C6}">
      <dgm:prSet/>
      <dgm:spPr/>
      <dgm:t>
        <a:bodyPr/>
        <a:lstStyle/>
        <a:p>
          <a:endParaRPr lang="en-US"/>
        </a:p>
      </dgm:t>
    </dgm:pt>
    <dgm:pt modelId="{6B0A1214-002D-4D5C-BD4B-D7CA99921E12}" type="sibTrans" cxnId="{E9EFD32B-1AEA-499C-B071-379BDC9E38C6}">
      <dgm:prSet/>
      <dgm:spPr/>
      <dgm:t>
        <a:bodyPr/>
        <a:lstStyle/>
        <a:p>
          <a:endParaRPr lang="en-US"/>
        </a:p>
      </dgm:t>
    </dgm:pt>
    <dgm:pt modelId="{1E3BB979-11AE-42BC-979C-B19B7E7F162F}">
      <dgm:prSet phldrT="[Text]"/>
      <dgm:spPr/>
      <dgm:t>
        <a:bodyPr/>
        <a:lstStyle/>
        <a:p>
          <a:r>
            <a:rPr lang="en-US" dirty="0"/>
            <a:t>INDUSTRIES , MANUFACTURING AND COMMERCE</a:t>
          </a:r>
        </a:p>
      </dgm:t>
    </dgm:pt>
    <dgm:pt modelId="{069A4E2A-9F0B-4CC3-ABFA-2B848EFEB3A1}" type="parTrans" cxnId="{0EE7B083-7793-4A25-A4AD-A4E2C2838099}">
      <dgm:prSet/>
      <dgm:spPr/>
      <dgm:t>
        <a:bodyPr/>
        <a:lstStyle/>
        <a:p>
          <a:endParaRPr lang="en-US"/>
        </a:p>
      </dgm:t>
    </dgm:pt>
    <dgm:pt modelId="{D922889E-9D08-4AC5-8F87-97D7FA6F703F}" type="sibTrans" cxnId="{0EE7B083-7793-4A25-A4AD-A4E2C2838099}">
      <dgm:prSet/>
      <dgm:spPr/>
      <dgm:t>
        <a:bodyPr/>
        <a:lstStyle/>
        <a:p>
          <a:endParaRPr lang="en-US"/>
        </a:p>
      </dgm:t>
    </dgm:pt>
    <dgm:pt modelId="{29229BE6-648D-4374-9274-6089D0306A7D}">
      <dgm:prSet phldrT="[Text]"/>
      <dgm:spPr/>
      <dgm:t>
        <a:bodyPr/>
        <a:lstStyle/>
        <a:p>
          <a:r>
            <a:rPr lang="en-US" dirty="0"/>
            <a:t>SUGGESTIONS AND DESIGNS</a:t>
          </a:r>
        </a:p>
      </dgm:t>
    </dgm:pt>
    <dgm:pt modelId="{B6CA434D-03D6-49F9-91AF-8C0FCCB219FA}" type="parTrans" cxnId="{20966A2D-BFF2-45A4-AC69-1DABAD9B43A6}">
      <dgm:prSet/>
      <dgm:spPr/>
      <dgm:t>
        <a:bodyPr/>
        <a:lstStyle/>
        <a:p>
          <a:endParaRPr lang="en-US"/>
        </a:p>
      </dgm:t>
    </dgm:pt>
    <dgm:pt modelId="{0E1C46A8-7BD4-406F-9076-424B6AAF10F4}" type="sibTrans" cxnId="{20966A2D-BFF2-45A4-AC69-1DABAD9B43A6}">
      <dgm:prSet/>
      <dgm:spPr/>
      <dgm:t>
        <a:bodyPr/>
        <a:lstStyle/>
        <a:p>
          <a:endParaRPr lang="en-US"/>
        </a:p>
      </dgm:t>
    </dgm:pt>
    <dgm:pt modelId="{72B2AA06-6F59-459A-A953-3814259AF990}">
      <dgm:prSet phldrT="[Text]"/>
      <dgm:spPr/>
      <dgm:t>
        <a:bodyPr/>
        <a:lstStyle/>
        <a:p>
          <a:r>
            <a:rPr lang="en-US" dirty="0"/>
            <a:t>POPULATION</a:t>
          </a:r>
        </a:p>
      </dgm:t>
    </dgm:pt>
    <dgm:pt modelId="{CEDFDD47-E689-44D6-B286-17C1B85E2F4D}" type="parTrans" cxnId="{C1A9EFA6-A54D-4556-949D-950DCDD81F2C}">
      <dgm:prSet/>
      <dgm:spPr/>
      <dgm:t>
        <a:bodyPr/>
        <a:lstStyle/>
        <a:p>
          <a:endParaRPr lang="en-US"/>
        </a:p>
      </dgm:t>
    </dgm:pt>
    <dgm:pt modelId="{59B1AEEB-9F9D-432E-9F68-0975E1B8E747}" type="sibTrans" cxnId="{C1A9EFA6-A54D-4556-949D-950DCDD81F2C}">
      <dgm:prSet/>
      <dgm:spPr/>
      <dgm:t>
        <a:bodyPr/>
        <a:lstStyle/>
        <a:p>
          <a:endParaRPr lang="en-US"/>
        </a:p>
      </dgm:t>
    </dgm:pt>
    <dgm:pt modelId="{DE76849D-7297-42BA-9FC1-01DB2A97FCD4}">
      <dgm:prSet phldrT="[Text]"/>
      <dgm:spPr/>
      <dgm:t>
        <a:bodyPr/>
        <a:lstStyle/>
        <a:p>
          <a:r>
            <a:rPr lang="en-US" dirty="0"/>
            <a:t>TOWN CONDITIONS</a:t>
          </a:r>
        </a:p>
      </dgm:t>
    </dgm:pt>
    <dgm:pt modelId="{5C63BEC3-BF4D-4691-BAB2-18CEF5BF03AB}" type="parTrans" cxnId="{FA429CB3-6149-4B47-B0AE-65A1D83810FB}">
      <dgm:prSet/>
      <dgm:spPr/>
      <dgm:t>
        <a:bodyPr/>
        <a:lstStyle/>
        <a:p>
          <a:endParaRPr lang="en-US"/>
        </a:p>
      </dgm:t>
    </dgm:pt>
    <dgm:pt modelId="{38969137-486E-4312-A516-5DB6C1D5F4A6}" type="sibTrans" cxnId="{FA429CB3-6149-4B47-B0AE-65A1D83810FB}">
      <dgm:prSet/>
      <dgm:spPr/>
      <dgm:t>
        <a:bodyPr/>
        <a:lstStyle/>
        <a:p>
          <a:endParaRPr lang="en-US"/>
        </a:p>
      </dgm:t>
    </dgm:pt>
    <dgm:pt modelId="{8E34A6D5-9B3E-4ED3-815B-0F5AC61B6238}">
      <dgm:prSet/>
      <dgm:spPr/>
      <dgm:t>
        <a:bodyPr/>
        <a:lstStyle/>
        <a:p>
          <a:r>
            <a:rPr lang="en-US" dirty="0"/>
            <a:t>Movement, occupation, health, </a:t>
          </a:r>
          <a:r>
            <a:rPr lang="en-US" dirty="0" err="1"/>
            <a:t>density,well-being,education,anticipate</a:t>
          </a:r>
          <a:r>
            <a:rPr lang="en-US" dirty="0"/>
            <a:t> req.</a:t>
          </a:r>
        </a:p>
      </dgm:t>
    </dgm:pt>
    <dgm:pt modelId="{322FFADD-AE65-45F8-8EEB-82E6D157EBBA}" type="parTrans" cxnId="{23BC8DA9-9FB7-4F28-A57C-E3FE3C4A48F9}">
      <dgm:prSet/>
      <dgm:spPr/>
      <dgm:t>
        <a:bodyPr/>
        <a:lstStyle/>
        <a:p>
          <a:endParaRPr lang="en-US"/>
        </a:p>
      </dgm:t>
    </dgm:pt>
    <dgm:pt modelId="{08DF4D82-EDF9-4FFD-945F-20E62D2C9488}" type="sibTrans" cxnId="{23BC8DA9-9FB7-4F28-A57C-E3FE3C4A48F9}">
      <dgm:prSet/>
      <dgm:spPr/>
      <dgm:t>
        <a:bodyPr/>
        <a:lstStyle/>
        <a:p>
          <a:endParaRPr lang="en-US"/>
        </a:p>
      </dgm:t>
    </dgm:pt>
    <dgm:pt modelId="{12C77A9B-F7D7-4F74-AE1E-E3BBAFE39BB3}">
      <dgm:prSet/>
      <dgm:spPr/>
      <dgm:t>
        <a:bodyPr/>
        <a:lstStyle/>
        <a:p>
          <a:r>
            <a:rPr lang="en-US" dirty="0"/>
            <a:t>climate, vegetation, geology, soil, water, access to nature</a:t>
          </a:r>
        </a:p>
      </dgm:t>
    </dgm:pt>
    <dgm:pt modelId="{3DC310C4-AD48-4D46-9C42-CBC0518F089B}" type="parTrans" cxnId="{B8F95F66-9CE9-4084-892D-A2BA325BDF72}">
      <dgm:prSet/>
      <dgm:spPr/>
    </dgm:pt>
    <dgm:pt modelId="{9F91D2B1-775D-4CBA-B9E7-10274459C683}" type="sibTrans" cxnId="{B8F95F66-9CE9-4084-892D-A2BA325BDF72}">
      <dgm:prSet/>
      <dgm:spPr/>
    </dgm:pt>
    <dgm:pt modelId="{CDAFFABB-D1DB-4C30-9622-E3E67AB67673}">
      <dgm:prSet/>
      <dgm:spPr/>
      <dgm:t>
        <a:bodyPr/>
        <a:lstStyle/>
        <a:p>
          <a:r>
            <a:rPr lang="en-US" dirty="0"/>
            <a:t>Natural and historic, present state, anticipated development</a:t>
          </a:r>
        </a:p>
      </dgm:t>
    </dgm:pt>
    <dgm:pt modelId="{E13D5017-B02E-4963-BD92-0851CF85393D}" type="parTrans" cxnId="{BC732442-78B8-4BD5-992B-3534EB1C86BA}">
      <dgm:prSet/>
      <dgm:spPr/>
    </dgm:pt>
    <dgm:pt modelId="{33495724-89C0-4EAE-A474-737DA39F6F0F}" type="sibTrans" cxnId="{BC732442-78B8-4BD5-992B-3534EB1C86BA}">
      <dgm:prSet/>
      <dgm:spPr/>
    </dgm:pt>
    <dgm:pt modelId="{B27E537E-DE09-4402-B274-A1E7D8DFB93E}">
      <dgm:prSet/>
      <dgm:spPr/>
      <dgm:t>
        <a:bodyPr/>
        <a:lstStyle/>
        <a:p>
          <a:r>
            <a:rPr lang="en-US" dirty="0"/>
            <a:t>Native industries, manufacturers, anticipated dev.</a:t>
          </a:r>
        </a:p>
      </dgm:t>
    </dgm:pt>
    <dgm:pt modelId="{F626ABF5-73B7-4C46-B502-42E6F8570E52}" type="parTrans" cxnId="{28601137-184D-4DC1-9862-1BD261B8E48C}">
      <dgm:prSet/>
      <dgm:spPr/>
    </dgm:pt>
    <dgm:pt modelId="{1D6EDC8D-CCF8-439B-B2FE-50678E87F1C6}" type="sibTrans" cxnId="{28601137-184D-4DC1-9862-1BD261B8E48C}">
      <dgm:prSet/>
      <dgm:spPr/>
    </dgm:pt>
    <dgm:pt modelId="{574287D1-FFCB-4BE5-9D2D-338D33500991}">
      <dgm:prSet/>
      <dgm:spPr/>
      <dgm:t>
        <a:bodyPr/>
        <a:lstStyle/>
        <a:p>
          <a:r>
            <a:rPr lang="en-US" dirty="0"/>
            <a:t>Historic, present, local </a:t>
          </a:r>
          <a:r>
            <a:rPr lang="en-US" dirty="0" err="1"/>
            <a:t>govt</a:t>
          </a:r>
          <a:endParaRPr lang="en-US" dirty="0"/>
        </a:p>
      </dgm:t>
    </dgm:pt>
    <dgm:pt modelId="{E84A8AB3-9536-41FA-9776-04606D8BBD23}" type="parTrans" cxnId="{8349C70A-0A53-4649-A9AE-5A29A413FB01}">
      <dgm:prSet/>
      <dgm:spPr/>
    </dgm:pt>
    <dgm:pt modelId="{C7E6E1FC-7300-4AB0-97A2-95F2CFE24506}" type="sibTrans" cxnId="{8349C70A-0A53-4649-A9AE-5A29A413FB01}">
      <dgm:prSet/>
      <dgm:spPr/>
    </dgm:pt>
    <dgm:pt modelId="{F31E50A0-7DD8-4D33-AC98-768330435CA2}" type="pres">
      <dgm:prSet presAssocID="{A499694C-41A0-4FDE-AD3D-91ED147E786A}" presName="linear" presStyleCnt="0">
        <dgm:presLayoutVars>
          <dgm:dir/>
          <dgm:animLvl val="lvl"/>
          <dgm:resizeHandles val="exact"/>
        </dgm:presLayoutVars>
      </dgm:prSet>
      <dgm:spPr/>
    </dgm:pt>
    <dgm:pt modelId="{5CF08BB7-CD7D-4625-9E7E-C21AD7F62EE8}" type="pres">
      <dgm:prSet presAssocID="{44C08D11-0CA1-401D-8382-50F29D2D183A}" presName="parentLin" presStyleCnt="0"/>
      <dgm:spPr/>
    </dgm:pt>
    <dgm:pt modelId="{4713B064-34CF-4BD6-957A-A7921B2D5FE0}" type="pres">
      <dgm:prSet presAssocID="{44C08D11-0CA1-401D-8382-50F29D2D183A}" presName="parentLeftMargin" presStyleLbl="node1" presStyleIdx="0" presStyleCnt="6"/>
      <dgm:spPr/>
    </dgm:pt>
    <dgm:pt modelId="{4A701CA6-298E-4754-9F7C-56FCEB4820D5}" type="pres">
      <dgm:prSet presAssocID="{44C08D11-0CA1-401D-8382-50F29D2D183A}" presName="parentText" presStyleLbl="node1" presStyleIdx="0" presStyleCnt="6">
        <dgm:presLayoutVars>
          <dgm:chMax val="0"/>
          <dgm:bulletEnabled val="1"/>
        </dgm:presLayoutVars>
      </dgm:prSet>
      <dgm:spPr/>
    </dgm:pt>
    <dgm:pt modelId="{C89CBC0D-2CAC-443D-B390-89634EDFBA09}" type="pres">
      <dgm:prSet presAssocID="{44C08D11-0CA1-401D-8382-50F29D2D183A}" presName="negativeSpace" presStyleCnt="0"/>
      <dgm:spPr/>
    </dgm:pt>
    <dgm:pt modelId="{7EE64E02-3CDC-4A0F-A17E-DFDAD64EB6B6}" type="pres">
      <dgm:prSet presAssocID="{44C08D11-0CA1-401D-8382-50F29D2D183A}" presName="childText" presStyleLbl="conFgAcc1" presStyleIdx="0" presStyleCnt="6">
        <dgm:presLayoutVars>
          <dgm:bulletEnabled val="1"/>
        </dgm:presLayoutVars>
      </dgm:prSet>
      <dgm:spPr/>
    </dgm:pt>
    <dgm:pt modelId="{731ABB76-8651-4A17-90EF-D2E9CA997BCB}" type="pres">
      <dgm:prSet presAssocID="{325A2519-7A27-4004-AD61-68C270B8D5E0}" presName="spaceBetweenRectangles" presStyleCnt="0"/>
      <dgm:spPr/>
    </dgm:pt>
    <dgm:pt modelId="{09B5C743-8CEF-47F8-9619-26A866C0F548}" type="pres">
      <dgm:prSet presAssocID="{B7B840B9-B68E-4B2F-98E9-9BAB4847FB09}" presName="parentLin" presStyleCnt="0"/>
      <dgm:spPr/>
    </dgm:pt>
    <dgm:pt modelId="{A88F1B89-268F-401F-B161-76394E6184E1}" type="pres">
      <dgm:prSet presAssocID="{B7B840B9-B68E-4B2F-98E9-9BAB4847FB09}" presName="parentLeftMargin" presStyleLbl="node1" presStyleIdx="0" presStyleCnt="6"/>
      <dgm:spPr/>
    </dgm:pt>
    <dgm:pt modelId="{F6394CA1-756A-446B-AE18-CB69E96E366E}" type="pres">
      <dgm:prSet presAssocID="{B7B840B9-B68E-4B2F-98E9-9BAB4847FB09}" presName="parentText" presStyleLbl="node1" presStyleIdx="1" presStyleCnt="6">
        <dgm:presLayoutVars>
          <dgm:chMax val="0"/>
          <dgm:bulletEnabled val="1"/>
        </dgm:presLayoutVars>
      </dgm:prSet>
      <dgm:spPr/>
    </dgm:pt>
    <dgm:pt modelId="{987A14A2-883A-4F61-AED9-82166EE0C0C8}" type="pres">
      <dgm:prSet presAssocID="{B7B840B9-B68E-4B2F-98E9-9BAB4847FB09}" presName="negativeSpace" presStyleCnt="0"/>
      <dgm:spPr/>
    </dgm:pt>
    <dgm:pt modelId="{DDF3CC84-EFFC-4582-A50F-EDE4734F9FB5}" type="pres">
      <dgm:prSet presAssocID="{B7B840B9-B68E-4B2F-98E9-9BAB4847FB09}" presName="childText" presStyleLbl="conFgAcc1" presStyleIdx="1" presStyleCnt="6">
        <dgm:presLayoutVars>
          <dgm:bulletEnabled val="1"/>
        </dgm:presLayoutVars>
      </dgm:prSet>
      <dgm:spPr/>
    </dgm:pt>
    <dgm:pt modelId="{192BC000-71E5-477C-B1AA-9F91805D837A}" type="pres">
      <dgm:prSet presAssocID="{6B0A1214-002D-4D5C-BD4B-D7CA99921E12}" presName="spaceBetweenRectangles" presStyleCnt="0"/>
      <dgm:spPr/>
    </dgm:pt>
    <dgm:pt modelId="{923004C2-77F5-4C30-A02D-DC832988868B}" type="pres">
      <dgm:prSet presAssocID="{1E3BB979-11AE-42BC-979C-B19B7E7F162F}" presName="parentLin" presStyleCnt="0"/>
      <dgm:spPr/>
    </dgm:pt>
    <dgm:pt modelId="{215F2B2E-3F85-4FA1-BA4E-96D203305541}" type="pres">
      <dgm:prSet presAssocID="{1E3BB979-11AE-42BC-979C-B19B7E7F162F}" presName="parentLeftMargin" presStyleLbl="node1" presStyleIdx="1" presStyleCnt="6"/>
      <dgm:spPr/>
    </dgm:pt>
    <dgm:pt modelId="{37904A98-1095-4BA8-89FD-4EB3050C6FF4}" type="pres">
      <dgm:prSet presAssocID="{1E3BB979-11AE-42BC-979C-B19B7E7F162F}" presName="parentText" presStyleLbl="node1" presStyleIdx="2" presStyleCnt="6">
        <dgm:presLayoutVars>
          <dgm:chMax val="0"/>
          <dgm:bulletEnabled val="1"/>
        </dgm:presLayoutVars>
      </dgm:prSet>
      <dgm:spPr/>
    </dgm:pt>
    <dgm:pt modelId="{A8CB62EA-E7F8-4A5C-B6C7-8BA8A3D7C382}" type="pres">
      <dgm:prSet presAssocID="{1E3BB979-11AE-42BC-979C-B19B7E7F162F}" presName="negativeSpace" presStyleCnt="0"/>
      <dgm:spPr/>
    </dgm:pt>
    <dgm:pt modelId="{70AA33C0-55B6-49B5-B838-C8452918591C}" type="pres">
      <dgm:prSet presAssocID="{1E3BB979-11AE-42BC-979C-B19B7E7F162F}" presName="childText" presStyleLbl="conFgAcc1" presStyleIdx="2" presStyleCnt="6">
        <dgm:presLayoutVars>
          <dgm:bulletEnabled val="1"/>
        </dgm:presLayoutVars>
      </dgm:prSet>
      <dgm:spPr/>
    </dgm:pt>
    <dgm:pt modelId="{28558074-DD5F-410F-A67A-9FAB00B5B1BE}" type="pres">
      <dgm:prSet presAssocID="{D922889E-9D08-4AC5-8F87-97D7FA6F703F}" presName="spaceBetweenRectangles" presStyleCnt="0"/>
      <dgm:spPr/>
    </dgm:pt>
    <dgm:pt modelId="{D3AC3A2C-E26A-49B9-A2D5-E905BA92D1B2}" type="pres">
      <dgm:prSet presAssocID="{72B2AA06-6F59-459A-A953-3814259AF990}" presName="parentLin" presStyleCnt="0"/>
      <dgm:spPr/>
    </dgm:pt>
    <dgm:pt modelId="{6DF14975-4303-47C3-8BA7-A18A39E59958}" type="pres">
      <dgm:prSet presAssocID="{72B2AA06-6F59-459A-A953-3814259AF990}" presName="parentLeftMargin" presStyleLbl="node1" presStyleIdx="2" presStyleCnt="6"/>
      <dgm:spPr/>
    </dgm:pt>
    <dgm:pt modelId="{E0564C73-6AEF-4C90-93C8-0F0C9F0D5B6D}" type="pres">
      <dgm:prSet presAssocID="{72B2AA06-6F59-459A-A953-3814259AF990}" presName="parentText" presStyleLbl="node1" presStyleIdx="3" presStyleCnt="6">
        <dgm:presLayoutVars>
          <dgm:chMax val="0"/>
          <dgm:bulletEnabled val="1"/>
        </dgm:presLayoutVars>
      </dgm:prSet>
      <dgm:spPr/>
    </dgm:pt>
    <dgm:pt modelId="{6A260CA9-7D09-44E7-922D-4F82FD26A2BE}" type="pres">
      <dgm:prSet presAssocID="{72B2AA06-6F59-459A-A953-3814259AF990}" presName="negativeSpace" presStyleCnt="0"/>
      <dgm:spPr/>
    </dgm:pt>
    <dgm:pt modelId="{9B916576-8AFF-4C3B-9BBD-659013DBB882}" type="pres">
      <dgm:prSet presAssocID="{72B2AA06-6F59-459A-A953-3814259AF990}" presName="childText" presStyleLbl="conFgAcc1" presStyleIdx="3" presStyleCnt="6">
        <dgm:presLayoutVars>
          <dgm:bulletEnabled val="1"/>
        </dgm:presLayoutVars>
      </dgm:prSet>
      <dgm:spPr/>
    </dgm:pt>
    <dgm:pt modelId="{FE3D9D39-8901-4C94-8807-8F1E78949DCA}" type="pres">
      <dgm:prSet presAssocID="{59B1AEEB-9F9D-432E-9F68-0975E1B8E747}" presName="spaceBetweenRectangles" presStyleCnt="0"/>
      <dgm:spPr/>
    </dgm:pt>
    <dgm:pt modelId="{04D86ED9-3184-4223-910C-753FDB38F3F8}" type="pres">
      <dgm:prSet presAssocID="{DE76849D-7297-42BA-9FC1-01DB2A97FCD4}" presName="parentLin" presStyleCnt="0"/>
      <dgm:spPr/>
    </dgm:pt>
    <dgm:pt modelId="{7DC5B2F1-12AA-401F-87B5-F68941EBACEC}" type="pres">
      <dgm:prSet presAssocID="{DE76849D-7297-42BA-9FC1-01DB2A97FCD4}" presName="parentLeftMargin" presStyleLbl="node1" presStyleIdx="3" presStyleCnt="6"/>
      <dgm:spPr/>
    </dgm:pt>
    <dgm:pt modelId="{38A97901-B75E-424C-B9CB-8ED39B4BDE87}" type="pres">
      <dgm:prSet presAssocID="{DE76849D-7297-42BA-9FC1-01DB2A97FCD4}" presName="parentText" presStyleLbl="node1" presStyleIdx="4" presStyleCnt="6">
        <dgm:presLayoutVars>
          <dgm:chMax val="0"/>
          <dgm:bulletEnabled val="1"/>
        </dgm:presLayoutVars>
      </dgm:prSet>
      <dgm:spPr/>
    </dgm:pt>
    <dgm:pt modelId="{375DE51D-85B8-4871-8F56-5D2331F3E36E}" type="pres">
      <dgm:prSet presAssocID="{DE76849D-7297-42BA-9FC1-01DB2A97FCD4}" presName="negativeSpace" presStyleCnt="0"/>
      <dgm:spPr/>
    </dgm:pt>
    <dgm:pt modelId="{3DD2955C-434A-41A0-85B1-50BD5A28742E}" type="pres">
      <dgm:prSet presAssocID="{DE76849D-7297-42BA-9FC1-01DB2A97FCD4}" presName="childText" presStyleLbl="conFgAcc1" presStyleIdx="4" presStyleCnt="6">
        <dgm:presLayoutVars>
          <dgm:bulletEnabled val="1"/>
        </dgm:presLayoutVars>
      </dgm:prSet>
      <dgm:spPr/>
    </dgm:pt>
    <dgm:pt modelId="{A70FAC17-F94F-4B6F-AF19-4CEC4F62B8D6}" type="pres">
      <dgm:prSet presAssocID="{38969137-486E-4312-A516-5DB6C1D5F4A6}" presName="spaceBetweenRectangles" presStyleCnt="0"/>
      <dgm:spPr/>
    </dgm:pt>
    <dgm:pt modelId="{E58CFE7A-8CB4-40D5-8DF7-C29FC2A61A1C}" type="pres">
      <dgm:prSet presAssocID="{29229BE6-648D-4374-9274-6089D0306A7D}" presName="parentLin" presStyleCnt="0"/>
      <dgm:spPr/>
    </dgm:pt>
    <dgm:pt modelId="{0C8AF9A8-67B8-43CC-A128-72A3D7C72883}" type="pres">
      <dgm:prSet presAssocID="{29229BE6-648D-4374-9274-6089D0306A7D}" presName="parentLeftMargin" presStyleLbl="node1" presStyleIdx="4" presStyleCnt="6"/>
      <dgm:spPr/>
    </dgm:pt>
    <dgm:pt modelId="{947C3E8E-560D-4C43-90CD-62D399A9E24E}" type="pres">
      <dgm:prSet presAssocID="{29229BE6-648D-4374-9274-6089D0306A7D}" presName="parentText" presStyleLbl="node1" presStyleIdx="5" presStyleCnt="6">
        <dgm:presLayoutVars>
          <dgm:chMax val="0"/>
          <dgm:bulletEnabled val="1"/>
        </dgm:presLayoutVars>
      </dgm:prSet>
      <dgm:spPr/>
    </dgm:pt>
    <dgm:pt modelId="{A2495D88-A60B-4702-84EF-71F90767AA26}" type="pres">
      <dgm:prSet presAssocID="{29229BE6-648D-4374-9274-6089D0306A7D}" presName="negativeSpace" presStyleCnt="0"/>
      <dgm:spPr/>
    </dgm:pt>
    <dgm:pt modelId="{E305B785-FFE9-4A8D-AF5D-9F62F6B5F795}" type="pres">
      <dgm:prSet presAssocID="{29229BE6-648D-4374-9274-6089D0306A7D}" presName="childText" presStyleLbl="conFgAcc1" presStyleIdx="5" presStyleCnt="6">
        <dgm:presLayoutVars>
          <dgm:bulletEnabled val="1"/>
        </dgm:presLayoutVars>
      </dgm:prSet>
      <dgm:spPr/>
    </dgm:pt>
  </dgm:ptLst>
  <dgm:cxnLst>
    <dgm:cxn modelId="{6E945504-7DDC-4439-BD1D-439D9A267C53}" type="presOf" srcId="{72B2AA06-6F59-459A-A953-3814259AF990}" destId="{E0564C73-6AEF-4C90-93C8-0F0C9F0D5B6D}" srcOrd="1" destOrd="0" presId="urn:microsoft.com/office/officeart/2005/8/layout/list1"/>
    <dgm:cxn modelId="{8349C70A-0A53-4649-A9AE-5A29A413FB01}" srcId="{DE76849D-7297-42BA-9FC1-01DB2A97FCD4}" destId="{574287D1-FFCB-4BE5-9D2D-338D33500991}" srcOrd="0" destOrd="0" parTransId="{E84A8AB3-9536-41FA-9776-04606D8BBD23}" sibTransId="{C7E6E1FC-7300-4AB0-97A2-95F2CFE24506}"/>
    <dgm:cxn modelId="{6ECB7429-C79C-4D28-9185-7A2707F5D953}" type="presOf" srcId="{B7B840B9-B68E-4B2F-98E9-9BAB4847FB09}" destId="{A88F1B89-268F-401F-B161-76394E6184E1}" srcOrd="0" destOrd="0" presId="urn:microsoft.com/office/officeart/2005/8/layout/list1"/>
    <dgm:cxn modelId="{1A0DDE2A-D7F1-4F07-8C87-0B015FA22C1D}" type="presOf" srcId="{44C08D11-0CA1-401D-8382-50F29D2D183A}" destId="{4713B064-34CF-4BD6-957A-A7921B2D5FE0}" srcOrd="0" destOrd="0" presId="urn:microsoft.com/office/officeart/2005/8/layout/list1"/>
    <dgm:cxn modelId="{E9EFD32B-1AEA-499C-B071-379BDC9E38C6}" srcId="{A499694C-41A0-4FDE-AD3D-91ED147E786A}" destId="{B7B840B9-B68E-4B2F-98E9-9BAB4847FB09}" srcOrd="1" destOrd="0" parTransId="{5E99A8A4-D0FE-459A-B8D4-A3C7B2F820D2}" sibTransId="{6B0A1214-002D-4D5C-BD4B-D7CA99921E12}"/>
    <dgm:cxn modelId="{20966A2D-BFF2-45A4-AC69-1DABAD9B43A6}" srcId="{A499694C-41A0-4FDE-AD3D-91ED147E786A}" destId="{29229BE6-648D-4374-9274-6089D0306A7D}" srcOrd="5" destOrd="0" parTransId="{B6CA434D-03D6-49F9-91AF-8C0FCCB219FA}" sibTransId="{0E1C46A8-7BD4-406F-9076-424B6AAF10F4}"/>
    <dgm:cxn modelId="{F7B0BE33-31D4-461B-9C39-A5506CEC3845}" type="presOf" srcId="{CDAFFABB-D1DB-4C30-9622-E3E67AB67673}" destId="{DDF3CC84-EFFC-4582-A50F-EDE4734F9FB5}" srcOrd="0" destOrd="0" presId="urn:microsoft.com/office/officeart/2005/8/layout/list1"/>
    <dgm:cxn modelId="{28601137-184D-4DC1-9862-1BD261B8E48C}" srcId="{1E3BB979-11AE-42BC-979C-B19B7E7F162F}" destId="{B27E537E-DE09-4402-B274-A1E7D8DFB93E}" srcOrd="0" destOrd="0" parTransId="{F626ABF5-73B7-4C46-B502-42E6F8570E52}" sibTransId="{1D6EDC8D-CCF8-439B-B2FE-50678E87F1C6}"/>
    <dgm:cxn modelId="{BC732442-78B8-4BD5-992B-3534EB1C86BA}" srcId="{B7B840B9-B68E-4B2F-98E9-9BAB4847FB09}" destId="{CDAFFABB-D1DB-4C30-9622-E3E67AB67673}" srcOrd="0" destOrd="0" parTransId="{E13D5017-B02E-4963-BD92-0851CF85393D}" sibTransId="{33495724-89C0-4EAE-A474-737DA39F6F0F}"/>
    <dgm:cxn modelId="{B8F95F66-9CE9-4084-892D-A2BA325BDF72}" srcId="{44C08D11-0CA1-401D-8382-50F29D2D183A}" destId="{12C77A9B-F7D7-4F74-AE1E-E3BBAFE39BB3}" srcOrd="0" destOrd="0" parTransId="{3DC310C4-AD48-4D46-9C42-CBC0518F089B}" sibTransId="{9F91D2B1-775D-4CBA-B9E7-10274459C683}"/>
    <dgm:cxn modelId="{B682FF68-9A60-4D5F-A484-79076F699204}" type="presOf" srcId="{8E34A6D5-9B3E-4ED3-815B-0F5AC61B6238}" destId="{9B916576-8AFF-4C3B-9BBD-659013DBB882}" srcOrd="0" destOrd="0" presId="urn:microsoft.com/office/officeart/2005/8/layout/list1"/>
    <dgm:cxn modelId="{B3792D6A-9B69-4EF0-A7BC-3A144ED85D2F}" type="presOf" srcId="{DE76849D-7297-42BA-9FC1-01DB2A97FCD4}" destId="{38A97901-B75E-424C-B9CB-8ED39B4BDE87}" srcOrd="1" destOrd="0" presId="urn:microsoft.com/office/officeart/2005/8/layout/list1"/>
    <dgm:cxn modelId="{4D10FE6E-9CEE-467E-9BFC-6CBBDEDBB91C}" type="presOf" srcId="{DE76849D-7297-42BA-9FC1-01DB2A97FCD4}" destId="{7DC5B2F1-12AA-401F-87B5-F68941EBACEC}" srcOrd="0" destOrd="0" presId="urn:microsoft.com/office/officeart/2005/8/layout/list1"/>
    <dgm:cxn modelId="{8202B777-B89E-43A3-B80C-91850C81E63C}" type="presOf" srcId="{574287D1-FFCB-4BE5-9D2D-338D33500991}" destId="{3DD2955C-434A-41A0-85B1-50BD5A28742E}" srcOrd="0" destOrd="0" presId="urn:microsoft.com/office/officeart/2005/8/layout/list1"/>
    <dgm:cxn modelId="{B1B7AA7A-9EF1-4E84-8512-E9F2B4EE3C4B}" type="presOf" srcId="{72B2AA06-6F59-459A-A953-3814259AF990}" destId="{6DF14975-4303-47C3-8BA7-A18A39E59958}" srcOrd="0" destOrd="0" presId="urn:microsoft.com/office/officeart/2005/8/layout/list1"/>
    <dgm:cxn modelId="{0EE7B083-7793-4A25-A4AD-A4E2C2838099}" srcId="{A499694C-41A0-4FDE-AD3D-91ED147E786A}" destId="{1E3BB979-11AE-42BC-979C-B19B7E7F162F}" srcOrd="2" destOrd="0" parTransId="{069A4E2A-9F0B-4CC3-ABFA-2B848EFEB3A1}" sibTransId="{D922889E-9D08-4AC5-8F87-97D7FA6F703F}"/>
    <dgm:cxn modelId="{DBC913A4-2582-4FAD-A39B-2B28BDE14524}" type="presOf" srcId="{B27E537E-DE09-4402-B274-A1E7D8DFB93E}" destId="{70AA33C0-55B6-49B5-B838-C8452918591C}" srcOrd="0" destOrd="0" presId="urn:microsoft.com/office/officeart/2005/8/layout/list1"/>
    <dgm:cxn modelId="{FBC604A5-5C66-474D-847E-2320896C370B}" type="presOf" srcId="{12C77A9B-F7D7-4F74-AE1E-E3BBAFE39BB3}" destId="{7EE64E02-3CDC-4A0F-A17E-DFDAD64EB6B6}" srcOrd="0" destOrd="0" presId="urn:microsoft.com/office/officeart/2005/8/layout/list1"/>
    <dgm:cxn modelId="{C1A9EFA6-A54D-4556-949D-950DCDD81F2C}" srcId="{A499694C-41A0-4FDE-AD3D-91ED147E786A}" destId="{72B2AA06-6F59-459A-A953-3814259AF990}" srcOrd="3" destOrd="0" parTransId="{CEDFDD47-E689-44D6-B286-17C1B85E2F4D}" sibTransId="{59B1AEEB-9F9D-432E-9F68-0975E1B8E747}"/>
    <dgm:cxn modelId="{9AA048A7-EBEE-443F-A0DB-A090FC55CC57}" type="presOf" srcId="{1E3BB979-11AE-42BC-979C-B19B7E7F162F}" destId="{37904A98-1095-4BA8-89FD-4EB3050C6FF4}" srcOrd="1" destOrd="0" presId="urn:microsoft.com/office/officeart/2005/8/layout/list1"/>
    <dgm:cxn modelId="{23BC8DA9-9FB7-4F28-A57C-E3FE3C4A48F9}" srcId="{72B2AA06-6F59-459A-A953-3814259AF990}" destId="{8E34A6D5-9B3E-4ED3-815B-0F5AC61B6238}" srcOrd="0" destOrd="0" parTransId="{322FFADD-AE65-45F8-8EEB-82E6D157EBBA}" sibTransId="{08DF4D82-EDF9-4FFD-945F-20E62D2C9488}"/>
    <dgm:cxn modelId="{FA429CB3-6149-4B47-B0AE-65A1D83810FB}" srcId="{A499694C-41A0-4FDE-AD3D-91ED147E786A}" destId="{DE76849D-7297-42BA-9FC1-01DB2A97FCD4}" srcOrd="4" destOrd="0" parTransId="{5C63BEC3-BF4D-4691-BAB2-18CEF5BF03AB}" sibTransId="{38969137-486E-4312-A516-5DB6C1D5F4A6}"/>
    <dgm:cxn modelId="{378233B9-A2FA-4C95-9993-7DE1F6FD1CB2}" type="presOf" srcId="{A499694C-41A0-4FDE-AD3D-91ED147E786A}" destId="{F31E50A0-7DD8-4D33-AC98-768330435CA2}" srcOrd="0" destOrd="0" presId="urn:microsoft.com/office/officeart/2005/8/layout/list1"/>
    <dgm:cxn modelId="{751FDDC0-AB05-4714-BEAC-8E1491215D71}" type="presOf" srcId="{B7B840B9-B68E-4B2F-98E9-9BAB4847FB09}" destId="{F6394CA1-756A-446B-AE18-CB69E96E366E}" srcOrd="1" destOrd="0" presId="urn:microsoft.com/office/officeart/2005/8/layout/list1"/>
    <dgm:cxn modelId="{5401DCD3-CDF6-43AD-BE07-D52EFC9EB7E9}" type="presOf" srcId="{29229BE6-648D-4374-9274-6089D0306A7D}" destId="{947C3E8E-560D-4C43-90CD-62D399A9E24E}" srcOrd="1" destOrd="0" presId="urn:microsoft.com/office/officeart/2005/8/layout/list1"/>
    <dgm:cxn modelId="{BDE8FCDE-AB51-4EA2-A3F5-5EE536A04ADD}" type="presOf" srcId="{29229BE6-648D-4374-9274-6089D0306A7D}" destId="{0C8AF9A8-67B8-43CC-A128-72A3D7C72883}" srcOrd="0" destOrd="0" presId="urn:microsoft.com/office/officeart/2005/8/layout/list1"/>
    <dgm:cxn modelId="{3A7210EF-F70C-4631-A7AE-898122F26665}" type="presOf" srcId="{1E3BB979-11AE-42BC-979C-B19B7E7F162F}" destId="{215F2B2E-3F85-4FA1-BA4E-96D203305541}" srcOrd="0" destOrd="0" presId="urn:microsoft.com/office/officeart/2005/8/layout/list1"/>
    <dgm:cxn modelId="{D5A8A0F2-CEAC-4897-86C9-FB6E784605FB}" type="presOf" srcId="{44C08D11-0CA1-401D-8382-50F29D2D183A}" destId="{4A701CA6-298E-4754-9F7C-56FCEB4820D5}" srcOrd="1" destOrd="0" presId="urn:microsoft.com/office/officeart/2005/8/layout/list1"/>
    <dgm:cxn modelId="{BB4793F3-5D7D-4BA1-B453-8421C0B6CB7A}" srcId="{A499694C-41A0-4FDE-AD3D-91ED147E786A}" destId="{44C08D11-0CA1-401D-8382-50F29D2D183A}" srcOrd="0" destOrd="0" parTransId="{539B17E0-92F2-4767-B019-AB20405341E0}" sibTransId="{325A2519-7A27-4004-AD61-68C270B8D5E0}"/>
    <dgm:cxn modelId="{FEFB095D-FE5C-47AC-8D1F-FDE18CEE7076}" type="presParOf" srcId="{F31E50A0-7DD8-4D33-AC98-768330435CA2}" destId="{5CF08BB7-CD7D-4625-9E7E-C21AD7F62EE8}" srcOrd="0" destOrd="0" presId="urn:microsoft.com/office/officeart/2005/8/layout/list1"/>
    <dgm:cxn modelId="{76A56E42-BDFE-4284-B17B-638C04899901}" type="presParOf" srcId="{5CF08BB7-CD7D-4625-9E7E-C21AD7F62EE8}" destId="{4713B064-34CF-4BD6-957A-A7921B2D5FE0}" srcOrd="0" destOrd="0" presId="urn:microsoft.com/office/officeart/2005/8/layout/list1"/>
    <dgm:cxn modelId="{1FAFF1F4-D8ED-4E4A-B4BF-603F56A4D792}" type="presParOf" srcId="{5CF08BB7-CD7D-4625-9E7E-C21AD7F62EE8}" destId="{4A701CA6-298E-4754-9F7C-56FCEB4820D5}" srcOrd="1" destOrd="0" presId="urn:microsoft.com/office/officeart/2005/8/layout/list1"/>
    <dgm:cxn modelId="{9258AFB4-E3CB-4C2F-9982-F8AC4DEF16DE}" type="presParOf" srcId="{F31E50A0-7DD8-4D33-AC98-768330435CA2}" destId="{C89CBC0D-2CAC-443D-B390-89634EDFBA09}" srcOrd="1" destOrd="0" presId="urn:microsoft.com/office/officeart/2005/8/layout/list1"/>
    <dgm:cxn modelId="{F7D49D99-E54C-4D52-BB54-80D0C507DDCA}" type="presParOf" srcId="{F31E50A0-7DD8-4D33-AC98-768330435CA2}" destId="{7EE64E02-3CDC-4A0F-A17E-DFDAD64EB6B6}" srcOrd="2" destOrd="0" presId="urn:microsoft.com/office/officeart/2005/8/layout/list1"/>
    <dgm:cxn modelId="{1FE9AA38-6763-4898-B0DD-03EF7CB25A63}" type="presParOf" srcId="{F31E50A0-7DD8-4D33-AC98-768330435CA2}" destId="{731ABB76-8651-4A17-90EF-D2E9CA997BCB}" srcOrd="3" destOrd="0" presId="urn:microsoft.com/office/officeart/2005/8/layout/list1"/>
    <dgm:cxn modelId="{C2E6121B-5D22-470E-ADCC-040BA286F954}" type="presParOf" srcId="{F31E50A0-7DD8-4D33-AC98-768330435CA2}" destId="{09B5C743-8CEF-47F8-9619-26A866C0F548}" srcOrd="4" destOrd="0" presId="urn:microsoft.com/office/officeart/2005/8/layout/list1"/>
    <dgm:cxn modelId="{4C2E2DA5-1995-46BF-B3C3-3A50981E3108}" type="presParOf" srcId="{09B5C743-8CEF-47F8-9619-26A866C0F548}" destId="{A88F1B89-268F-401F-B161-76394E6184E1}" srcOrd="0" destOrd="0" presId="urn:microsoft.com/office/officeart/2005/8/layout/list1"/>
    <dgm:cxn modelId="{20BEB958-0D33-47AB-B19F-D9D203E0A77A}" type="presParOf" srcId="{09B5C743-8CEF-47F8-9619-26A866C0F548}" destId="{F6394CA1-756A-446B-AE18-CB69E96E366E}" srcOrd="1" destOrd="0" presId="urn:microsoft.com/office/officeart/2005/8/layout/list1"/>
    <dgm:cxn modelId="{DB214FF0-E502-421B-A2E4-DF1D409AD7C3}" type="presParOf" srcId="{F31E50A0-7DD8-4D33-AC98-768330435CA2}" destId="{987A14A2-883A-4F61-AED9-82166EE0C0C8}" srcOrd="5" destOrd="0" presId="urn:microsoft.com/office/officeart/2005/8/layout/list1"/>
    <dgm:cxn modelId="{51C7A33F-1EC8-4B06-9993-73854CB15039}" type="presParOf" srcId="{F31E50A0-7DD8-4D33-AC98-768330435CA2}" destId="{DDF3CC84-EFFC-4582-A50F-EDE4734F9FB5}" srcOrd="6" destOrd="0" presId="urn:microsoft.com/office/officeart/2005/8/layout/list1"/>
    <dgm:cxn modelId="{632E4D76-A2A2-444A-898C-066DA8280572}" type="presParOf" srcId="{F31E50A0-7DD8-4D33-AC98-768330435CA2}" destId="{192BC000-71E5-477C-B1AA-9F91805D837A}" srcOrd="7" destOrd="0" presId="urn:microsoft.com/office/officeart/2005/8/layout/list1"/>
    <dgm:cxn modelId="{0A57DCF5-8500-4150-B630-770F3CED03A7}" type="presParOf" srcId="{F31E50A0-7DD8-4D33-AC98-768330435CA2}" destId="{923004C2-77F5-4C30-A02D-DC832988868B}" srcOrd="8" destOrd="0" presId="urn:microsoft.com/office/officeart/2005/8/layout/list1"/>
    <dgm:cxn modelId="{077E07C6-B8A0-4B11-BCC9-7E702D1C5E3F}" type="presParOf" srcId="{923004C2-77F5-4C30-A02D-DC832988868B}" destId="{215F2B2E-3F85-4FA1-BA4E-96D203305541}" srcOrd="0" destOrd="0" presId="urn:microsoft.com/office/officeart/2005/8/layout/list1"/>
    <dgm:cxn modelId="{4064A2E3-8A41-44A5-8DA3-3E8FFC661EE2}" type="presParOf" srcId="{923004C2-77F5-4C30-A02D-DC832988868B}" destId="{37904A98-1095-4BA8-89FD-4EB3050C6FF4}" srcOrd="1" destOrd="0" presId="urn:microsoft.com/office/officeart/2005/8/layout/list1"/>
    <dgm:cxn modelId="{23E790CB-6510-44B3-95EF-9BC0ECF3C4F5}" type="presParOf" srcId="{F31E50A0-7DD8-4D33-AC98-768330435CA2}" destId="{A8CB62EA-E7F8-4A5C-B6C7-8BA8A3D7C382}" srcOrd="9" destOrd="0" presId="urn:microsoft.com/office/officeart/2005/8/layout/list1"/>
    <dgm:cxn modelId="{7B33DE82-A8A7-47B0-966D-A6A9FCA84751}" type="presParOf" srcId="{F31E50A0-7DD8-4D33-AC98-768330435CA2}" destId="{70AA33C0-55B6-49B5-B838-C8452918591C}" srcOrd="10" destOrd="0" presId="urn:microsoft.com/office/officeart/2005/8/layout/list1"/>
    <dgm:cxn modelId="{987BC804-9AC9-44BA-9248-06324FB64207}" type="presParOf" srcId="{F31E50A0-7DD8-4D33-AC98-768330435CA2}" destId="{28558074-DD5F-410F-A67A-9FAB00B5B1BE}" srcOrd="11" destOrd="0" presId="urn:microsoft.com/office/officeart/2005/8/layout/list1"/>
    <dgm:cxn modelId="{EB8286EC-21F7-4EB7-BE9C-827C54C19FFC}" type="presParOf" srcId="{F31E50A0-7DD8-4D33-AC98-768330435CA2}" destId="{D3AC3A2C-E26A-49B9-A2D5-E905BA92D1B2}" srcOrd="12" destOrd="0" presId="urn:microsoft.com/office/officeart/2005/8/layout/list1"/>
    <dgm:cxn modelId="{98F31862-94B5-4CC7-975A-04BB4E326A45}" type="presParOf" srcId="{D3AC3A2C-E26A-49B9-A2D5-E905BA92D1B2}" destId="{6DF14975-4303-47C3-8BA7-A18A39E59958}" srcOrd="0" destOrd="0" presId="urn:microsoft.com/office/officeart/2005/8/layout/list1"/>
    <dgm:cxn modelId="{E91117CB-01AE-47B8-B7F8-D349E693A11D}" type="presParOf" srcId="{D3AC3A2C-E26A-49B9-A2D5-E905BA92D1B2}" destId="{E0564C73-6AEF-4C90-93C8-0F0C9F0D5B6D}" srcOrd="1" destOrd="0" presId="urn:microsoft.com/office/officeart/2005/8/layout/list1"/>
    <dgm:cxn modelId="{AD93CD9B-DC46-44B9-B808-1ADFFAD2DB09}" type="presParOf" srcId="{F31E50A0-7DD8-4D33-AC98-768330435CA2}" destId="{6A260CA9-7D09-44E7-922D-4F82FD26A2BE}" srcOrd="13" destOrd="0" presId="urn:microsoft.com/office/officeart/2005/8/layout/list1"/>
    <dgm:cxn modelId="{45C602C3-A538-428F-A4B3-E82D4194C64D}" type="presParOf" srcId="{F31E50A0-7DD8-4D33-AC98-768330435CA2}" destId="{9B916576-8AFF-4C3B-9BBD-659013DBB882}" srcOrd="14" destOrd="0" presId="urn:microsoft.com/office/officeart/2005/8/layout/list1"/>
    <dgm:cxn modelId="{9BC792CD-07D1-42BD-B136-35B9BF5F9CCC}" type="presParOf" srcId="{F31E50A0-7DD8-4D33-AC98-768330435CA2}" destId="{FE3D9D39-8901-4C94-8807-8F1E78949DCA}" srcOrd="15" destOrd="0" presId="urn:microsoft.com/office/officeart/2005/8/layout/list1"/>
    <dgm:cxn modelId="{8F7BCB6C-686C-4341-BE94-36E25CB75899}" type="presParOf" srcId="{F31E50A0-7DD8-4D33-AC98-768330435CA2}" destId="{04D86ED9-3184-4223-910C-753FDB38F3F8}" srcOrd="16" destOrd="0" presId="urn:microsoft.com/office/officeart/2005/8/layout/list1"/>
    <dgm:cxn modelId="{8261B80C-3E36-4A8F-84A4-48BE4FD6FB97}" type="presParOf" srcId="{04D86ED9-3184-4223-910C-753FDB38F3F8}" destId="{7DC5B2F1-12AA-401F-87B5-F68941EBACEC}" srcOrd="0" destOrd="0" presId="urn:microsoft.com/office/officeart/2005/8/layout/list1"/>
    <dgm:cxn modelId="{642238A3-4AF1-4C47-9E3B-3B8BE54E462D}" type="presParOf" srcId="{04D86ED9-3184-4223-910C-753FDB38F3F8}" destId="{38A97901-B75E-424C-B9CB-8ED39B4BDE87}" srcOrd="1" destOrd="0" presId="urn:microsoft.com/office/officeart/2005/8/layout/list1"/>
    <dgm:cxn modelId="{ECF234DA-F8C7-4C6B-A518-A6E27B1E4B1A}" type="presParOf" srcId="{F31E50A0-7DD8-4D33-AC98-768330435CA2}" destId="{375DE51D-85B8-4871-8F56-5D2331F3E36E}" srcOrd="17" destOrd="0" presId="urn:microsoft.com/office/officeart/2005/8/layout/list1"/>
    <dgm:cxn modelId="{ED89A4FA-DEEF-467E-BEB2-98A169D4AFFC}" type="presParOf" srcId="{F31E50A0-7DD8-4D33-AC98-768330435CA2}" destId="{3DD2955C-434A-41A0-85B1-50BD5A28742E}" srcOrd="18" destOrd="0" presId="urn:microsoft.com/office/officeart/2005/8/layout/list1"/>
    <dgm:cxn modelId="{689B8421-8D98-42A3-BBB7-34D2CC8D3B4D}" type="presParOf" srcId="{F31E50A0-7DD8-4D33-AC98-768330435CA2}" destId="{A70FAC17-F94F-4B6F-AF19-4CEC4F62B8D6}" srcOrd="19" destOrd="0" presId="urn:microsoft.com/office/officeart/2005/8/layout/list1"/>
    <dgm:cxn modelId="{19AEBFC0-198F-4B60-85C5-C6D908762DA5}" type="presParOf" srcId="{F31E50A0-7DD8-4D33-AC98-768330435CA2}" destId="{E58CFE7A-8CB4-40D5-8DF7-C29FC2A61A1C}" srcOrd="20" destOrd="0" presId="urn:microsoft.com/office/officeart/2005/8/layout/list1"/>
    <dgm:cxn modelId="{8EABF434-7347-4CEB-A729-480AB71A41D3}" type="presParOf" srcId="{E58CFE7A-8CB4-40D5-8DF7-C29FC2A61A1C}" destId="{0C8AF9A8-67B8-43CC-A128-72A3D7C72883}" srcOrd="0" destOrd="0" presId="urn:microsoft.com/office/officeart/2005/8/layout/list1"/>
    <dgm:cxn modelId="{F11A9B86-DC1D-4885-A4F8-E32058373B9E}" type="presParOf" srcId="{E58CFE7A-8CB4-40D5-8DF7-C29FC2A61A1C}" destId="{947C3E8E-560D-4C43-90CD-62D399A9E24E}" srcOrd="1" destOrd="0" presId="urn:microsoft.com/office/officeart/2005/8/layout/list1"/>
    <dgm:cxn modelId="{B3A763A1-7829-4642-97B6-D46EB50044A3}" type="presParOf" srcId="{F31E50A0-7DD8-4D33-AC98-768330435CA2}" destId="{A2495D88-A60B-4702-84EF-71F90767AA26}" srcOrd="21" destOrd="0" presId="urn:microsoft.com/office/officeart/2005/8/layout/list1"/>
    <dgm:cxn modelId="{95B01052-5E3E-4745-BE72-FA044249A16C}" type="presParOf" srcId="{F31E50A0-7DD8-4D33-AC98-768330435CA2}" destId="{E305B785-FFE9-4A8D-AF5D-9F62F6B5F795}"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0513EF-72AF-497C-9B03-23187CC3C4D1}" type="doc">
      <dgm:prSet loTypeId="urn:microsoft.com/office/officeart/2005/8/layout/radial5" loCatId="cycle" qsTypeId="urn:microsoft.com/office/officeart/2005/8/quickstyle/simple3" qsCatId="simple" csTypeId="urn:microsoft.com/office/officeart/2005/8/colors/colorful5" csCatId="colorful" phldr="1"/>
      <dgm:spPr/>
      <dgm:t>
        <a:bodyPr/>
        <a:lstStyle/>
        <a:p>
          <a:endParaRPr lang="en-US"/>
        </a:p>
      </dgm:t>
    </dgm:pt>
    <dgm:pt modelId="{D51F403D-C029-47E3-97B2-E72C5A713CF1}">
      <dgm:prSet phldrT="[Text]"/>
      <dgm:spPr/>
      <dgm:t>
        <a:bodyPr/>
        <a:lstStyle/>
        <a:p>
          <a:r>
            <a:rPr lang="en-US" dirty="0"/>
            <a:t>CITY</a:t>
          </a:r>
        </a:p>
      </dgm:t>
    </dgm:pt>
    <dgm:pt modelId="{CA0A5707-F635-4A7E-9111-02DC3CB42AB2}" type="parTrans" cxnId="{ACCA9430-F31F-4705-AF46-91B7C3835AEB}">
      <dgm:prSet/>
      <dgm:spPr/>
      <dgm:t>
        <a:bodyPr/>
        <a:lstStyle/>
        <a:p>
          <a:endParaRPr lang="en-US"/>
        </a:p>
      </dgm:t>
    </dgm:pt>
    <dgm:pt modelId="{05CE8243-5EA3-4D6B-901D-938104D8B29B}" type="sibTrans" cxnId="{ACCA9430-F31F-4705-AF46-91B7C3835AEB}">
      <dgm:prSet/>
      <dgm:spPr/>
      <dgm:t>
        <a:bodyPr/>
        <a:lstStyle/>
        <a:p>
          <a:endParaRPr lang="en-US"/>
        </a:p>
      </dgm:t>
    </dgm:pt>
    <dgm:pt modelId="{3AE617F9-1F83-4FE8-990E-E60D30AD4B88}">
      <dgm:prSet phldrT="[Text]"/>
      <dgm:spPr/>
      <dgm:t>
        <a:bodyPr/>
        <a:lstStyle/>
        <a:p>
          <a:r>
            <a:rPr lang="en-US" dirty="0"/>
            <a:t>ORIGIN</a:t>
          </a:r>
        </a:p>
      </dgm:t>
    </dgm:pt>
    <dgm:pt modelId="{87B123D1-0AAA-4BA3-872C-1727D4A31FAE}" type="parTrans" cxnId="{C8155F3A-7A9E-4A9E-87B9-AE75F015AC9F}">
      <dgm:prSet/>
      <dgm:spPr/>
      <dgm:t>
        <a:bodyPr/>
        <a:lstStyle/>
        <a:p>
          <a:endParaRPr lang="en-US"/>
        </a:p>
      </dgm:t>
    </dgm:pt>
    <dgm:pt modelId="{805B84EC-F10A-4A8B-B65E-9B06073C0E39}" type="sibTrans" cxnId="{C8155F3A-7A9E-4A9E-87B9-AE75F015AC9F}">
      <dgm:prSet/>
      <dgm:spPr/>
      <dgm:t>
        <a:bodyPr/>
        <a:lstStyle/>
        <a:p>
          <a:endParaRPr lang="en-US"/>
        </a:p>
      </dgm:t>
    </dgm:pt>
    <dgm:pt modelId="{607C4199-F58B-4059-B8C1-E93865E63175}">
      <dgm:prSet phldrT="[Text]"/>
      <dgm:spPr/>
      <dgm:t>
        <a:bodyPr/>
        <a:lstStyle/>
        <a:p>
          <a:r>
            <a:rPr lang="en-US" dirty="0"/>
            <a:t>HISTORY</a:t>
          </a:r>
        </a:p>
      </dgm:t>
    </dgm:pt>
    <dgm:pt modelId="{ECF8262C-658C-495F-AC60-58581F2BAF06}" type="parTrans" cxnId="{0AF974B4-94AB-464C-B510-A1478B1145A8}">
      <dgm:prSet/>
      <dgm:spPr/>
      <dgm:t>
        <a:bodyPr/>
        <a:lstStyle/>
        <a:p>
          <a:endParaRPr lang="en-US"/>
        </a:p>
      </dgm:t>
    </dgm:pt>
    <dgm:pt modelId="{7E21900A-23D9-4698-9674-31B4860CBE21}" type="sibTrans" cxnId="{0AF974B4-94AB-464C-B510-A1478B1145A8}">
      <dgm:prSet/>
      <dgm:spPr/>
      <dgm:t>
        <a:bodyPr/>
        <a:lstStyle/>
        <a:p>
          <a:endParaRPr lang="en-US"/>
        </a:p>
      </dgm:t>
    </dgm:pt>
    <dgm:pt modelId="{D7F5CDF4-2DAD-45AB-BD3F-DA4B4C52BB13}">
      <dgm:prSet phldrT="[Text]"/>
      <dgm:spPr/>
      <dgm:t>
        <a:bodyPr/>
        <a:lstStyle/>
        <a:p>
          <a:r>
            <a:rPr lang="en-US" dirty="0"/>
            <a:t>CLIMATE</a:t>
          </a:r>
        </a:p>
      </dgm:t>
    </dgm:pt>
    <dgm:pt modelId="{7F6E5086-F3AD-49B2-82D0-1A725590B47D}" type="parTrans" cxnId="{11057A0B-A04E-48C4-B01E-55B28C8EF5D8}">
      <dgm:prSet/>
      <dgm:spPr/>
      <dgm:t>
        <a:bodyPr/>
        <a:lstStyle/>
        <a:p>
          <a:endParaRPr lang="en-US"/>
        </a:p>
      </dgm:t>
    </dgm:pt>
    <dgm:pt modelId="{7AAF4C68-FC34-4D68-ABBE-86FA5C3D7091}" type="sibTrans" cxnId="{11057A0B-A04E-48C4-B01E-55B28C8EF5D8}">
      <dgm:prSet/>
      <dgm:spPr/>
      <dgm:t>
        <a:bodyPr/>
        <a:lstStyle/>
        <a:p>
          <a:endParaRPr lang="en-US"/>
        </a:p>
      </dgm:t>
    </dgm:pt>
    <dgm:pt modelId="{4FF2A855-A661-4D78-BCD0-492B1B9D9D6D}">
      <dgm:prSet phldrT="[Text]"/>
      <dgm:spPr/>
      <dgm:t>
        <a:bodyPr/>
        <a:lstStyle/>
        <a:p>
          <a:r>
            <a:rPr lang="en-US" dirty="0"/>
            <a:t>GEOGRAPHY</a:t>
          </a:r>
        </a:p>
      </dgm:t>
    </dgm:pt>
    <dgm:pt modelId="{E5CAF3E4-0963-4493-B2CA-7CF0588ADD6F}" type="parTrans" cxnId="{71375F0B-DB81-4A2F-8BBC-A773C28F1A91}">
      <dgm:prSet/>
      <dgm:spPr/>
      <dgm:t>
        <a:bodyPr/>
        <a:lstStyle/>
        <a:p>
          <a:endParaRPr lang="en-US"/>
        </a:p>
      </dgm:t>
    </dgm:pt>
    <dgm:pt modelId="{D53D9B93-8B03-42E1-B93A-13B870CDBA77}" type="sibTrans" cxnId="{71375F0B-DB81-4A2F-8BBC-A773C28F1A91}">
      <dgm:prSet/>
      <dgm:spPr/>
      <dgm:t>
        <a:bodyPr/>
        <a:lstStyle/>
        <a:p>
          <a:endParaRPr lang="en-US"/>
        </a:p>
      </dgm:t>
    </dgm:pt>
    <dgm:pt modelId="{4471AF2B-AA46-402C-9F8E-A769C12B481E}">
      <dgm:prSet phldrT="[Text]"/>
      <dgm:spPr/>
      <dgm:t>
        <a:bodyPr/>
        <a:lstStyle/>
        <a:p>
          <a:r>
            <a:rPr lang="en-US" dirty="0"/>
            <a:t>TRADITIONS</a:t>
          </a:r>
        </a:p>
      </dgm:t>
    </dgm:pt>
    <dgm:pt modelId="{DCA3950E-7722-4ADC-82D2-CEDCF2D38BF8}" type="parTrans" cxnId="{29E48F4D-1158-47FC-AD9C-2B9C1334C15A}">
      <dgm:prSet/>
      <dgm:spPr/>
      <dgm:t>
        <a:bodyPr/>
        <a:lstStyle/>
        <a:p>
          <a:endParaRPr lang="en-US"/>
        </a:p>
      </dgm:t>
    </dgm:pt>
    <dgm:pt modelId="{7F1301D0-F9F8-44A5-B2AE-CE595BABDB5D}" type="sibTrans" cxnId="{29E48F4D-1158-47FC-AD9C-2B9C1334C15A}">
      <dgm:prSet/>
      <dgm:spPr/>
      <dgm:t>
        <a:bodyPr/>
        <a:lstStyle/>
        <a:p>
          <a:endParaRPr lang="en-US"/>
        </a:p>
      </dgm:t>
    </dgm:pt>
    <dgm:pt modelId="{16BD7DB5-2078-4FA8-B0BA-5BB5EF38FC06}">
      <dgm:prSet phldrT="[Text]"/>
      <dgm:spPr/>
      <dgm:t>
        <a:bodyPr/>
        <a:lstStyle/>
        <a:p>
          <a:r>
            <a:rPr lang="en-US" dirty="0"/>
            <a:t>ECONOMIC STRUCTURE</a:t>
          </a:r>
        </a:p>
      </dgm:t>
    </dgm:pt>
    <dgm:pt modelId="{4FA5A8E3-F346-4B2D-A0BE-84E0424DD794}" type="parTrans" cxnId="{3E15D518-B9FA-46E3-8315-C994A05182E6}">
      <dgm:prSet/>
      <dgm:spPr/>
      <dgm:t>
        <a:bodyPr/>
        <a:lstStyle/>
        <a:p>
          <a:endParaRPr lang="en-US"/>
        </a:p>
      </dgm:t>
    </dgm:pt>
    <dgm:pt modelId="{7C26F137-DCA3-4E71-9561-54C131E67A86}" type="sibTrans" cxnId="{3E15D518-B9FA-46E3-8315-C994A05182E6}">
      <dgm:prSet/>
      <dgm:spPr/>
      <dgm:t>
        <a:bodyPr/>
        <a:lstStyle/>
        <a:p>
          <a:endParaRPr lang="en-US"/>
        </a:p>
      </dgm:t>
    </dgm:pt>
    <dgm:pt modelId="{AE06B4B5-AAA5-43D6-B6F2-B6C69D383C58}">
      <dgm:prSet phldrT="[Text]"/>
      <dgm:spPr/>
      <dgm:t>
        <a:bodyPr/>
        <a:lstStyle/>
        <a:p>
          <a:r>
            <a:rPr lang="en-US" dirty="0"/>
            <a:t>SOCIAL STRUCTURE</a:t>
          </a:r>
        </a:p>
      </dgm:t>
    </dgm:pt>
    <dgm:pt modelId="{0D0B0ACD-6010-4AEF-BE94-14C19DD1AE75}" type="parTrans" cxnId="{19E290EB-4677-46D4-AF81-CDB27E8108F6}">
      <dgm:prSet/>
      <dgm:spPr/>
      <dgm:t>
        <a:bodyPr/>
        <a:lstStyle/>
        <a:p>
          <a:endParaRPr lang="en-US"/>
        </a:p>
      </dgm:t>
    </dgm:pt>
    <dgm:pt modelId="{96024B34-F620-4CE8-87F9-A1520D540303}" type="sibTrans" cxnId="{19E290EB-4677-46D4-AF81-CDB27E8108F6}">
      <dgm:prSet/>
      <dgm:spPr/>
      <dgm:t>
        <a:bodyPr/>
        <a:lstStyle/>
        <a:p>
          <a:endParaRPr lang="en-US"/>
        </a:p>
      </dgm:t>
    </dgm:pt>
    <dgm:pt modelId="{2A889252-7577-4F68-9BC6-E54308FC208D}" type="pres">
      <dgm:prSet presAssocID="{670513EF-72AF-497C-9B03-23187CC3C4D1}" presName="Name0" presStyleCnt="0">
        <dgm:presLayoutVars>
          <dgm:chMax val="1"/>
          <dgm:dir/>
          <dgm:animLvl val="ctr"/>
          <dgm:resizeHandles val="exact"/>
        </dgm:presLayoutVars>
      </dgm:prSet>
      <dgm:spPr/>
    </dgm:pt>
    <dgm:pt modelId="{21F55536-9955-4471-AD79-AFCABA401E8B}" type="pres">
      <dgm:prSet presAssocID="{D51F403D-C029-47E3-97B2-E72C5A713CF1}" presName="centerShape" presStyleLbl="node0" presStyleIdx="0" presStyleCnt="1"/>
      <dgm:spPr/>
    </dgm:pt>
    <dgm:pt modelId="{E3103E31-A1D0-460B-894A-82412AAFF844}" type="pres">
      <dgm:prSet presAssocID="{87B123D1-0AAA-4BA3-872C-1727D4A31FAE}" presName="parTrans" presStyleLbl="sibTrans2D1" presStyleIdx="0" presStyleCnt="7"/>
      <dgm:spPr/>
    </dgm:pt>
    <dgm:pt modelId="{D4D5C9B8-AFEC-4E75-9963-1D5AD6ED9126}" type="pres">
      <dgm:prSet presAssocID="{87B123D1-0AAA-4BA3-872C-1727D4A31FAE}" presName="connectorText" presStyleLbl="sibTrans2D1" presStyleIdx="0" presStyleCnt="7"/>
      <dgm:spPr/>
    </dgm:pt>
    <dgm:pt modelId="{69D346D7-D2C0-4638-85BE-31C692372C62}" type="pres">
      <dgm:prSet presAssocID="{3AE617F9-1F83-4FE8-990E-E60D30AD4B88}" presName="node" presStyleLbl="node1" presStyleIdx="0" presStyleCnt="7">
        <dgm:presLayoutVars>
          <dgm:bulletEnabled val="1"/>
        </dgm:presLayoutVars>
      </dgm:prSet>
      <dgm:spPr/>
    </dgm:pt>
    <dgm:pt modelId="{F713AB25-FB60-4E99-BC89-5F69C4D60924}" type="pres">
      <dgm:prSet presAssocID="{ECF8262C-658C-495F-AC60-58581F2BAF06}" presName="parTrans" presStyleLbl="sibTrans2D1" presStyleIdx="1" presStyleCnt="7"/>
      <dgm:spPr/>
    </dgm:pt>
    <dgm:pt modelId="{B89B70DF-BBA3-4974-8B2C-314A67C7912F}" type="pres">
      <dgm:prSet presAssocID="{ECF8262C-658C-495F-AC60-58581F2BAF06}" presName="connectorText" presStyleLbl="sibTrans2D1" presStyleIdx="1" presStyleCnt="7"/>
      <dgm:spPr/>
    </dgm:pt>
    <dgm:pt modelId="{051E5A42-33C0-4981-BF25-A56D450533D6}" type="pres">
      <dgm:prSet presAssocID="{607C4199-F58B-4059-B8C1-E93865E63175}" presName="node" presStyleLbl="node1" presStyleIdx="1" presStyleCnt="7">
        <dgm:presLayoutVars>
          <dgm:bulletEnabled val="1"/>
        </dgm:presLayoutVars>
      </dgm:prSet>
      <dgm:spPr/>
    </dgm:pt>
    <dgm:pt modelId="{DDBD409D-6311-4108-A240-3549FC032BB2}" type="pres">
      <dgm:prSet presAssocID="{DCA3950E-7722-4ADC-82D2-CEDCF2D38BF8}" presName="parTrans" presStyleLbl="sibTrans2D1" presStyleIdx="2" presStyleCnt="7"/>
      <dgm:spPr/>
    </dgm:pt>
    <dgm:pt modelId="{A5B38422-6B34-44EF-944F-A113972BC31D}" type="pres">
      <dgm:prSet presAssocID="{DCA3950E-7722-4ADC-82D2-CEDCF2D38BF8}" presName="connectorText" presStyleLbl="sibTrans2D1" presStyleIdx="2" presStyleCnt="7"/>
      <dgm:spPr/>
    </dgm:pt>
    <dgm:pt modelId="{240D4115-2280-4AE3-8F64-C7103B5F5AA3}" type="pres">
      <dgm:prSet presAssocID="{4471AF2B-AA46-402C-9F8E-A769C12B481E}" presName="node" presStyleLbl="node1" presStyleIdx="2" presStyleCnt="7">
        <dgm:presLayoutVars>
          <dgm:bulletEnabled val="1"/>
        </dgm:presLayoutVars>
      </dgm:prSet>
      <dgm:spPr/>
    </dgm:pt>
    <dgm:pt modelId="{0FF5F264-A276-495E-90C0-49D7DB143906}" type="pres">
      <dgm:prSet presAssocID="{7F6E5086-F3AD-49B2-82D0-1A725590B47D}" presName="parTrans" presStyleLbl="sibTrans2D1" presStyleIdx="3" presStyleCnt="7"/>
      <dgm:spPr/>
    </dgm:pt>
    <dgm:pt modelId="{4D225D05-C005-40FC-8350-2454232337E1}" type="pres">
      <dgm:prSet presAssocID="{7F6E5086-F3AD-49B2-82D0-1A725590B47D}" presName="connectorText" presStyleLbl="sibTrans2D1" presStyleIdx="3" presStyleCnt="7"/>
      <dgm:spPr/>
    </dgm:pt>
    <dgm:pt modelId="{54191830-ADA5-4068-AB89-3A708FD9A981}" type="pres">
      <dgm:prSet presAssocID="{D7F5CDF4-2DAD-45AB-BD3F-DA4B4C52BB13}" presName="node" presStyleLbl="node1" presStyleIdx="3" presStyleCnt="7">
        <dgm:presLayoutVars>
          <dgm:bulletEnabled val="1"/>
        </dgm:presLayoutVars>
      </dgm:prSet>
      <dgm:spPr/>
    </dgm:pt>
    <dgm:pt modelId="{D91AC46E-12B5-4D98-A1E0-AF374C8EDA93}" type="pres">
      <dgm:prSet presAssocID="{E5CAF3E4-0963-4493-B2CA-7CF0588ADD6F}" presName="parTrans" presStyleLbl="sibTrans2D1" presStyleIdx="4" presStyleCnt="7"/>
      <dgm:spPr/>
    </dgm:pt>
    <dgm:pt modelId="{E8B22CD3-03DA-4EB2-A34B-4410E7B65016}" type="pres">
      <dgm:prSet presAssocID="{E5CAF3E4-0963-4493-B2CA-7CF0588ADD6F}" presName="connectorText" presStyleLbl="sibTrans2D1" presStyleIdx="4" presStyleCnt="7"/>
      <dgm:spPr/>
    </dgm:pt>
    <dgm:pt modelId="{3210AE3F-B21E-4727-BDE3-5455B828A64E}" type="pres">
      <dgm:prSet presAssocID="{4FF2A855-A661-4D78-BCD0-492B1B9D9D6D}" presName="node" presStyleLbl="node1" presStyleIdx="4" presStyleCnt="7">
        <dgm:presLayoutVars>
          <dgm:bulletEnabled val="1"/>
        </dgm:presLayoutVars>
      </dgm:prSet>
      <dgm:spPr/>
    </dgm:pt>
    <dgm:pt modelId="{F91D04D9-6A9F-4A0A-A51A-B858E24F02A7}" type="pres">
      <dgm:prSet presAssocID="{4FA5A8E3-F346-4B2D-A0BE-84E0424DD794}" presName="parTrans" presStyleLbl="sibTrans2D1" presStyleIdx="5" presStyleCnt="7"/>
      <dgm:spPr/>
    </dgm:pt>
    <dgm:pt modelId="{259B0FFA-19CB-4BCD-9A7E-D21167A8C5B9}" type="pres">
      <dgm:prSet presAssocID="{4FA5A8E3-F346-4B2D-A0BE-84E0424DD794}" presName="connectorText" presStyleLbl="sibTrans2D1" presStyleIdx="5" presStyleCnt="7"/>
      <dgm:spPr/>
    </dgm:pt>
    <dgm:pt modelId="{A9F6D505-6C09-4D3E-ADF8-CF19936BA5A1}" type="pres">
      <dgm:prSet presAssocID="{16BD7DB5-2078-4FA8-B0BA-5BB5EF38FC06}" presName="node" presStyleLbl="node1" presStyleIdx="5" presStyleCnt="7">
        <dgm:presLayoutVars>
          <dgm:bulletEnabled val="1"/>
        </dgm:presLayoutVars>
      </dgm:prSet>
      <dgm:spPr/>
    </dgm:pt>
    <dgm:pt modelId="{4BB7B7F9-14FA-4833-B8DC-245A9BAA65F2}" type="pres">
      <dgm:prSet presAssocID="{0D0B0ACD-6010-4AEF-BE94-14C19DD1AE75}" presName="parTrans" presStyleLbl="sibTrans2D1" presStyleIdx="6" presStyleCnt="7"/>
      <dgm:spPr/>
    </dgm:pt>
    <dgm:pt modelId="{F95C8CD7-5EDD-476F-9975-CD25C3DFE208}" type="pres">
      <dgm:prSet presAssocID="{0D0B0ACD-6010-4AEF-BE94-14C19DD1AE75}" presName="connectorText" presStyleLbl="sibTrans2D1" presStyleIdx="6" presStyleCnt="7"/>
      <dgm:spPr/>
    </dgm:pt>
    <dgm:pt modelId="{1D2ADA2D-5B5D-4DBF-9625-34679C0156FA}" type="pres">
      <dgm:prSet presAssocID="{AE06B4B5-AAA5-43D6-B6F2-B6C69D383C58}" presName="node" presStyleLbl="node1" presStyleIdx="6" presStyleCnt="7">
        <dgm:presLayoutVars>
          <dgm:bulletEnabled val="1"/>
        </dgm:presLayoutVars>
      </dgm:prSet>
      <dgm:spPr/>
    </dgm:pt>
  </dgm:ptLst>
  <dgm:cxnLst>
    <dgm:cxn modelId="{71375F0B-DB81-4A2F-8BBC-A773C28F1A91}" srcId="{D51F403D-C029-47E3-97B2-E72C5A713CF1}" destId="{4FF2A855-A661-4D78-BCD0-492B1B9D9D6D}" srcOrd="4" destOrd="0" parTransId="{E5CAF3E4-0963-4493-B2CA-7CF0588ADD6F}" sibTransId="{D53D9B93-8B03-42E1-B93A-13B870CDBA77}"/>
    <dgm:cxn modelId="{11057A0B-A04E-48C4-B01E-55B28C8EF5D8}" srcId="{D51F403D-C029-47E3-97B2-E72C5A713CF1}" destId="{D7F5CDF4-2DAD-45AB-BD3F-DA4B4C52BB13}" srcOrd="3" destOrd="0" parTransId="{7F6E5086-F3AD-49B2-82D0-1A725590B47D}" sibTransId="{7AAF4C68-FC34-4D68-ABBE-86FA5C3D7091}"/>
    <dgm:cxn modelId="{AF46A90E-29E2-4FA5-90E4-0689ECA8818A}" type="presOf" srcId="{DCA3950E-7722-4ADC-82D2-CEDCF2D38BF8}" destId="{DDBD409D-6311-4108-A240-3549FC032BB2}" srcOrd="0" destOrd="0" presId="urn:microsoft.com/office/officeart/2005/8/layout/radial5"/>
    <dgm:cxn modelId="{3E15D518-B9FA-46E3-8315-C994A05182E6}" srcId="{D51F403D-C029-47E3-97B2-E72C5A713CF1}" destId="{16BD7DB5-2078-4FA8-B0BA-5BB5EF38FC06}" srcOrd="5" destOrd="0" parTransId="{4FA5A8E3-F346-4B2D-A0BE-84E0424DD794}" sibTransId="{7C26F137-DCA3-4E71-9561-54C131E67A86}"/>
    <dgm:cxn modelId="{61A88720-8C6D-4471-A602-C641CA739961}" type="presOf" srcId="{87B123D1-0AAA-4BA3-872C-1727D4A31FAE}" destId="{D4D5C9B8-AFEC-4E75-9963-1D5AD6ED9126}" srcOrd="1" destOrd="0" presId="urn:microsoft.com/office/officeart/2005/8/layout/radial5"/>
    <dgm:cxn modelId="{ACCA9430-F31F-4705-AF46-91B7C3835AEB}" srcId="{670513EF-72AF-497C-9B03-23187CC3C4D1}" destId="{D51F403D-C029-47E3-97B2-E72C5A713CF1}" srcOrd="0" destOrd="0" parTransId="{CA0A5707-F635-4A7E-9111-02DC3CB42AB2}" sibTransId="{05CE8243-5EA3-4D6B-901D-938104D8B29B}"/>
    <dgm:cxn modelId="{8A0BDD33-B01D-4360-AF8E-63966AAB2360}" type="presOf" srcId="{E5CAF3E4-0963-4493-B2CA-7CF0588ADD6F}" destId="{E8B22CD3-03DA-4EB2-A34B-4410E7B65016}" srcOrd="1" destOrd="0" presId="urn:microsoft.com/office/officeart/2005/8/layout/radial5"/>
    <dgm:cxn modelId="{5D3F5D35-6751-47EE-BE12-55227C8DC3CA}" type="presOf" srcId="{7F6E5086-F3AD-49B2-82D0-1A725590B47D}" destId="{4D225D05-C005-40FC-8350-2454232337E1}" srcOrd="1" destOrd="0" presId="urn:microsoft.com/office/officeart/2005/8/layout/radial5"/>
    <dgm:cxn modelId="{C8155F3A-7A9E-4A9E-87B9-AE75F015AC9F}" srcId="{D51F403D-C029-47E3-97B2-E72C5A713CF1}" destId="{3AE617F9-1F83-4FE8-990E-E60D30AD4B88}" srcOrd="0" destOrd="0" parTransId="{87B123D1-0AAA-4BA3-872C-1727D4A31FAE}" sibTransId="{805B84EC-F10A-4A8B-B65E-9B06073C0E39}"/>
    <dgm:cxn modelId="{F788FE3B-28F8-4880-A9FA-9855D880044D}" type="presOf" srcId="{7F6E5086-F3AD-49B2-82D0-1A725590B47D}" destId="{0FF5F264-A276-495E-90C0-49D7DB143906}" srcOrd="0" destOrd="0" presId="urn:microsoft.com/office/officeart/2005/8/layout/radial5"/>
    <dgm:cxn modelId="{00DAD961-E999-4361-AF02-915A891DBAF4}" type="presOf" srcId="{3AE617F9-1F83-4FE8-990E-E60D30AD4B88}" destId="{69D346D7-D2C0-4638-85BE-31C692372C62}" srcOrd="0" destOrd="0" presId="urn:microsoft.com/office/officeart/2005/8/layout/radial5"/>
    <dgm:cxn modelId="{3B8D3D64-C944-4D13-8DE1-0BA5DEE7670C}" type="presOf" srcId="{ECF8262C-658C-495F-AC60-58581F2BAF06}" destId="{F713AB25-FB60-4E99-BC89-5F69C4D60924}" srcOrd="0" destOrd="0" presId="urn:microsoft.com/office/officeart/2005/8/layout/radial5"/>
    <dgm:cxn modelId="{C779B444-9534-4D67-AE52-BE797CC6A497}" type="presOf" srcId="{0D0B0ACD-6010-4AEF-BE94-14C19DD1AE75}" destId="{F95C8CD7-5EDD-476F-9975-CD25C3DFE208}" srcOrd="1" destOrd="0" presId="urn:microsoft.com/office/officeart/2005/8/layout/radial5"/>
    <dgm:cxn modelId="{AFB8B247-E173-4F3F-B8D5-169B16EB0EA3}" type="presOf" srcId="{4FF2A855-A661-4D78-BCD0-492B1B9D9D6D}" destId="{3210AE3F-B21E-4727-BDE3-5455B828A64E}" srcOrd="0" destOrd="0" presId="urn:microsoft.com/office/officeart/2005/8/layout/radial5"/>
    <dgm:cxn modelId="{29E48F4D-1158-47FC-AD9C-2B9C1334C15A}" srcId="{D51F403D-C029-47E3-97B2-E72C5A713CF1}" destId="{4471AF2B-AA46-402C-9F8E-A769C12B481E}" srcOrd="2" destOrd="0" parTransId="{DCA3950E-7722-4ADC-82D2-CEDCF2D38BF8}" sibTransId="{7F1301D0-F9F8-44A5-B2AE-CE595BABDB5D}"/>
    <dgm:cxn modelId="{5FEE0A59-3C3C-452D-BC29-A7AE397AFCD7}" type="presOf" srcId="{16BD7DB5-2078-4FA8-B0BA-5BB5EF38FC06}" destId="{A9F6D505-6C09-4D3E-ADF8-CF19936BA5A1}" srcOrd="0" destOrd="0" presId="urn:microsoft.com/office/officeart/2005/8/layout/radial5"/>
    <dgm:cxn modelId="{9D8A8B59-768F-4C8D-BA71-8092438A3CA0}" type="presOf" srcId="{DCA3950E-7722-4ADC-82D2-CEDCF2D38BF8}" destId="{A5B38422-6B34-44EF-944F-A113972BC31D}" srcOrd="1" destOrd="0" presId="urn:microsoft.com/office/officeart/2005/8/layout/radial5"/>
    <dgm:cxn modelId="{867CAC8A-A2BD-40E5-9CB5-014EF5BF1EC6}" type="presOf" srcId="{D51F403D-C029-47E3-97B2-E72C5A713CF1}" destId="{21F55536-9955-4471-AD79-AFCABA401E8B}" srcOrd="0" destOrd="0" presId="urn:microsoft.com/office/officeart/2005/8/layout/radial5"/>
    <dgm:cxn modelId="{EEE35A8B-E5A5-4FEA-8AE2-24E24B927205}" type="presOf" srcId="{0D0B0ACD-6010-4AEF-BE94-14C19DD1AE75}" destId="{4BB7B7F9-14FA-4833-B8DC-245A9BAA65F2}" srcOrd="0" destOrd="0" presId="urn:microsoft.com/office/officeart/2005/8/layout/radial5"/>
    <dgm:cxn modelId="{EB1D298F-92B9-4693-AEB6-427798617C58}" type="presOf" srcId="{E5CAF3E4-0963-4493-B2CA-7CF0588ADD6F}" destId="{D91AC46E-12B5-4D98-A1E0-AF374C8EDA93}" srcOrd="0" destOrd="0" presId="urn:microsoft.com/office/officeart/2005/8/layout/radial5"/>
    <dgm:cxn modelId="{3F81B399-1AD4-406E-944C-F4D06A813400}" type="presOf" srcId="{4FA5A8E3-F346-4B2D-A0BE-84E0424DD794}" destId="{F91D04D9-6A9F-4A0A-A51A-B858E24F02A7}" srcOrd="0" destOrd="0" presId="urn:microsoft.com/office/officeart/2005/8/layout/radial5"/>
    <dgm:cxn modelId="{E2C20FAC-7852-4E8A-97CE-D474B008587A}" type="presOf" srcId="{607C4199-F58B-4059-B8C1-E93865E63175}" destId="{051E5A42-33C0-4981-BF25-A56D450533D6}" srcOrd="0" destOrd="0" presId="urn:microsoft.com/office/officeart/2005/8/layout/radial5"/>
    <dgm:cxn modelId="{BA5BAEB0-BAE7-4516-A25D-B2E74AC32DCB}" type="presOf" srcId="{AE06B4B5-AAA5-43D6-B6F2-B6C69D383C58}" destId="{1D2ADA2D-5B5D-4DBF-9625-34679C0156FA}" srcOrd="0" destOrd="0" presId="urn:microsoft.com/office/officeart/2005/8/layout/radial5"/>
    <dgm:cxn modelId="{0AF974B4-94AB-464C-B510-A1478B1145A8}" srcId="{D51F403D-C029-47E3-97B2-E72C5A713CF1}" destId="{607C4199-F58B-4059-B8C1-E93865E63175}" srcOrd="1" destOrd="0" parTransId="{ECF8262C-658C-495F-AC60-58581F2BAF06}" sibTransId="{7E21900A-23D9-4698-9674-31B4860CBE21}"/>
    <dgm:cxn modelId="{976AD3B8-BE3C-4549-A730-4D3D31A0B425}" type="presOf" srcId="{D7F5CDF4-2DAD-45AB-BD3F-DA4B4C52BB13}" destId="{54191830-ADA5-4068-AB89-3A708FD9A981}" srcOrd="0" destOrd="0" presId="urn:microsoft.com/office/officeart/2005/8/layout/radial5"/>
    <dgm:cxn modelId="{EAD98DBA-9A41-4529-BA37-3C1A361196A4}" type="presOf" srcId="{670513EF-72AF-497C-9B03-23187CC3C4D1}" destId="{2A889252-7577-4F68-9BC6-E54308FC208D}" srcOrd="0" destOrd="0" presId="urn:microsoft.com/office/officeart/2005/8/layout/radial5"/>
    <dgm:cxn modelId="{901F6ACC-E881-43CA-9777-82F369DBFC79}" type="presOf" srcId="{ECF8262C-658C-495F-AC60-58581F2BAF06}" destId="{B89B70DF-BBA3-4974-8B2C-314A67C7912F}" srcOrd="1" destOrd="0" presId="urn:microsoft.com/office/officeart/2005/8/layout/radial5"/>
    <dgm:cxn modelId="{3F3D1CD2-D6C8-46BB-8BAB-6DE40348638A}" type="presOf" srcId="{4471AF2B-AA46-402C-9F8E-A769C12B481E}" destId="{240D4115-2280-4AE3-8F64-C7103B5F5AA3}" srcOrd="0" destOrd="0" presId="urn:microsoft.com/office/officeart/2005/8/layout/radial5"/>
    <dgm:cxn modelId="{19E290EB-4677-46D4-AF81-CDB27E8108F6}" srcId="{D51F403D-C029-47E3-97B2-E72C5A713CF1}" destId="{AE06B4B5-AAA5-43D6-B6F2-B6C69D383C58}" srcOrd="6" destOrd="0" parTransId="{0D0B0ACD-6010-4AEF-BE94-14C19DD1AE75}" sibTransId="{96024B34-F620-4CE8-87F9-A1520D540303}"/>
    <dgm:cxn modelId="{42B1CAF5-D0DE-4142-92CB-DA7938FEB5DD}" type="presOf" srcId="{4FA5A8E3-F346-4B2D-A0BE-84E0424DD794}" destId="{259B0FFA-19CB-4BCD-9A7E-D21167A8C5B9}" srcOrd="1" destOrd="0" presId="urn:microsoft.com/office/officeart/2005/8/layout/radial5"/>
    <dgm:cxn modelId="{2561E8FD-E613-4B66-B450-DCA387372556}" type="presOf" srcId="{87B123D1-0AAA-4BA3-872C-1727D4A31FAE}" destId="{E3103E31-A1D0-460B-894A-82412AAFF844}" srcOrd="0" destOrd="0" presId="urn:microsoft.com/office/officeart/2005/8/layout/radial5"/>
    <dgm:cxn modelId="{2B371812-BDB3-45A9-9909-592E8130AAC6}" type="presParOf" srcId="{2A889252-7577-4F68-9BC6-E54308FC208D}" destId="{21F55536-9955-4471-AD79-AFCABA401E8B}" srcOrd="0" destOrd="0" presId="urn:microsoft.com/office/officeart/2005/8/layout/radial5"/>
    <dgm:cxn modelId="{2F98CFE9-3F5D-4690-91C3-28C2890055DE}" type="presParOf" srcId="{2A889252-7577-4F68-9BC6-E54308FC208D}" destId="{E3103E31-A1D0-460B-894A-82412AAFF844}" srcOrd="1" destOrd="0" presId="urn:microsoft.com/office/officeart/2005/8/layout/radial5"/>
    <dgm:cxn modelId="{B3C1638D-3EA0-4538-98FD-9F49518B498A}" type="presParOf" srcId="{E3103E31-A1D0-460B-894A-82412AAFF844}" destId="{D4D5C9B8-AFEC-4E75-9963-1D5AD6ED9126}" srcOrd="0" destOrd="0" presId="urn:microsoft.com/office/officeart/2005/8/layout/radial5"/>
    <dgm:cxn modelId="{7313F41E-05E3-48DE-B925-CF69AE3B486F}" type="presParOf" srcId="{2A889252-7577-4F68-9BC6-E54308FC208D}" destId="{69D346D7-D2C0-4638-85BE-31C692372C62}" srcOrd="2" destOrd="0" presId="urn:microsoft.com/office/officeart/2005/8/layout/radial5"/>
    <dgm:cxn modelId="{3B7EA53D-0236-4829-BFF7-55B1C500DDCC}" type="presParOf" srcId="{2A889252-7577-4F68-9BC6-E54308FC208D}" destId="{F713AB25-FB60-4E99-BC89-5F69C4D60924}" srcOrd="3" destOrd="0" presId="urn:microsoft.com/office/officeart/2005/8/layout/radial5"/>
    <dgm:cxn modelId="{47F354F9-CD67-4E18-9409-F137900EC2B9}" type="presParOf" srcId="{F713AB25-FB60-4E99-BC89-5F69C4D60924}" destId="{B89B70DF-BBA3-4974-8B2C-314A67C7912F}" srcOrd="0" destOrd="0" presId="urn:microsoft.com/office/officeart/2005/8/layout/radial5"/>
    <dgm:cxn modelId="{A93B89BE-7969-4497-9C9F-5D17A5B0133D}" type="presParOf" srcId="{2A889252-7577-4F68-9BC6-E54308FC208D}" destId="{051E5A42-33C0-4981-BF25-A56D450533D6}" srcOrd="4" destOrd="0" presId="urn:microsoft.com/office/officeart/2005/8/layout/radial5"/>
    <dgm:cxn modelId="{11E6A205-1CE9-496A-82F3-485C3E237AC8}" type="presParOf" srcId="{2A889252-7577-4F68-9BC6-E54308FC208D}" destId="{DDBD409D-6311-4108-A240-3549FC032BB2}" srcOrd="5" destOrd="0" presId="urn:microsoft.com/office/officeart/2005/8/layout/radial5"/>
    <dgm:cxn modelId="{C90A6910-99D1-4A12-ABAF-4BD588E7C732}" type="presParOf" srcId="{DDBD409D-6311-4108-A240-3549FC032BB2}" destId="{A5B38422-6B34-44EF-944F-A113972BC31D}" srcOrd="0" destOrd="0" presId="urn:microsoft.com/office/officeart/2005/8/layout/radial5"/>
    <dgm:cxn modelId="{3C604CC2-18A3-475B-9473-53A775A30E11}" type="presParOf" srcId="{2A889252-7577-4F68-9BC6-E54308FC208D}" destId="{240D4115-2280-4AE3-8F64-C7103B5F5AA3}" srcOrd="6" destOrd="0" presId="urn:microsoft.com/office/officeart/2005/8/layout/radial5"/>
    <dgm:cxn modelId="{9856D494-F1D1-40C8-9880-CD4B236434FB}" type="presParOf" srcId="{2A889252-7577-4F68-9BC6-E54308FC208D}" destId="{0FF5F264-A276-495E-90C0-49D7DB143906}" srcOrd="7" destOrd="0" presId="urn:microsoft.com/office/officeart/2005/8/layout/radial5"/>
    <dgm:cxn modelId="{BB697921-10D5-4C8E-A8BE-ACF8767155CB}" type="presParOf" srcId="{0FF5F264-A276-495E-90C0-49D7DB143906}" destId="{4D225D05-C005-40FC-8350-2454232337E1}" srcOrd="0" destOrd="0" presId="urn:microsoft.com/office/officeart/2005/8/layout/radial5"/>
    <dgm:cxn modelId="{850DC40A-BB94-4197-A073-2F26B28890A3}" type="presParOf" srcId="{2A889252-7577-4F68-9BC6-E54308FC208D}" destId="{54191830-ADA5-4068-AB89-3A708FD9A981}" srcOrd="8" destOrd="0" presId="urn:microsoft.com/office/officeart/2005/8/layout/radial5"/>
    <dgm:cxn modelId="{1358066F-3F55-4AF2-893E-45466BBB5993}" type="presParOf" srcId="{2A889252-7577-4F68-9BC6-E54308FC208D}" destId="{D91AC46E-12B5-4D98-A1E0-AF374C8EDA93}" srcOrd="9" destOrd="0" presId="urn:microsoft.com/office/officeart/2005/8/layout/radial5"/>
    <dgm:cxn modelId="{B335CE80-0D60-4E87-B768-415FD27DED6F}" type="presParOf" srcId="{D91AC46E-12B5-4D98-A1E0-AF374C8EDA93}" destId="{E8B22CD3-03DA-4EB2-A34B-4410E7B65016}" srcOrd="0" destOrd="0" presId="urn:microsoft.com/office/officeart/2005/8/layout/radial5"/>
    <dgm:cxn modelId="{F2E59B1B-8718-45CA-A6CD-E1B9C0F114B8}" type="presParOf" srcId="{2A889252-7577-4F68-9BC6-E54308FC208D}" destId="{3210AE3F-B21E-4727-BDE3-5455B828A64E}" srcOrd="10" destOrd="0" presId="urn:microsoft.com/office/officeart/2005/8/layout/radial5"/>
    <dgm:cxn modelId="{5F209E5A-F12E-4031-A147-D15C2F4161B2}" type="presParOf" srcId="{2A889252-7577-4F68-9BC6-E54308FC208D}" destId="{F91D04D9-6A9F-4A0A-A51A-B858E24F02A7}" srcOrd="11" destOrd="0" presId="urn:microsoft.com/office/officeart/2005/8/layout/radial5"/>
    <dgm:cxn modelId="{FA172B95-71C1-4A99-A32F-87B128922C01}" type="presParOf" srcId="{F91D04D9-6A9F-4A0A-A51A-B858E24F02A7}" destId="{259B0FFA-19CB-4BCD-9A7E-D21167A8C5B9}" srcOrd="0" destOrd="0" presId="urn:microsoft.com/office/officeart/2005/8/layout/radial5"/>
    <dgm:cxn modelId="{57134B9C-E0DC-4722-9CB2-79835BBDEB65}" type="presParOf" srcId="{2A889252-7577-4F68-9BC6-E54308FC208D}" destId="{A9F6D505-6C09-4D3E-ADF8-CF19936BA5A1}" srcOrd="12" destOrd="0" presId="urn:microsoft.com/office/officeart/2005/8/layout/radial5"/>
    <dgm:cxn modelId="{8FE83E2A-72CB-415C-B9FE-9150A3FF7EA6}" type="presParOf" srcId="{2A889252-7577-4F68-9BC6-E54308FC208D}" destId="{4BB7B7F9-14FA-4833-B8DC-245A9BAA65F2}" srcOrd="13" destOrd="0" presId="urn:microsoft.com/office/officeart/2005/8/layout/radial5"/>
    <dgm:cxn modelId="{A094B94D-93AD-4DAC-B57A-AA25901E4931}" type="presParOf" srcId="{4BB7B7F9-14FA-4833-B8DC-245A9BAA65F2}" destId="{F95C8CD7-5EDD-476F-9975-CD25C3DFE208}" srcOrd="0" destOrd="0" presId="urn:microsoft.com/office/officeart/2005/8/layout/radial5"/>
    <dgm:cxn modelId="{B0BA1C40-7647-4707-805A-A626F270386F}" type="presParOf" srcId="{2A889252-7577-4F68-9BC6-E54308FC208D}" destId="{1D2ADA2D-5B5D-4DBF-9625-34679C0156FA}"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0C97CA-CC5C-4DE1-9226-CFE567DFDF7C}" type="doc">
      <dgm:prSet loTypeId="urn:microsoft.com/office/officeart/2005/8/layout/venn1" loCatId="relationship" qsTypeId="urn:microsoft.com/office/officeart/2005/8/quickstyle/simple3" qsCatId="simple" csTypeId="urn:microsoft.com/office/officeart/2005/8/colors/accent1_2" csCatId="accent1" phldr="1"/>
      <dgm:spPr/>
    </dgm:pt>
    <dgm:pt modelId="{B0957072-DFD0-4C4C-8B21-29EC8B252872}">
      <dgm:prSet phldrT="[Text]" custT="1"/>
      <dgm:spPr/>
      <dgm:t>
        <a:bodyPr/>
        <a:lstStyle/>
        <a:p>
          <a:r>
            <a:rPr lang="en-US" sz="1800" b="1" dirty="0"/>
            <a:t>GARDEN CITY</a:t>
          </a:r>
        </a:p>
      </dgm:t>
    </dgm:pt>
    <dgm:pt modelId="{52815A99-7796-4849-A2B6-8686E8FF4791}" type="parTrans" cxnId="{4507E35A-0D40-4283-A48D-29F4BE258579}">
      <dgm:prSet/>
      <dgm:spPr/>
      <dgm:t>
        <a:bodyPr/>
        <a:lstStyle/>
        <a:p>
          <a:endParaRPr lang="en-US"/>
        </a:p>
      </dgm:t>
    </dgm:pt>
    <dgm:pt modelId="{4DACB34C-67A5-41FC-9FA2-DF3BDCFA898F}" type="sibTrans" cxnId="{4507E35A-0D40-4283-A48D-29F4BE258579}">
      <dgm:prSet/>
      <dgm:spPr/>
      <dgm:t>
        <a:bodyPr/>
        <a:lstStyle/>
        <a:p>
          <a:endParaRPr lang="en-US"/>
        </a:p>
      </dgm:t>
    </dgm:pt>
    <dgm:pt modelId="{D0C98343-1ADA-4278-BC91-BEEE3190C012}">
      <dgm:prSet phldrT="[Text]" custT="1"/>
      <dgm:spPr/>
      <dgm:t>
        <a:bodyPr/>
        <a:lstStyle/>
        <a:p>
          <a:r>
            <a:rPr lang="en-US" sz="1600" b="1" dirty="0"/>
            <a:t>ZIONIST MOVEMENT</a:t>
          </a:r>
        </a:p>
      </dgm:t>
    </dgm:pt>
    <dgm:pt modelId="{30E6C08B-0439-4E4E-8951-7D4DE8014890}" type="parTrans" cxnId="{9B8CDBC8-77C1-45EB-A0CA-1EF64269DCC0}">
      <dgm:prSet/>
      <dgm:spPr/>
      <dgm:t>
        <a:bodyPr/>
        <a:lstStyle/>
        <a:p>
          <a:endParaRPr lang="en-US"/>
        </a:p>
      </dgm:t>
    </dgm:pt>
    <dgm:pt modelId="{4D5242F8-1562-439E-B058-C630D734479C}" type="sibTrans" cxnId="{9B8CDBC8-77C1-45EB-A0CA-1EF64269DCC0}">
      <dgm:prSet/>
      <dgm:spPr/>
      <dgm:t>
        <a:bodyPr/>
        <a:lstStyle/>
        <a:p>
          <a:endParaRPr lang="en-US"/>
        </a:p>
      </dgm:t>
    </dgm:pt>
    <dgm:pt modelId="{BDFC5E8D-7FB9-4BDF-A7F8-DEF08FDBC8E1}" type="pres">
      <dgm:prSet presAssocID="{1B0C97CA-CC5C-4DE1-9226-CFE567DFDF7C}" presName="compositeShape" presStyleCnt="0">
        <dgm:presLayoutVars>
          <dgm:chMax val="7"/>
          <dgm:dir/>
          <dgm:resizeHandles val="exact"/>
        </dgm:presLayoutVars>
      </dgm:prSet>
      <dgm:spPr/>
    </dgm:pt>
    <dgm:pt modelId="{25279B95-35FA-41B0-9F79-76AFECD11DF7}" type="pres">
      <dgm:prSet presAssocID="{B0957072-DFD0-4C4C-8B21-29EC8B252872}" presName="circ1" presStyleLbl="vennNode1" presStyleIdx="0" presStyleCnt="2"/>
      <dgm:spPr/>
    </dgm:pt>
    <dgm:pt modelId="{4876F2C5-6073-4FF4-A09E-DC8C6BF5C70C}" type="pres">
      <dgm:prSet presAssocID="{B0957072-DFD0-4C4C-8B21-29EC8B252872}" presName="circ1Tx" presStyleLbl="revTx" presStyleIdx="0" presStyleCnt="0">
        <dgm:presLayoutVars>
          <dgm:chMax val="0"/>
          <dgm:chPref val="0"/>
          <dgm:bulletEnabled val="1"/>
        </dgm:presLayoutVars>
      </dgm:prSet>
      <dgm:spPr/>
    </dgm:pt>
    <dgm:pt modelId="{24126EA2-22A2-46FB-B126-7B55562F5445}" type="pres">
      <dgm:prSet presAssocID="{D0C98343-1ADA-4278-BC91-BEEE3190C012}" presName="circ2" presStyleLbl="vennNode1" presStyleIdx="1" presStyleCnt="2"/>
      <dgm:spPr/>
    </dgm:pt>
    <dgm:pt modelId="{416D070C-305C-4656-87D5-FED881A2B89E}" type="pres">
      <dgm:prSet presAssocID="{D0C98343-1ADA-4278-BC91-BEEE3190C012}" presName="circ2Tx" presStyleLbl="revTx" presStyleIdx="0" presStyleCnt="0">
        <dgm:presLayoutVars>
          <dgm:chMax val="0"/>
          <dgm:chPref val="0"/>
          <dgm:bulletEnabled val="1"/>
        </dgm:presLayoutVars>
      </dgm:prSet>
      <dgm:spPr/>
    </dgm:pt>
  </dgm:ptLst>
  <dgm:cxnLst>
    <dgm:cxn modelId="{61C32311-8A21-40B8-95CA-7DCDED87C702}" type="presOf" srcId="{B0957072-DFD0-4C4C-8B21-29EC8B252872}" destId="{4876F2C5-6073-4FF4-A09E-DC8C6BF5C70C}" srcOrd="1" destOrd="0" presId="urn:microsoft.com/office/officeart/2005/8/layout/venn1"/>
    <dgm:cxn modelId="{8A66953A-BD63-4718-8418-9B118749CED4}" type="presOf" srcId="{1B0C97CA-CC5C-4DE1-9226-CFE567DFDF7C}" destId="{BDFC5E8D-7FB9-4BDF-A7F8-DEF08FDBC8E1}" srcOrd="0" destOrd="0" presId="urn:microsoft.com/office/officeart/2005/8/layout/venn1"/>
    <dgm:cxn modelId="{AB296B6B-F6AD-49C4-A265-58C4769ED499}" type="presOf" srcId="{B0957072-DFD0-4C4C-8B21-29EC8B252872}" destId="{25279B95-35FA-41B0-9F79-76AFECD11DF7}" srcOrd="0" destOrd="0" presId="urn:microsoft.com/office/officeart/2005/8/layout/venn1"/>
    <dgm:cxn modelId="{4507E35A-0D40-4283-A48D-29F4BE258579}" srcId="{1B0C97CA-CC5C-4DE1-9226-CFE567DFDF7C}" destId="{B0957072-DFD0-4C4C-8B21-29EC8B252872}" srcOrd="0" destOrd="0" parTransId="{52815A99-7796-4849-A2B6-8686E8FF4791}" sibTransId="{4DACB34C-67A5-41FC-9FA2-DF3BDCFA898F}"/>
    <dgm:cxn modelId="{18D2777D-A1C5-472E-9D4B-0ACB15C1C544}" type="presOf" srcId="{D0C98343-1ADA-4278-BC91-BEEE3190C012}" destId="{416D070C-305C-4656-87D5-FED881A2B89E}" srcOrd="1" destOrd="0" presId="urn:microsoft.com/office/officeart/2005/8/layout/venn1"/>
    <dgm:cxn modelId="{D997E680-E6A8-4DE7-AB7A-BD37CF032357}" type="presOf" srcId="{D0C98343-1ADA-4278-BC91-BEEE3190C012}" destId="{24126EA2-22A2-46FB-B126-7B55562F5445}" srcOrd="0" destOrd="0" presId="urn:microsoft.com/office/officeart/2005/8/layout/venn1"/>
    <dgm:cxn modelId="{9B8CDBC8-77C1-45EB-A0CA-1EF64269DCC0}" srcId="{1B0C97CA-CC5C-4DE1-9226-CFE567DFDF7C}" destId="{D0C98343-1ADA-4278-BC91-BEEE3190C012}" srcOrd="1" destOrd="0" parTransId="{30E6C08B-0439-4E4E-8951-7D4DE8014890}" sibTransId="{4D5242F8-1562-439E-B058-C630D734479C}"/>
    <dgm:cxn modelId="{9BD276D5-6D60-4192-AA5C-04E8B8A607EA}" type="presParOf" srcId="{BDFC5E8D-7FB9-4BDF-A7F8-DEF08FDBC8E1}" destId="{25279B95-35FA-41B0-9F79-76AFECD11DF7}" srcOrd="0" destOrd="0" presId="urn:microsoft.com/office/officeart/2005/8/layout/venn1"/>
    <dgm:cxn modelId="{9141ADEB-3422-45F3-8BDB-2E99271E39D4}" type="presParOf" srcId="{BDFC5E8D-7FB9-4BDF-A7F8-DEF08FDBC8E1}" destId="{4876F2C5-6073-4FF4-A09E-DC8C6BF5C70C}" srcOrd="1" destOrd="0" presId="urn:microsoft.com/office/officeart/2005/8/layout/venn1"/>
    <dgm:cxn modelId="{A2005ED5-06A1-4656-ABCB-F71284DD66E5}" type="presParOf" srcId="{BDFC5E8D-7FB9-4BDF-A7F8-DEF08FDBC8E1}" destId="{24126EA2-22A2-46FB-B126-7B55562F5445}" srcOrd="2" destOrd="0" presId="urn:microsoft.com/office/officeart/2005/8/layout/venn1"/>
    <dgm:cxn modelId="{15464616-D5F7-425C-BF43-369F884138ED}" type="presParOf" srcId="{BDFC5E8D-7FB9-4BDF-A7F8-DEF08FDBC8E1}" destId="{416D070C-305C-4656-87D5-FED881A2B89E}"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0513EF-72AF-497C-9B03-23187CC3C4D1}" type="doc">
      <dgm:prSet loTypeId="urn:microsoft.com/office/officeart/2005/8/layout/radial5" loCatId="cycle" qsTypeId="urn:microsoft.com/office/officeart/2005/8/quickstyle/simple3" qsCatId="simple" csTypeId="urn:microsoft.com/office/officeart/2005/8/colors/colorful5" csCatId="colorful" phldr="1"/>
      <dgm:spPr/>
      <dgm:t>
        <a:bodyPr/>
        <a:lstStyle/>
        <a:p>
          <a:endParaRPr lang="en-US"/>
        </a:p>
      </dgm:t>
    </dgm:pt>
    <dgm:pt modelId="{D51F403D-C029-47E3-97B2-E72C5A713CF1}">
      <dgm:prSet phldrT="[Text]"/>
      <dgm:spPr/>
      <dgm:t>
        <a:bodyPr/>
        <a:lstStyle/>
        <a:p>
          <a:r>
            <a:rPr lang="en-US" dirty="0"/>
            <a:t>CITY</a:t>
          </a:r>
        </a:p>
      </dgm:t>
    </dgm:pt>
    <dgm:pt modelId="{CA0A5707-F635-4A7E-9111-02DC3CB42AB2}" type="parTrans" cxnId="{ACCA9430-F31F-4705-AF46-91B7C3835AEB}">
      <dgm:prSet/>
      <dgm:spPr/>
      <dgm:t>
        <a:bodyPr/>
        <a:lstStyle/>
        <a:p>
          <a:endParaRPr lang="en-US"/>
        </a:p>
      </dgm:t>
    </dgm:pt>
    <dgm:pt modelId="{05CE8243-5EA3-4D6B-901D-938104D8B29B}" type="sibTrans" cxnId="{ACCA9430-F31F-4705-AF46-91B7C3835AEB}">
      <dgm:prSet/>
      <dgm:spPr/>
      <dgm:t>
        <a:bodyPr/>
        <a:lstStyle/>
        <a:p>
          <a:endParaRPr lang="en-US"/>
        </a:p>
      </dgm:t>
    </dgm:pt>
    <dgm:pt modelId="{3AE617F9-1F83-4FE8-990E-E60D30AD4B88}">
      <dgm:prSet phldrT="[Text]"/>
      <dgm:spPr/>
      <dgm:t>
        <a:bodyPr/>
        <a:lstStyle/>
        <a:p>
          <a:r>
            <a:rPr lang="en-US" dirty="0"/>
            <a:t>ORIGIN</a:t>
          </a:r>
        </a:p>
      </dgm:t>
    </dgm:pt>
    <dgm:pt modelId="{87B123D1-0AAA-4BA3-872C-1727D4A31FAE}" type="parTrans" cxnId="{C8155F3A-7A9E-4A9E-87B9-AE75F015AC9F}">
      <dgm:prSet/>
      <dgm:spPr/>
      <dgm:t>
        <a:bodyPr/>
        <a:lstStyle/>
        <a:p>
          <a:endParaRPr lang="en-US"/>
        </a:p>
      </dgm:t>
    </dgm:pt>
    <dgm:pt modelId="{805B84EC-F10A-4A8B-B65E-9B06073C0E39}" type="sibTrans" cxnId="{C8155F3A-7A9E-4A9E-87B9-AE75F015AC9F}">
      <dgm:prSet/>
      <dgm:spPr/>
      <dgm:t>
        <a:bodyPr/>
        <a:lstStyle/>
        <a:p>
          <a:endParaRPr lang="en-US"/>
        </a:p>
      </dgm:t>
    </dgm:pt>
    <dgm:pt modelId="{607C4199-F58B-4059-B8C1-E93865E63175}">
      <dgm:prSet phldrT="[Text]"/>
      <dgm:spPr/>
      <dgm:t>
        <a:bodyPr/>
        <a:lstStyle/>
        <a:p>
          <a:r>
            <a:rPr lang="en-US" dirty="0"/>
            <a:t>HISTORY</a:t>
          </a:r>
        </a:p>
      </dgm:t>
    </dgm:pt>
    <dgm:pt modelId="{ECF8262C-658C-495F-AC60-58581F2BAF06}" type="parTrans" cxnId="{0AF974B4-94AB-464C-B510-A1478B1145A8}">
      <dgm:prSet/>
      <dgm:spPr/>
      <dgm:t>
        <a:bodyPr/>
        <a:lstStyle/>
        <a:p>
          <a:endParaRPr lang="en-US"/>
        </a:p>
      </dgm:t>
    </dgm:pt>
    <dgm:pt modelId="{7E21900A-23D9-4698-9674-31B4860CBE21}" type="sibTrans" cxnId="{0AF974B4-94AB-464C-B510-A1478B1145A8}">
      <dgm:prSet/>
      <dgm:spPr/>
      <dgm:t>
        <a:bodyPr/>
        <a:lstStyle/>
        <a:p>
          <a:endParaRPr lang="en-US"/>
        </a:p>
      </dgm:t>
    </dgm:pt>
    <dgm:pt modelId="{D7F5CDF4-2DAD-45AB-BD3F-DA4B4C52BB13}">
      <dgm:prSet phldrT="[Text]"/>
      <dgm:spPr/>
      <dgm:t>
        <a:bodyPr/>
        <a:lstStyle/>
        <a:p>
          <a:r>
            <a:rPr lang="en-US" dirty="0"/>
            <a:t>CLIMATE</a:t>
          </a:r>
        </a:p>
      </dgm:t>
    </dgm:pt>
    <dgm:pt modelId="{7F6E5086-F3AD-49B2-82D0-1A725590B47D}" type="parTrans" cxnId="{11057A0B-A04E-48C4-B01E-55B28C8EF5D8}">
      <dgm:prSet/>
      <dgm:spPr/>
      <dgm:t>
        <a:bodyPr/>
        <a:lstStyle/>
        <a:p>
          <a:endParaRPr lang="en-US"/>
        </a:p>
      </dgm:t>
    </dgm:pt>
    <dgm:pt modelId="{7AAF4C68-FC34-4D68-ABBE-86FA5C3D7091}" type="sibTrans" cxnId="{11057A0B-A04E-48C4-B01E-55B28C8EF5D8}">
      <dgm:prSet/>
      <dgm:spPr/>
      <dgm:t>
        <a:bodyPr/>
        <a:lstStyle/>
        <a:p>
          <a:endParaRPr lang="en-US"/>
        </a:p>
      </dgm:t>
    </dgm:pt>
    <dgm:pt modelId="{4FF2A855-A661-4D78-BCD0-492B1B9D9D6D}">
      <dgm:prSet phldrT="[Text]"/>
      <dgm:spPr/>
      <dgm:t>
        <a:bodyPr/>
        <a:lstStyle/>
        <a:p>
          <a:r>
            <a:rPr lang="en-US" dirty="0"/>
            <a:t>GEOGRAPHY</a:t>
          </a:r>
        </a:p>
      </dgm:t>
    </dgm:pt>
    <dgm:pt modelId="{E5CAF3E4-0963-4493-B2CA-7CF0588ADD6F}" type="parTrans" cxnId="{71375F0B-DB81-4A2F-8BBC-A773C28F1A91}">
      <dgm:prSet/>
      <dgm:spPr/>
      <dgm:t>
        <a:bodyPr/>
        <a:lstStyle/>
        <a:p>
          <a:endParaRPr lang="en-US"/>
        </a:p>
      </dgm:t>
    </dgm:pt>
    <dgm:pt modelId="{D53D9B93-8B03-42E1-B93A-13B870CDBA77}" type="sibTrans" cxnId="{71375F0B-DB81-4A2F-8BBC-A773C28F1A91}">
      <dgm:prSet/>
      <dgm:spPr/>
      <dgm:t>
        <a:bodyPr/>
        <a:lstStyle/>
        <a:p>
          <a:endParaRPr lang="en-US"/>
        </a:p>
      </dgm:t>
    </dgm:pt>
    <dgm:pt modelId="{4471AF2B-AA46-402C-9F8E-A769C12B481E}">
      <dgm:prSet phldrT="[Text]"/>
      <dgm:spPr/>
      <dgm:t>
        <a:bodyPr/>
        <a:lstStyle/>
        <a:p>
          <a:r>
            <a:rPr lang="en-US" dirty="0"/>
            <a:t>TRADITIONS</a:t>
          </a:r>
        </a:p>
      </dgm:t>
    </dgm:pt>
    <dgm:pt modelId="{DCA3950E-7722-4ADC-82D2-CEDCF2D38BF8}" type="parTrans" cxnId="{29E48F4D-1158-47FC-AD9C-2B9C1334C15A}">
      <dgm:prSet/>
      <dgm:spPr/>
      <dgm:t>
        <a:bodyPr/>
        <a:lstStyle/>
        <a:p>
          <a:endParaRPr lang="en-US"/>
        </a:p>
      </dgm:t>
    </dgm:pt>
    <dgm:pt modelId="{7F1301D0-F9F8-44A5-B2AE-CE595BABDB5D}" type="sibTrans" cxnId="{29E48F4D-1158-47FC-AD9C-2B9C1334C15A}">
      <dgm:prSet/>
      <dgm:spPr/>
      <dgm:t>
        <a:bodyPr/>
        <a:lstStyle/>
        <a:p>
          <a:endParaRPr lang="en-US"/>
        </a:p>
      </dgm:t>
    </dgm:pt>
    <dgm:pt modelId="{16BD7DB5-2078-4FA8-B0BA-5BB5EF38FC06}">
      <dgm:prSet phldrT="[Text]"/>
      <dgm:spPr/>
      <dgm:t>
        <a:bodyPr/>
        <a:lstStyle/>
        <a:p>
          <a:r>
            <a:rPr lang="en-US" dirty="0"/>
            <a:t>ECONOMIC STRUCTURE</a:t>
          </a:r>
        </a:p>
      </dgm:t>
    </dgm:pt>
    <dgm:pt modelId="{4FA5A8E3-F346-4B2D-A0BE-84E0424DD794}" type="parTrans" cxnId="{3E15D518-B9FA-46E3-8315-C994A05182E6}">
      <dgm:prSet/>
      <dgm:spPr/>
      <dgm:t>
        <a:bodyPr/>
        <a:lstStyle/>
        <a:p>
          <a:endParaRPr lang="en-US"/>
        </a:p>
      </dgm:t>
    </dgm:pt>
    <dgm:pt modelId="{7C26F137-DCA3-4E71-9561-54C131E67A86}" type="sibTrans" cxnId="{3E15D518-B9FA-46E3-8315-C994A05182E6}">
      <dgm:prSet/>
      <dgm:spPr/>
      <dgm:t>
        <a:bodyPr/>
        <a:lstStyle/>
        <a:p>
          <a:endParaRPr lang="en-US"/>
        </a:p>
      </dgm:t>
    </dgm:pt>
    <dgm:pt modelId="{AE06B4B5-AAA5-43D6-B6F2-B6C69D383C58}">
      <dgm:prSet phldrT="[Text]"/>
      <dgm:spPr/>
      <dgm:t>
        <a:bodyPr/>
        <a:lstStyle/>
        <a:p>
          <a:r>
            <a:rPr lang="en-US" dirty="0"/>
            <a:t>SOCIAL STRUCTURE</a:t>
          </a:r>
        </a:p>
      </dgm:t>
    </dgm:pt>
    <dgm:pt modelId="{0D0B0ACD-6010-4AEF-BE94-14C19DD1AE75}" type="parTrans" cxnId="{19E290EB-4677-46D4-AF81-CDB27E8108F6}">
      <dgm:prSet/>
      <dgm:spPr/>
      <dgm:t>
        <a:bodyPr/>
        <a:lstStyle/>
        <a:p>
          <a:endParaRPr lang="en-US"/>
        </a:p>
      </dgm:t>
    </dgm:pt>
    <dgm:pt modelId="{96024B34-F620-4CE8-87F9-A1520D540303}" type="sibTrans" cxnId="{19E290EB-4677-46D4-AF81-CDB27E8108F6}">
      <dgm:prSet/>
      <dgm:spPr/>
      <dgm:t>
        <a:bodyPr/>
        <a:lstStyle/>
        <a:p>
          <a:endParaRPr lang="en-US"/>
        </a:p>
      </dgm:t>
    </dgm:pt>
    <dgm:pt modelId="{2A889252-7577-4F68-9BC6-E54308FC208D}" type="pres">
      <dgm:prSet presAssocID="{670513EF-72AF-497C-9B03-23187CC3C4D1}" presName="Name0" presStyleCnt="0">
        <dgm:presLayoutVars>
          <dgm:chMax val="1"/>
          <dgm:dir/>
          <dgm:animLvl val="ctr"/>
          <dgm:resizeHandles val="exact"/>
        </dgm:presLayoutVars>
      </dgm:prSet>
      <dgm:spPr/>
    </dgm:pt>
    <dgm:pt modelId="{21F55536-9955-4471-AD79-AFCABA401E8B}" type="pres">
      <dgm:prSet presAssocID="{D51F403D-C029-47E3-97B2-E72C5A713CF1}" presName="centerShape" presStyleLbl="node0" presStyleIdx="0" presStyleCnt="1"/>
      <dgm:spPr/>
    </dgm:pt>
    <dgm:pt modelId="{E3103E31-A1D0-460B-894A-82412AAFF844}" type="pres">
      <dgm:prSet presAssocID="{87B123D1-0AAA-4BA3-872C-1727D4A31FAE}" presName="parTrans" presStyleLbl="sibTrans2D1" presStyleIdx="0" presStyleCnt="7"/>
      <dgm:spPr/>
    </dgm:pt>
    <dgm:pt modelId="{D4D5C9B8-AFEC-4E75-9963-1D5AD6ED9126}" type="pres">
      <dgm:prSet presAssocID="{87B123D1-0AAA-4BA3-872C-1727D4A31FAE}" presName="connectorText" presStyleLbl="sibTrans2D1" presStyleIdx="0" presStyleCnt="7"/>
      <dgm:spPr/>
    </dgm:pt>
    <dgm:pt modelId="{69D346D7-D2C0-4638-85BE-31C692372C62}" type="pres">
      <dgm:prSet presAssocID="{3AE617F9-1F83-4FE8-990E-E60D30AD4B88}" presName="node" presStyleLbl="node1" presStyleIdx="0" presStyleCnt="7">
        <dgm:presLayoutVars>
          <dgm:bulletEnabled val="1"/>
        </dgm:presLayoutVars>
      </dgm:prSet>
      <dgm:spPr/>
    </dgm:pt>
    <dgm:pt modelId="{F713AB25-FB60-4E99-BC89-5F69C4D60924}" type="pres">
      <dgm:prSet presAssocID="{ECF8262C-658C-495F-AC60-58581F2BAF06}" presName="parTrans" presStyleLbl="sibTrans2D1" presStyleIdx="1" presStyleCnt="7"/>
      <dgm:spPr/>
    </dgm:pt>
    <dgm:pt modelId="{B89B70DF-BBA3-4974-8B2C-314A67C7912F}" type="pres">
      <dgm:prSet presAssocID="{ECF8262C-658C-495F-AC60-58581F2BAF06}" presName="connectorText" presStyleLbl="sibTrans2D1" presStyleIdx="1" presStyleCnt="7"/>
      <dgm:spPr/>
    </dgm:pt>
    <dgm:pt modelId="{051E5A42-33C0-4981-BF25-A56D450533D6}" type="pres">
      <dgm:prSet presAssocID="{607C4199-F58B-4059-B8C1-E93865E63175}" presName="node" presStyleLbl="node1" presStyleIdx="1" presStyleCnt="7">
        <dgm:presLayoutVars>
          <dgm:bulletEnabled val="1"/>
        </dgm:presLayoutVars>
      </dgm:prSet>
      <dgm:spPr/>
    </dgm:pt>
    <dgm:pt modelId="{DDBD409D-6311-4108-A240-3549FC032BB2}" type="pres">
      <dgm:prSet presAssocID="{DCA3950E-7722-4ADC-82D2-CEDCF2D38BF8}" presName="parTrans" presStyleLbl="sibTrans2D1" presStyleIdx="2" presStyleCnt="7"/>
      <dgm:spPr/>
    </dgm:pt>
    <dgm:pt modelId="{A5B38422-6B34-44EF-944F-A113972BC31D}" type="pres">
      <dgm:prSet presAssocID="{DCA3950E-7722-4ADC-82D2-CEDCF2D38BF8}" presName="connectorText" presStyleLbl="sibTrans2D1" presStyleIdx="2" presStyleCnt="7"/>
      <dgm:spPr/>
    </dgm:pt>
    <dgm:pt modelId="{240D4115-2280-4AE3-8F64-C7103B5F5AA3}" type="pres">
      <dgm:prSet presAssocID="{4471AF2B-AA46-402C-9F8E-A769C12B481E}" presName="node" presStyleLbl="node1" presStyleIdx="2" presStyleCnt="7">
        <dgm:presLayoutVars>
          <dgm:bulletEnabled val="1"/>
        </dgm:presLayoutVars>
      </dgm:prSet>
      <dgm:spPr/>
    </dgm:pt>
    <dgm:pt modelId="{0FF5F264-A276-495E-90C0-49D7DB143906}" type="pres">
      <dgm:prSet presAssocID="{7F6E5086-F3AD-49B2-82D0-1A725590B47D}" presName="parTrans" presStyleLbl="sibTrans2D1" presStyleIdx="3" presStyleCnt="7"/>
      <dgm:spPr/>
    </dgm:pt>
    <dgm:pt modelId="{4D225D05-C005-40FC-8350-2454232337E1}" type="pres">
      <dgm:prSet presAssocID="{7F6E5086-F3AD-49B2-82D0-1A725590B47D}" presName="connectorText" presStyleLbl="sibTrans2D1" presStyleIdx="3" presStyleCnt="7"/>
      <dgm:spPr/>
    </dgm:pt>
    <dgm:pt modelId="{54191830-ADA5-4068-AB89-3A708FD9A981}" type="pres">
      <dgm:prSet presAssocID="{D7F5CDF4-2DAD-45AB-BD3F-DA4B4C52BB13}" presName="node" presStyleLbl="node1" presStyleIdx="3" presStyleCnt="7">
        <dgm:presLayoutVars>
          <dgm:bulletEnabled val="1"/>
        </dgm:presLayoutVars>
      </dgm:prSet>
      <dgm:spPr/>
    </dgm:pt>
    <dgm:pt modelId="{D91AC46E-12B5-4D98-A1E0-AF374C8EDA93}" type="pres">
      <dgm:prSet presAssocID="{E5CAF3E4-0963-4493-B2CA-7CF0588ADD6F}" presName="parTrans" presStyleLbl="sibTrans2D1" presStyleIdx="4" presStyleCnt="7"/>
      <dgm:spPr/>
    </dgm:pt>
    <dgm:pt modelId="{E8B22CD3-03DA-4EB2-A34B-4410E7B65016}" type="pres">
      <dgm:prSet presAssocID="{E5CAF3E4-0963-4493-B2CA-7CF0588ADD6F}" presName="connectorText" presStyleLbl="sibTrans2D1" presStyleIdx="4" presStyleCnt="7"/>
      <dgm:spPr/>
    </dgm:pt>
    <dgm:pt modelId="{3210AE3F-B21E-4727-BDE3-5455B828A64E}" type="pres">
      <dgm:prSet presAssocID="{4FF2A855-A661-4D78-BCD0-492B1B9D9D6D}" presName="node" presStyleLbl="node1" presStyleIdx="4" presStyleCnt="7">
        <dgm:presLayoutVars>
          <dgm:bulletEnabled val="1"/>
        </dgm:presLayoutVars>
      </dgm:prSet>
      <dgm:spPr/>
    </dgm:pt>
    <dgm:pt modelId="{F91D04D9-6A9F-4A0A-A51A-B858E24F02A7}" type="pres">
      <dgm:prSet presAssocID="{4FA5A8E3-F346-4B2D-A0BE-84E0424DD794}" presName="parTrans" presStyleLbl="sibTrans2D1" presStyleIdx="5" presStyleCnt="7"/>
      <dgm:spPr/>
    </dgm:pt>
    <dgm:pt modelId="{259B0FFA-19CB-4BCD-9A7E-D21167A8C5B9}" type="pres">
      <dgm:prSet presAssocID="{4FA5A8E3-F346-4B2D-A0BE-84E0424DD794}" presName="connectorText" presStyleLbl="sibTrans2D1" presStyleIdx="5" presStyleCnt="7"/>
      <dgm:spPr/>
    </dgm:pt>
    <dgm:pt modelId="{A9F6D505-6C09-4D3E-ADF8-CF19936BA5A1}" type="pres">
      <dgm:prSet presAssocID="{16BD7DB5-2078-4FA8-B0BA-5BB5EF38FC06}" presName="node" presStyleLbl="node1" presStyleIdx="5" presStyleCnt="7">
        <dgm:presLayoutVars>
          <dgm:bulletEnabled val="1"/>
        </dgm:presLayoutVars>
      </dgm:prSet>
      <dgm:spPr/>
    </dgm:pt>
    <dgm:pt modelId="{4BB7B7F9-14FA-4833-B8DC-245A9BAA65F2}" type="pres">
      <dgm:prSet presAssocID="{0D0B0ACD-6010-4AEF-BE94-14C19DD1AE75}" presName="parTrans" presStyleLbl="sibTrans2D1" presStyleIdx="6" presStyleCnt="7"/>
      <dgm:spPr/>
    </dgm:pt>
    <dgm:pt modelId="{F95C8CD7-5EDD-476F-9975-CD25C3DFE208}" type="pres">
      <dgm:prSet presAssocID="{0D0B0ACD-6010-4AEF-BE94-14C19DD1AE75}" presName="connectorText" presStyleLbl="sibTrans2D1" presStyleIdx="6" presStyleCnt="7"/>
      <dgm:spPr/>
    </dgm:pt>
    <dgm:pt modelId="{1D2ADA2D-5B5D-4DBF-9625-34679C0156FA}" type="pres">
      <dgm:prSet presAssocID="{AE06B4B5-AAA5-43D6-B6F2-B6C69D383C58}" presName="node" presStyleLbl="node1" presStyleIdx="6" presStyleCnt="7">
        <dgm:presLayoutVars>
          <dgm:bulletEnabled val="1"/>
        </dgm:presLayoutVars>
      </dgm:prSet>
      <dgm:spPr/>
    </dgm:pt>
  </dgm:ptLst>
  <dgm:cxnLst>
    <dgm:cxn modelId="{0E3AE406-31FF-44B7-B36F-EAD155ED8B0B}" type="presOf" srcId="{4FA5A8E3-F346-4B2D-A0BE-84E0424DD794}" destId="{259B0FFA-19CB-4BCD-9A7E-D21167A8C5B9}" srcOrd="1" destOrd="0" presId="urn:microsoft.com/office/officeart/2005/8/layout/radial5"/>
    <dgm:cxn modelId="{71375F0B-DB81-4A2F-8BBC-A773C28F1A91}" srcId="{D51F403D-C029-47E3-97B2-E72C5A713CF1}" destId="{4FF2A855-A661-4D78-BCD0-492B1B9D9D6D}" srcOrd="4" destOrd="0" parTransId="{E5CAF3E4-0963-4493-B2CA-7CF0588ADD6F}" sibTransId="{D53D9B93-8B03-42E1-B93A-13B870CDBA77}"/>
    <dgm:cxn modelId="{11057A0B-A04E-48C4-B01E-55B28C8EF5D8}" srcId="{D51F403D-C029-47E3-97B2-E72C5A713CF1}" destId="{D7F5CDF4-2DAD-45AB-BD3F-DA4B4C52BB13}" srcOrd="3" destOrd="0" parTransId="{7F6E5086-F3AD-49B2-82D0-1A725590B47D}" sibTransId="{7AAF4C68-FC34-4D68-ABBE-86FA5C3D7091}"/>
    <dgm:cxn modelId="{8BBDBA11-7333-4600-A438-CA7BD5E69417}" type="presOf" srcId="{0D0B0ACD-6010-4AEF-BE94-14C19DD1AE75}" destId="{F95C8CD7-5EDD-476F-9975-CD25C3DFE208}" srcOrd="1" destOrd="0" presId="urn:microsoft.com/office/officeart/2005/8/layout/radial5"/>
    <dgm:cxn modelId="{D6A03A12-E464-4A1D-9AA3-74BF906A3AFB}" type="presOf" srcId="{E5CAF3E4-0963-4493-B2CA-7CF0588ADD6F}" destId="{E8B22CD3-03DA-4EB2-A34B-4410E7B65016}" srcOrd="1" destOrd="0" presId="urn:microsoft.com/office/officeart/2005/8/layout/radial5"/>
    <dgm:cxn modelId="{E97F9D16-A981-445D-8E63-52FEE7260FDD}" type="presOf" srcId="{7F6E5086-F3AD-49B2-82D0-1A725590B47D}" destId="{0FF5F264-A276-495E-90C0-49D7DB143906}" srcOrd="0" destOrd="0" presId="urn:microsoft.com/office/officeart/2005/8/layout/radial5"/>
    <dgm:cxn modelId="{3E15D518-B9FA-46E3-8315-C994A05182E6}" srcId="{D51F403D-C029-47E3-97B2-E72C5A713CF1}" destId="{16BD7DB5-2078-4FA8-B0BA-5BB5EF38FC06}" srcOrd="5" destOrd="0" parTransId="{4FA5A8E3-F346-4B2D-A0BE-84E0424DD794}" sibTransId="{7C26F137-DCA3-4E71-9561-54C131E67A86}"/>
    <dgm:cxn modelId="{ACCA9430-F31F-4705-AF46-91B7C3835AEB}" srcId="{670513EF-72AF-497C-9B03-23187CC3C4D1}" destId="{D51F403D-C029-47E3-97B2-E72C5A713CF1}" srcOrd="0" destOrd="0" parTransId="{CA0A5707-F635-4A7E-9111-02DC3CB42AB2}" sibTransId="{05CE8243-5EA3-4D6B-901D-938104D8B29B}"/>
    <dgm:cxn modelId="{C8155F3A-7A9E-4A9E-87B9-AE75F015AC9F}" srcId="{D51F403D-C029-47E3-97B2-E72C5A713CF1}" destId="{3AE617F9-1F83-4FE8-990E-E60D30AD4B88}" srcOrd="0" destOrd="0" parTransId="{87B123D1-0AAA-4BA3-872C-1727D4A31FAE}" sibTransId="{805B84EC-F10A-4A8B-B65E-9B06073C0E39}"/>
    <dgm:cxn modelId="{1477503A-E106-41A9-A210-F0EE297F9E33}" type="presOf" srcId="{16BD7DB5-2078-4FA8-B0BA-5BB5EF38FC06}" destId="{A9F6D505-6C09-4D3E-ADF8-CF19936BA5A1}" srcOrd="0" destOrd="0" presId="urn:microsoft.com/office/officeart/2005/8/layout/radial5"/>
    <dgm:cxn modelId="{09E3D43B-8E04-4011-AE88-FD8BC2C91CEA}" type="presOf" srcId="{607C4199-F58B-4059-B8C1-E93865E63175}" destId="{051E5A42-33C0-4981-BF25-A56D450533D6}" srcOrd="0" destOrd="0" presId="urn:microsoft.com/office/officeart/2005/8/layout/radial5"/>
    <dgm:cxn modelId="{582BDC3E-C7B8-4D15-B9F4-8E3BEFB58D56}" type="presOf" srcId="{3AE617F9-1F83-4FE8-990E-E60D30AD4B88}" destId="{69D346D7-D2C0-4638-85BE-31C692372C62}" srcOrd="0" destOrd="0" presId="urn:microsoft.com/office/officeart/2005/8/layout/radial5"/>
    <dgm:cxn modelId="{7CABB962-CF61-4491-8A3D-E5B94B81E9F5}" type="presOf" srcId="{D51F403D-C029-47E3-97B2-E72C5A713CF1}" destId="{21F55536-9955-4471-AD79-AFCABA401E8B}" srcOrd="0" destOrd="0" presId="urn:microsoft.com/office/officeart/2005/8/layout/radial5"/>
    <dgm:cxn modelId="{335F214A-1AA1-4A56-BB94-FC693D6BA565}" type="presOf" srcId="{4FF2A855-A661-4D78-BCD0-492B1B9D9D6D}" destId="{3210AE3F-B21E-4727-BDE3-5455B828A64E}" srcOrd="0" destOrd="0" presId="urn:microsoft.com/office/officeart/2005/8/layout/radial5"/>
    <dgm:cxn modelId="{11A04F6A-853F-4680-BC80-667C793372E7}" type="presOf" srcId="{4471AF2B-AA46-402C-9F8E-A769C12B481E}" destId="{240D4115-2280-4AE3-8F64-C7103B5F5AA3}" srcOrd="0" destOrd="0" presId="urn:microsoft.com/office/officeart/2005/8/layout/radial5"/>
    <dgm:cxn modelId="{29E48F4D-1158-47FC-AD9C-2B9C1334C15A}" srcId="{D51F403D-C029-47E3-97B2-E72C5A713CF1}" destId="{4471AF2B-AA46-402C-9F8E-A769C12B481E}" srcOrd="2" destOrd="0" parTransId="{DCA3950E-7722-4ADC-82D2-CEDCF2D38BF8}" sibTransId="{7F1301D0-F9F8-44A5-B2AE-CE595BABDB5D}"/>
    <dgm:cxn modelId="{FB55847E-D8DC-4F20-BC5F-FADE858AA495}" type="presOf" srcId="{D7F5CDF4-2DAD-45AB-BD3F-DA4B4C52BB13}" destId="{54191830-ADA5-4068-AB89-3A708FD9A981}" srcOrd="0" destOrd="0" presId="urn:microsoft.com/office/officeart/2005/8/layout/radial5"/>
    <dgm:cxn modelId="{A8675B85-DA51-4E23-B572-88A0E4D131AF}" type="presOf" srcId="{87B123D1-0AAA-4BA3-872C-1727D4A31FAE}" destId="{E3103E31-A1D0-460B-894A-82412AAFF844}" srcOrd="0" destOrd="0" presId="urn:microsoft.com/office/officeart/2005/8/layout/radial5"/>
    <dgm:cxn modelId="{ED0CE188-DD56-4941-A160-5F0630B10D0F}" type="presOf" srcId="{E5CAF3E4-0963-4493-B2CA-7CF0588ADD6F}" destId="{D91AC46E-12B5-4D98-A1E0-AF374C8EDA93}" srcOrd="0" destOrd="0" presId="urn:microsoft.com/office/officeart/2005/8/layout/radial5"/>
    <dgm:cxn modelId="{BD0BFD9A-A75A-49DE-B4D3-F1303A0A31A5}" type="presOf" srcId="{AE06B4B5-AAA5-43D6-B6F2-B6C69D383C58}" destId="{1D2ADA2D-5B5D-4DBF-9625-34679C0156FA}" srcOrd="0" destOrd="0" presId="urn:microsoft.com/office/officeart/2005/8/layout/radial5"/>
    <dgm:cxn modelId="{839813AC-F661-4F1D-96F1-2E1DCA7414AD}" type="presOf" srcId="{7F6E5086-F3AD-49B2-82D0-1A725590B47D}" destId="{4D225D05-C005-40FC-8350-2454232337E1}" srcOrd="1" destOrd="0" presId="urn:microsoft.com/office/officeart/2005/8/layout/radial5"/>
    <dgm:cxn modelId="{0AF974B4-94AB-464C-B510-A1478B1145A8}" srcId="{D51F403D-C029-47E3-97B2-E72C5A713CF1}" destId="{607C4199-F58B-4059-B8C1-E93865E63175}" srcOrd="1" destOrd="0" parTransId="{ECF8262C-658C-495F-AC60-58581F2BAF06}" sibTransId="{7E21900A-23D9-4698-9674-31B4860CBE21}"/>
    <dgm:cxn modelId="{496D7AB4-6116-4B35-9F95-F31F6DB33BAA}" type="presOf" srcId="{670513EF-72AF-497C-9B03-23187CC3C4D1}" destId="{2A889252-7577-4F68-9BC6-E54308FC208D}" srcOrd="0" destOrd="0" presId="urn:microsoft.com/office/officeart/2005/8/layout/radial5"/>
    <dgm:cxn modelId="{79AA56B6-E56C-43E2-8879-B917B2A59D4F}" type="presOf" srcId="{ECF8262C-658C-495F-AC60-58581F2BAF06}" destId="{B89B70DF-BBA3-4974-8B2C-314A67C7912F}" srcOrd="1" destOrd="0" presId="urn:microsoft.com/office/officeart/2005/8/layout/radial5"/>
    <dgm:cxn modelId="{F34C58D5-AF80-4F11-862B-15244BCA6C11}" type="presOf" srcId="{4FA5A8E3-F346-4B2D-A0BE-84E0424DD794}" destId="{F91D04D9-6A9F-4A0A-A51A-B858E24F02A7}" srcOrd="0" destOrd="0" presId="urn:microsoft.com/office/officeart/2005/8/layout/radial5"/>
    <dgm:cxn modelId="{02A2E3D5-B007-41BC-AA1D-D3EFFD3393A4}" type="presOf" srcId="{DCA3950E-7722-4ADC-82D2-CEDCF2D38BF8}" destId="{A5B38422-6B34-44EF-944F-A113972BC31D}" srcOrd="1" destOrd="0" presId="urn:microsoft.com/office/officeart/2005/8/layout/radial5"/>
    <dgm:cxn modelId="{19E290EB-4677-46D4-AF81-CDB27E8108F6}" srcId="{D51F403D-C029-47E3-97B2-E72C5A713CF1}" destId="{AE06B4B5-AAA5-43D6-B6F2-B6C69D383C58}" srcOrd="6" destOrd="0" parTransId="{0D0B0ACD-6010-4AEF-BE94-14C19DD1AE75}" sibTransId="{96024B34-F620-4CE8-87F9-A1520D540303}"/>
    <dgm:cxn modelId="{0CD6E1F1-20E2-4A1C-8A21-E4C56A958E61}" type="presOf" srcId="{DCA3950E-7722-4ADC-82D2-CEDCF2D38BF8}" destId="{DDBD409D-6311-4108-A240-3549FC032BB2}" srcOrd="0" destOrd="0" presId="urn:microsoft.com/office/officeart/2005/8/layout/radial5"/>
    <dgm:cxn modelId="{CF4F84F2-E108-4ACB-801C-AD1EC5A2FFF7}" type="presOf" srcId="{87B123D1-0AAA-4BA3-872C-1727D4A31FAE}" destId="{D4D5C9B8-AFEC-4E75-9963-1D5AD6ED9126}" srcOrd="1" destOrd="0" presId="urn:microsoft.com/office/officeart/2005/8/layout/radial5"/>
    <dgm:cxn modelId="{8D5259F4-C5CE-423A-B753-CD1DB31B2020}" type="presOf" srcId="{ECF8262C-658C-495F-AC60-58581F2BAF06}" destId="{F713AB25-FB60-4E99-BC89-5F69C4D60924}" srcOrd="0" destOrd="0" presId="urn:microsoft.com/office/officeart/2005/8/layout/radial5"/>
    <dgm:cxn modelId="{76E65DF6-7CC0-41DE-8295-408F421BDE80}" type="presOf" srcId="{0D0B0ACD-6010-4AEF-BE94-14C19DD1AE75}" destId="{4BB7B7F9-14FA-4833-B8DC-245A9BAA65F2}" srcOrd="0" destOrd="0" presId="urn:microsoft.com/office/officeart/2005/8/layout/radial5"/>
    <dgm:cxn modelId="{26A6C2F5-D093-4F67-AAD0-70819591C2B1}" type="presParOf" srcId="{2A889252-7577-4F68-9BC6-E54308FC208D}" destId="{21F55536-9955-4471-AD79-AFCABA401E8B}" srcOrd="0" destOrd="0" presId="urn:microsoft.com/office/officeart/2005/8/layout/radial5"/>
    <dgm:cxn modelId="{97AD9AE0-80B9-4B7C-84F2-212E8D9BFDF7}" type="presParOf" srcId="{2A889252-7577-4F68-9BC6-E54308FC208D}" destId="{E3103E31-A1D0-460B-894A-82412AAFF844}" srcOrd="1" destOrd="0" presId="urn:microsoft.com/office/officeart/2005/8/layout/radial5"/>
    <dgm:cxn modelId="{EC37174C-A723-4A6B-AA0A-4ADE573AAA5A}" type="presParOf" srcId="{E3103E31-A1D0-460B-894A-82412AAFF844}" destId="{D4D5C9B8-AFEC-4E75-9963-1D5AD6ED9126}" srcOrd="0" destOrd="0" presId="urn:microsoft.com/office/officeart/2005/8/layout/radial5"/>
    <dgm:cxn modelId="{5E8B071C-100A-4835-B648-85A3CE5CE71A}" type="presParOf" srcId="{2A889252-7577-4F68-9BC6-E54308FC208D}" destId="{69D346D7-D2C0-4638-85BE-31C692372C62}" srcOrd="2" destOrd="0" presId="urn:microsoft.com/office/officeart/2005/8/layout/radial5"/>
    <dgm:cxn modelId="{2406E2DB-7A9C-40F1-B3A0-AC1CA5FDCC9F}" type="presParOf" srcId="{2A889252-7577-4F68-9BC6-E54308FC208D}" destId="{F713AB25-FB60-4E99-BC89-5F69C4D60924}" srcOrd="3" destOrd="0" presId="urn:microsoft.com/office/officeart/2005/8/layout/radial5"/>
    <dgm:cxn modelId="{7E70E247-C3E0-48DB-B0D1-E66CA0D07535}" type="presParOf" srcId="{F713AB25-FB60-4E99-BC89-5F69C4D60924}" destId="{B89B70DF-BBA3-4974-8B2C-314A67C7912F}" srcOrd="0" destOrd="0" presId="urn:microsoft.com/office/officeart/2005/8/layout/radial5"/>
    <dgm:cxn modelId="{0AD61E70-8B63-48F6-91A7-B25290311712}" type="presParOf" srcId="{2A889252-7577-4F68-9BC6-E54308FC208D}" destId="{051E5A42-33C0-4981-BF25-A56D450533D6}" srcOrd="4" destOrd="0" presId="urn:microsoft.com/office/officeart/2005/8/layout/radial5"/>
    <dgm:cxn modelId="{7401392D-E58D-42B6-A027-8D4A970690A8}" type="presParOf" srcId="{2A889252-7577-4F68-9BC6-E54308FC208D}" destId="{DDBD409D-6311-4108-A240-3549FC032BB2}" srcOrd="5" destOrd="0" presId="urn:microsoft.com/office/officeart/2005/8/layout/radial5"/>
    <dgm:cxn modelId="{F492C6C3-2B20-4A93-BDB7-62C7B90BB403}" type="presParOf" srcId="{DDBD409D-6311-4108-A240-3549FC032BB2}" destId="{A5B38422-6B34-44EF-944F-A113972BC31D}" srcOrd="0" destOrd="0" presId="urn:microsoft.com/office/officeart/2005/8/layout/radial5"/>
    <dgm:cxn modelId="{F0CDB06C-A3AF-48BB-8118-C97A9989BAC1}" type="presParOf" srcId="{2A889252-7577-4F68-9BC6-E54308FC208D}" destId="{240D4115-2280-4AE3-8F64-C7103B5F5AA3}" srcOrd="6" destOrd="0" presId="urn:microsoft.com/office/officeart/2005/8/layout/radial5"/>
    <dgm:cxn modelId="{6A89762F-2512-4FA3-93BF-8AE0D67D320F}" type="presParOf" srcId="{2A889252-7577-4F68-9BC6-E54308FC208D}" destId="{0FF5F264-A276-495E-90C0-49D7DB143906}" srcOrd="7" destOrd="0" presId="urn:microsoft.com/office/officeart/2005/8/layout/radial5"/>
    <dgm:cxn modelId="{A9955CED-80AF-481F-88D8-7488387933A6}" type="presParOf" srcId="{0FF5F264-A276-495E-90C0-49D7DB143906}" destId="{4D225D05-C005-40FC-8350-2454232337E1}" srcOrd="0" destOrd="0" presId="urn:microsoft.com/office/officeart/2005/8/layout/radial5"/>
    <dgm:cxn modelId="{E9A3F12E-BCF2-4894-B283-03A0D030A7A0}" type="presParOf" srcId="{2A889252-7577-4F68-9BC6-E54308FC208D}" destId="{54191830-ADA5-4068-AB89-3A708FD9A981}" srcOrd="8" destOrd="0" presId="urn:microsoft.com/office/officeart/2005/8/layout/radial5"/>
    <dgm:cxn modelId="{71376F33-C92F-4BBE-AAB4-A464E22BA97B}" type="presParOf" srcId="{2A889252-7577-4F68-9BC6-E54308FC208D}" destId="{D91AC46E-12B5-4D98-A1E0-AF374C8EDA93}" srcOrd="9" destOrd="0" presId="urn:microsoft.com/office/officeart/2005/8/layout/radial5"/>
    <dgm:cxn modelId="{72839EDF-CAFA-4952-B4C4-7C9B32F2F64E}" type="presParOf" srcId="{D91AC46E-12B5-4D98-A1E0-AF374C8EDA93}" destId="{E8B22CD3-03DA-4EB2-A34B-4410E7B65016}" srcOrd="0" destOrd="0" presId="urn:microsoft.com/office/officeart/2005/8/layout/radial5"/>
    <dgm:cxn modelId="{CB786BF8-DED8-4F7B-B8C3-B3E0A5C09EAF}" type="presParOf" srcId="{2A889252-7577-4F68-9BC6-E54308FC208D}" destId="{3210AE3F-B21E-4727-BDE3-5455B828A64E}" srcOrd="10" destOrd="0" presId="urn:microsoft.com/office/officeart/2005/8/layout/radial5"/>
    <dgm:cxn modelId="{83FC7F9B-B3E4-45B8-B0F6-1CF946B8A31C}" type="presParOf" srcId="{2A889252-7577-4F68-9BC6-E54308FC208D}" destId="{F91D04D9-6A9F-4A0A-A51A-B858E24F02A7}" srcOrd="11" destOrd="0" presId="urn:microsoft.com/office/officeart/2005/8/layout/radial5"/>
    <dgm:cxn modelId="{F3CCA5DE-E6F3-4F6F-98C1-BDA97912D6C2}" type="presParOf" srcId="{F91D04D9-6A9F-4A0A-A51A-B858E24F02A7}" destId="{259B0FFA-19CB-4BCD-9A7E-D21167A8C5B9}" srcOrd="0" destOrd="0" presId="urn:microsoft.com/office/officeart/2005/8/layout/radial5"/>
    <dgm:cxn modelId="{087777E3-8A2E-4111-8173-13A0FA03C787}" type="presParOf" srcId="{2A889252-7577-4F68-9BC6-E54308FC208D}" destId="{A9F6D505-6C09-4D3E-ADF8-CF19936BA5A1}" srcOrd="12" destOrd="0" presId="urn:microsoft.com/office/officeart/2005/8/layout/radial5"/>
    <dgm:cxn modelId="{1E861310-A54D-45F9-A036-540DEAB8DEF8}" type="presParOf" srcId="{2A889252-7577-4F68-9BC6-E54308FC208D}" destId="{4BB7B7F9-14FA-4833-B8DC-245A9BAA65F2}" srcOrd="13" destOrd="0" presId="urn:microsoft.com/office/officeart/2005/8/layout/radial5"/>
    <dgm:cxn modelId="{1B03046A-C156-489B-A059-D5955A364AAF}" type="presParOf" srcId="{4BB7B7F9-14FA-4833-B8DC-245A9BAA65F2}" destId="{F95C8CD7-5EDD-476F-9975-CD25C3DFE208}" srcOrd="0" destOrd="0" presId="urn:microsoft.com/office/officeart/2005/8/layout/radial5"/>
    <dgm:cxn modelId="{6F4593CC-F556-443A-8850-E8652F305E6D}" type="presParOf" srcId="{2A889252-7577-4F68-9BC6-E54308FC208D}" destId="{1D2ADA2D-5B5D-4DBF-9625-34679C0156FA}"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2D6AA-F2D7-498A-B12D-A92E61F64AA4}">
      <dsp:nvSpPr>
        <dsp:cNvPr id="0" name=""/>
        <dsp:cNvSpPr/>
      </dsp:nvSpPr>
      <dsp:spPr>
        <a:xfrm>
          <a:off x="1374925" y="501235"/>
          <a:ext cx="3346149" cy="3346149"/>
        </a:xfrm>
        <a:prstGeom prst="blockArc">
          <a:avLst>
            <a:gd name="adj1" fmla="val 11880000"/>
            <a:gd name="adj2" fmla="val 16200000"/>
            <a:gd name="adj3" fmla="val 4636"/>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660F1A36-0102-4773-866E-065932D5EB25}">
      <dsp:nvSpPr>
        <dsp:cNvPr id="0" name=""/>
        <dsp:cNvSpPr/>
      </dsp:nvSpPr>
      <dsp:spPr>
        <a:xfrm>
          <a:off x="1374925" y="501235"/>
          <a:ext cx="3346149" cy="3346149"/>
        </a:xfrm>
        <a:prstGeom prst="blockArc">
          <a:avLst>
            <a:gd name="adj1" fmla="val 7560000"/>
            <a:gd name="adj2" fmla="val 11880000"/>
            <a:gd name="adj3" fmla="val 4636"/>
          </a:avLst>
        </a:prstGeom>
        <a:gradFill rotWithShape="0">
          <a:gsLst>
            <a:gs pos="0">
              <a:schemeClr val="accent4">
                <a:hueOff val="7350668"/>
                <a:satOff val="-30583"/>
                <a:lumOff val="7206"/>
                <a:alphaOff val="0"/>
                <a:lumMod val="110000"/>
                <a:satMod val="105000"/>
                <a:tint val="67000"/>
              </a:schemeClr>
            </a:gs>
            <a:gs pos="50000">
              <a:schemeClr val="accent4">
                <a:hueOff val="7350668"/>
                <a:satOff val="-30583"/>
                <a:lumOff val="7206"/>
                <a:alphaOff val="0"/>
                <a:lumMod val="105000"/>
                <a:satMod val="103000"/>
                <a:tint val="73000"/>
              </a:schemeClr>
            </a:gs>
            <a:gs pos="100000">
              <a:schemeClr val="accent4">
                <a:hueOff val="7350668"/>
                <a:satOff val="-30583"/>
                <a:lumOff val="720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D1D9DD3-9904-439F-9A7C-2D89AC678CBE}">
      <dsp:nvSpPr>
        <dsp:cNvPr id="0" name=""/>
        <dsp:cNvSpPr/>
      </dsp:nvSpPr>
      <dsp:spPr>
        <a:xfrm>
          <a:off x="1374925" y="501235"/>
          <a:ext cx="3346149" cy="3346149"/>
        </a:xfrm>
        <a:prstGeom prst="blockArc">
          <a:avLst>
            <a:gd name="adj1" fmla="val 3240000"/>
            <a:gd name="adj2" fmla="val 7560000"/>
            <a:gd name="adj3" fmla="val 4636"/>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425C669-789A-429E-8F83-A8EA60614E97}">
      <dsp:nvSpPr>
        <dsp:cNvPr id="0" name=""/>
        <dsp:cNvSpPr/>
      </dsp:nvSpPr>
      <dsp:spPr>
        <a:xfrm>
          <a:off x="1374925" y="501235"/>
          <a:ext cx="3346149" cy="3346149"/>
        </a:xfrm>
        <a:prstGeom prst="blockArc">
          <a:avLst>
            <a:gd name="adj1" fmla="val 20520000"/>
            <a:gd name="adj2" fmla="val 3240000"/>
            <a:gd name="adj3" fmla="val 4636"/>
          </a:avLst>
        </a:prstGeom>
        <a:gradFill rotWithShape="0">
          <a:gsLst>
            <a:gs pos="0">
              <a:schemeClr val="accent4">
                <a:hueOff val="2450223"/>
                <a:satOff val="-10194"/>
                <a:lumOff val="2402"/>
                <a:alphaOff val="0"/>
                <a:lumMod val="110000"/>
                <a:satMod val="105000"/>
                <a:tint val="67000"/>
              </a:schemeClr>
            </a:gs>
            <a:gs pos="50000">
              <a:schemeClr val="accent4">
                <a:hueOff val="2450223"/>
                <a:satOff val="-10194"/>
                <a:lumOff val="2402"/>
                <a:alphaOff val="0"/>
                <a:lumMod val="105000"/>
                <a:satMod val="103000"/>
                <a:tint val="73000"/>
              </a:schemeClr>
            </a:gs>
            <a:gs pos="100000">
              <a:schemeClr val="accent4">
                <a:hueOff val="2450223"/>
                <a:satOff val="-10194"/>
                <a:lumOff val="240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1751F48-A582-4151-B772-0ED94AD4EF87}">
      <dsp:nvSpPr>
        <dsp:cNvPr id="0" name=""/>
        <dsp:cNvSpPr/>
      </dsp:nvSpPr>
      <dsp:spPr>
        <a:xfrm>
          <a:off x="1374925" y="501235"/>
          <a:ext cx="3346149" cy="3346149"/>
        </a:xfrm>
        <a:prstGeom prst="blockArc">
          <a:avLst>
            <a:gd name="adj1" fmla="val 16200000"/>
            <a:gd name="adj2" fmla="val 20520000"/>
            <a:gd name="adj3" fmla="val 4636"/>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59BC1F5-BC4B-410B-99DA-F338F6268217}">
      <dsp:nvSpPr>
        <dsp:cNvPr id="0" name=""/>
        <dsp:cNvSpPr/>
      </dsp:nvSpPr>
      <dsp:spPr>
        <a:xfrm>
          <a:off x="2278558" y="1404868"/>
          <a:ext cx="1538882" cy="1538882"/>
        </a:xfrm>
        <a:prstGeom prst="ellips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PATRICK GEDDES</a:t>
          </a:r>
        </a:p>
      </dsp:txBody>
      <dsp:txXfrm>
        <a:off x="2503922" y="1630232"/>
        <a:ext cx="1088154" cy="1088154"/>
      </dsp:txXfrm>
    </dsp:sp>
    <dsp:sp modelId="{739C1445-4705-4019-B751-C8AEB6909652}">
      <dsp:nvSpPr>
        <dsp:cNvPr id="0" name=""/>
        <dsp:cNvSpPr/>
      </dsp:nvSpPr>
      <dsp:spPr>
        <a:xfrm>
          <a:off x="2509391" y="1406"/>
          <a:ext cx="1077217" cy="1077217"/>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SIR ARCHITECT FRANK MEARS</a:t>
          </a:r>
        </a:p>
      </dsp:txBody>
      <dsp:txXfrm>
        <a:off x="2667146" y="159161"/>
        <a:ext cx="761707" cy="761707"/>
      </dsp:txXfrm>
    </dsp:sp>
    <dsp:sp modelId="{10688CBF-BAA3-4810-80AC-C92D06DE69B2}">
      <dsp:nvSpPr>
        <dsp:cNvPr id="0" name=""/>
        <dsp:cNvSpPr/>
      </dsp:nvSpPr>
      <dsp:spPr>
        <a:xfrm>
          <a:off x="4063697" y="1130676"/>
          <a:ext cx="1077217" cy="1077217"/>
        </a:xfrm>
        <a:prstGeom prst="ellipse">
          <a:avLst/>
        </a:prstGeom>
        <a:gradFill rotWithShape="0">
          <a:gsLst>
            <a:gs pos="0">
              <a:schemeClr val="accent4">
                <a:hueOff val="2450223"/>
                <a:satOff val="-10194"/>
                <a:lumOff val="2402"/>
                <a:alphaOff val="0"/>
                <a:lumMod val="110000"/>
                <a:satMod val="105000"/>
                <a:tint val="67000"/>
              </a:schemeClr>
            </a:gs>
            <a:gs pos="50000">
              <a:schemeClr val="accent4">
                <a:hueOff val="2450223"/>
                <a:satOff val="-10194"/>
                <a:lumOff val="2402"/>
                <a:alphaOff val="0"/>
                <a:lumMod val="105000"/>
                <a:satMod val="103000"/>
                <a:tint val="73000"/>
              </a:schemeClr>
            </a:gs>
            <a:gs pos="100000">
              <a:schemeClr val="accent4">
                <a:hueOff val="2450223"/>
                <a:satOff val="-10194"/>
                <a:lumOff val="24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JOHN RUSKIN</a:t>
          </a:r>
        </a:p>
      </dsp:txBody>
      <dsp:txXfrm>
        <a:off x="4221452" y="1288431"/>
        <a:ext cx="761707" cy="761707"/>
      </dsp:txXfrm>
    </dsp:sp>
    <dsp:sp modelId="{CDACE1A6-57CB-42B1-A198-9FE12667053F}">
      <dsp:nvSpPr>
        <dsp:cNvPr id="0" name=""/>
        <dsp:cNvSpPr/>
      </dsp:nvSpPr>
      <dsp:spPr>
        <a:xfrm>
          <a:off x="3470005" y="2957873"/>
          <a:ext cx="1077217" cy="1077217"/>
        </a:xfrm>
        <a:prstGeom prst="ellipse">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ADAM SMITH</a:t>
          </a:r>
        </a:p>
      </dsp:txBody>
      <dsp:txXfrm>
        <a:off x="3627760" y="3115628"/>
        <a:ext cx="761707" cy="761707"/>
      </dsp:txXfrm>
    </dsp:sp>
    <dsp:sp modelId="{61BCEB2D-C001-492E-9316-73A96E4F2088}">
      <dsp:nvSpPr>
        <dsp:cNvPr id="0" name=""/>
        <dsp:cNvSpPr/>
      </dsp:nvSpPr>
      <dsp:spPr>
        <a:xfrm>
          <a:off x="1548776" y="2957873"/>
          <a:ext cx="1077217" cy="1077217"/>
        </a:xfrm>
        <a:prstGeom prst="ellipse">
          <a:avLst/>
        </a:prstGeom>
        <a:gradFill rotWithShape="0">
          <a:gsLst>
            <a:gs pos="0">
              <a:schemeClr val="accent4">
                <a:hueOff val="7350668"/>
                <a:satOff val="-30583"/>
                <a:lumOff val="7206"/>
                <a:alphaOff val="0"/>
                <a:lumMod val="110000"/>
                <a:satMod val="105000"/>
                <a:tint val="67000"/>
              </a:schemeClr>
            </a:gs>
            <a:gs pos="50000">
              <a:schemeClr val="accent4">
                <a:hueOff val="7350668"/>
                <a:satOff val="-30583"/>
                <a:lumOff val="7206"/>
                <a:alphaOff val="0"/>
                <a:lumMod val="105000"/>
                <a:satMod val="103000"/>
                <a:tint val="73000"/>
              </a:schemeClr>
            </a:gs>
            <a:gs pos="100000">
              <a:schemeClr val="accent4">
                <a:hueOff val="7350668"/>
                <a:satOff val="-30583"/>
                <a:lumOff val="72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DARWIN</a:t>
          </a:r>
        </a:p>
      </dsp:txBody>
      <dsp:txXfrm>
        <a:off x="1706531" y="3115628"/>
        <a:ext cx="761707" cy="761707"/>
      </dsp:txXfrm>
    </dsp:sp>
    <dsp:sp modelId="{C135F70A-C2EA-45F1-A8B8-0903CA2BEF82}">
      <dsp:nvSpPr>
        <dsp:cNvPr id="0" name=""/>
        <dsp:cNvSpPr/>
      </dsp:nvSpPr>
      <dsp:spPr>
        <a:xfrm>
          <a:off x="955084" y="1130676"/>
          <a:ext cx="1077217" cy="1077217"/>
        </a:xfrm>
        <a:prstGeom prst="ellipse">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LORD PENTLAND</a:t>
          </a:r>
        </a:p>
      </dsp:txBody>
      <dsp:txXfrm>
        <a:off x="1112839" y="1288431"/>
        <a:ext cx="761707" cy="761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29F14-BB46-4F0A-AC4C-ADAFD752327E}">
      <dsp:nvSpPr>
        <dsp:cNvPr id="0" name=""/>
        <dsp:cNvSpPr/>
      </dsp:nvSpPr>
      <dsp:spPr>
        <a:xfrm>
          <a:off x="2678" y="64988"/>
          <a:ext cx="1902023" cy="1902023"/>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04675" tIns="27940" rIns="104675" bIns="27940" numCol="1" spcCol="1270" anchor="ctr" anchorCtr="0">
          <a:noAutofit/>
        </a:bodyPr>
        <a:lstStyle/>
        <a:p>
          <a:pPr marL="0" lvl="0" indent="0" algn="ctr" defTabSz="977900">
            <a:lnSpc>
              <a:spcPct val="90000"/>
            </a:lnSpc>
            <a:spcBef>
              <a:spcPct val="0"/>
            </a:spcBef>
            <a:spcAft>
              <a:spcPct val="35000"/>
            </a:spcAft>
            <a:buNone/>
          </a:pPr>
          <a:r>
            <a:rPr lang="en-US" sz="2200" b="0" i="0" kern="1200" dirty="0"/>
            <a:t>social processes</a:t>
          </a:r>
          <a:endParaRPr lang="en-US" sz="2200" kern="1200" dirty="0"/>
        </a:p>
      </dsp:txBody>
      <dsp:txXfrm>
        <a:off x="281223" y="343533"/>
        <a:ext cx="1344933" cy="1344933"/>
      </dsp:txXfrm>
    </dsp:sp>
    <dsp:sp modelId="{053377C0-6E40-4E40-AB6F-B4B0DEE7ECD4}">
      <dsp:nvSpPr>
        <dsp:cNvPr id="0" name=""/>
        <dsp:cNvSpPr/>
      </dsp:nvSpPr>
      <dsp:spPr>
        <a:xfrm>
          <a:off x="1524297" y="64988"/>
          <a:ext cx="1902023" cy="1902023"/>
        </a:xfrm>
        <a:prstGeom prst="ellipse">
          <a:avLst/>
        </a:prstGeom>
        <a:solidFill>
          <a:schemeClr val="accent4">
            <a:alpha val="50000"/>
            <a:hueOff val="9800891"/>
            <a:satOff val="-40777"/>
            <a:lumOff val="960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104675" tIns="27940" rIns="104675" bIns="27940" numCol="1" spcCol="1270" anchor="ctr" anchorCtr="0">
          <a:noAutofit/>
        </a:bodyPr>
        <a:lstStyle/>
        <a:p>
          <a:pPr marL="0" lvl="0" indent="0" algn="ctr" defTabSz="977900">
            <a:lnSpc>
              <a:spcPct val="90000"/>
            </a:lnSpc>
            <a:spcBef>
              <a:spcPct val="0"/>
            </a:spcBef>
            <a:spcAft>
              <a:spcPct val="35000"/>
            </a:spcAft>
            <a:buNone/>
          </a:pPr>
          <a:r>
            <a:rPr lang="en-US" sz="2200" b="0" i="0" kern="1200" dirty="0"/>
            <a:t>spatial form</a:t>
          </a:r>
          <a:endParaRPr lang="en-US" sz="2200" kern="1200" dirty="0"/>
        </a:p>
      </dsp:txBody>
      <dsp:txXfrm>
        <a:off x="1802842" y="343533"/>
        <a:ext cx="1344933" cy="1344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64E02-3CDC-4A0F-A17E-DFDAD64EB6B6}">
      <dsp:nvSpPr>
        <dsp:cNvPr id="0" name=""/>
        <dsp:cNvSpPr/>
      </dsp:nvSpPr>
      <dsp:spPr>
        <a:xfrm>
          <a:off x="0" y="352282"/>
          <a:ext cx="9144000" cy="807975"/>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9676" tIns="395732" rIns="70967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climate, vegetation, geology, soil, water, access to nature</a:t>
          </a:r>
        </a:p>
      </dsp:txBody>
      <dsp:txXfrm>
        <a:off x="0" y="352282"/>
        <a:ext cx="9144000" cy="807975"/>
      </dsp:txXfrm>
    </dsp:sp>
    <dsp:sp modelId="{4A701CA6-298E-4754-9F7C-56FCEB4820D5}">
      <dsp:nvSpPr>
        <dsp:cNvPr id="0" name=""/>
        <dsp:cNvSpPr/>
      </dsp:nvSpPr>
      <dsp:spPr>
        <a:xfrm>
          <a:off x="457200" y="71842"/>
          <a:ext cx="6400800" cy="56088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935" tIns="0" rIns="241935" bIns="0" numCol="1" spcCol="1270" anchor="ctr" anchorCtr="0">
          <a:noAutofit/>
        </a:bodyPr>
        <a:lstStyle/>
        <a:p>
          <a:pPr marL="0" lvl="0" indent="0" algn="l" defTabSz="844550">
            <a:lnSpc>
              <a:spcPct val="90000"/>
            </a:lnSpc>
            <a:spcBef>
              <a:spcPct val="0"/>
            </a:spcBef>
            <a:spcAft>
              <a:spcPct val="35000"/>
            </a:spcAft>
            <a:buNone/>
          </a:pPr>
          <a:r>
            <a:rPr lang="en-US" sz="1900" kern="1200" dirty="0"/>
            <a:t>SITUATION, TOPOGRAPHY AND NATURAL ADVANTAGE</a:t>
          </a:r>
        </a:p>
      </dsp:txBody>
      <dsp:txXfrm>
        <a:off x="484580" y="99222"/>
        <a:ext cx="6346040" cy="506120"/>
      </dsp:txXfrm>
    </dsp:sp>
    <dsp:sp modelId="{DDF3CC84-EFFC-4582-A50F-EDE4734F9FB5}">
      <dsp:nvSpPr>
        <dsp:cNvPr id="0" name=""/>
        <dsp:cNvSpPr/>
      </dsp:nvSpPr>
      <dsp:spPr>
        <a:xfrm>
          <a:off x="0" y="1543297"/>
          <a:ext cx="9144000" cy="807975"/>
        </a:xfrm>
        <a:prstGeom prst="rect">
          <a:avLst/>
        </a:prstGeom>
        <a:solidFill>
          <a:schemeClr val="lt1">
            <a:alpha val="90000"/>
            <a:hueOff val="0"/>
            <a:satOff val="0"/>
            <a:lumOff val="0"/>
            <a:alphaOff val="0"/>
          </a:schemeClr>
        </a:solidFill>
        <a:ln w="6350" cap="flat" cmpd="sng" algn="ctr">
          <a:solidFill>
            <a:schemeClr val="accent3">
              <a:hueOff val="542120"/>
              <a:satOff val="20000"/>
              <a:lumOff val="-294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9676" tIns="395732" rIns="70967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Natural and historic, present state, anticipated development</a:t>
          </a:r>
        </a:p>
      </dsp:txBody>
      <dsp:txXfrm>
        <a:off x="0" y="1543297"/>
        <a:ext cx="9144000" cy="807975"/>
      </dsp:txXfrm>
    </dsp:sp>
    <dsp:sp modelId="{F6394CA1-756A-446B-AE18-CB69E96E366E}">
      <dsp:nvSpPr>
        <dsp:cNvPr id="0" name=""/>
        <dsp:cNvSpPr/>
      </dsp:nvSpPr>
      <dsp:spPr>
        <a:xfrm>
          <a:off x="457200" y="1262857"/>
          <a:ext cx="6400800" cy="560880"/>
        </a:xfrm>
        <a:prstGeom prst="roundRect">
          <a:avLst/>
        </a:prstGeom>
        <a:gradFill rotWithShape="0">
          <a:gsLst>
            <a:gs pos="0">
              <a:schemeClr val="accent3">
                <a:hueOff val="542120"/>
                <a:satOff val="20000"/>
                <a:lumOff val="-2941"/>
                <a:alphaOff val="0"/>
                <a:lumMod val="110000"/>
                <a:satMod val="105000"/>
                <a:tint val="67000"/>
              </a:schemeClr>
            </a:gs>
            <a:gs pos="50000">
              <a:schemeClr val="accent3">
                <a:hueOff val="542120"/>
                <a:satOff val="20000"/>
                <a:lumOff val="-2941"/>
                <a:alphaOff val="0"/>
                <a:lumMod val="105000"/>
                <a:satMod val="103000"/>
                <a:tint val="73000"/>
              </a:schemeClr>
            </a:gs>
            <a:gs pos="100000">
              <a:schemeClr val="accent3">
                <a:hueOff val="542120"/>
                <a:satOff val="20000"/>
                <a:lumOff val="-2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935" tIns="0" rIns="241935" bIns="0" numCol="1" spcCol="1270" anchor="ctr" anchorCtr="0">
          <a:noAutofit/>
        </a:bodyPr>
        <a:lstStyle/>
        <a:p>
          <a:pPr marL="0" lvl="0" indent="0" algn="l" defTabSz="844550">
            <a:lnSpc>
              <a:spcPct val="90000"/>
            </a:lnSpc>
            <a:spcBef>
              <a:spcPct val="0"/>
            </a:spcBef>
            <a:spcAft>
              <a:spcPct val="35000"/>
            </a:spcAft>
            <a:buNone/>
          </a:pPr>
          <a:r>
            <a:rPr lang="en-US" sz="1900" kern="1200" dirty="0"/>
            <a:t>MEANS OF COMMUNICATION</a:t>
          </a:r>
        </a:p>
      </dsp:txBody>
      <dsp:txXfrm>
        <a:off x="484580" y="1290237"/>
        <a:ext cx="6346040" cy="506120"/>
      </dsp:txXfrm>
    </dsp:sp>
    <dsp:sp modelId="{70AA33C0-55B6-49B5-B838-C8452918591C}">
      <dsp:nvSpPr>
        <dsp:cNvPr id="0" name=""/>
        <dsp:cNvSpPr/>
      </dsp:nvSpPr>
      <dsp:spPr>
        <a:xfrm>
          <a:off x="0" y="2734312"/>
          <a:ext cx="9144000" cy="807975"/>
        </a:xfrm>
        <a:prstGeom prst="rect">
          <a:avLst/>
        </a:prstGeom>
        <a:solidFill>
          <a:schemeClr val="lt1">
            <a:alpha val="90000"/>
            <a:hueOff val="0"/>
            <a:satOff val="0"/>
            <a:lumOff val="0"/>
            <a:alphaOff val="0"/>
          </a:schemeClr>
        </a:solidFill>
        <a:ln w="6350" cap="flat" cmpd="sng" algn="ctr">
          <a:solidFill>
            <a:schemeClr val="accent3">
              <a:hueOff val="1084240"/>
              <a:satOff val="40000"/>
              <a:lumOff val="-588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9676" tIns="395732" rIns="70967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Native industries, manufacturers, anticipated dev.</a:t>
          </a:r>
        </a:p>
      </dsp:txBody>
      <dsp:txXfrm>
        <a:off x="0" y="2734312"/>
        <a:ext cx="9144000" cy="807975"/>
      </dsp:txXfrm>
    </dsp:sp>
    <dsp:sp modelId="{37904A98-1095-4BA8-89FD-4EB3050C6FF4}">
      <dsp:nvSpPr>
        <dsp:cNvPr id="0" name=""/>
        <dsp:cNvSpPr/>
      </dsp:nvSpPr>
      <dsp:spPr>
        <a:xfrm>
          <a:off x="457200" y="2453872"/>
          <a:ext cx="6400800" cy="560880"/>
        </a:xfrm>
        <a:prstGeom prst="roundRect">
          <a:avLst/>
        </a:prstGeom>
        <a:gradFill rotWithShape="0">
          <a:gsLst>
            <a:gs pos="0">
              <a:schemeClr val="accent3">
                <a:hueOff val="1084240"/>
                <a:satOff val="40000"/>
                <a:lumOff val="-5882"/>
                <a:alphaOff val="0"/>
                <a:lumMod val="110000"/>
                <a:satMod val="105000"/>
                <a:tint val="67000"/>
              </a:schemeClr>
            </a:gs>
            <a:gs pos="50000">
              <a:schemeClr val="accent3">
                <a:hueOff val="1084240"/>
                <a:satOff val="40000"/>
                <a:lumOff val="-5882"/>
                <a:alphaOff val="0"/>
                <a:lumMod val="105000"/>
                <a:satMod val="103000"/>
                <a:tint val="73000"/>
              </a:schemeClr>
            </a:gs>
            <a:gs pos="100000">
              <a:schemeClr val="accent3">
                <a:hueOff val="1084240"/>
                <a:satOff val="40000"/>
                <a:lumOff val="-588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935" tIns="0" rIns="241935" bIns="0" numCol="1" spcCol="1270" anchor="ctr" anchorCtr="0">
          <a:noAutofit/>
        </a:bodyPr>
        <a:lstStyle/>
        <a:p>
          <a:pPr marL="0" lvl="0" indent="0" algn="l" defTabSz="844550">
            <a:lnSpc>
              <a:spcPct val="90000"/>
            </a:lnSpc>
            <a:spcBef>
              <a:spcPct val="0"/>
            </a:spcBef>
            <a:spcAft>
              <a:spcPct val="35000"/>
            </a:spcAft>
            <a:buNone/>
          </a:pPr>
          <a:r>
            <a:rPr lang="en-US" sz="1900" kern="1200" dirty="0"/>
            <a:t>INDUSTRIES , MANUFACTURING AND COMMERCE</a:t>
          </a:r>
        </a:p>
      </dsp:txBody>
      <dsp:txXfrm>
        <a:off x="484580" y="2481252"/>
        <a:ext cx="6346040" cy="506120"/>
      </dsp:txXfrm>
    </dsp:sp>
    <dsp:sp modelId="{9B916576-8AFF-4C3B-9BBD-659013DBB882}">
      <dsp:nvSpPr>
        <dsp:cNvPr id="0" name=""/>
        <dsp:cNvSpPr/>
      </dsp:nvSpPr>
      <dsp:spPr>
        <a:xfrm>
          <a:off x="0" y="3925327"/>
          <a:ext cx="9144000" cy="807975"/>
        </a:xfrm>
        <a:prstGeom prst="rect">
          <a:avLst/>
        </a:prstGeom>
        <a:solidFill>
          <a:schemeClr val="lt1">
            <a:alpha val="90000"/>
            <a:hueOff val="0"/>
            <a:satOff val="0"/>
            <a:lumOff val="0"/>
            <a:alphaOff val="0"/>
          </a:schemeClr>
        </a:solidFill>
        <a:ln w="6350" cap="flat" cmpd="sng" algn="ctr">
          <a:solidFill>
            <a:schemeClr val="accent3">
              <a:hueOff val="1626359"/>
              <a:satOff val="60000"/>
              <a:lumOff val="-882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9676" tIns="395732" rIns="70967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Movement, occupation, health, </a:t>
          </a:r>
          <a:r>
            <a:rPr lang="en-US" sz="1900" kern="1200" dirty="0" err="1"/>
            <a:t>density,well-being,education,anticipate</a:t>
          </a:r>
          <a:r>
            <a:rPr lang="en-US" sz="1900" kern="1200" dirty="0"/>
            <a:t> req.</a:t>
          </a:r>
        </a:p>
      </dsp:txBody>
      <dsp:txXfrm>
        <a:off x="0" y="3925327"/>
        <a:ext cx="9144000" cy="807975"/>
      </dsp:txXfrm>
    </dsp:sp>
    <dsp:sp modelId="{E0564C73-6AEF-4C90-93C8-0F0C9F0D5B6D}">
      <dsp:nvSpPr>
        <dsp:cNvPr id="0" name=""/>
        <dsp:cNvSpPr/>
      </dsp:nvSpPr>
      <dsp:spPr>
        <a:xfrm>
          <a:off x="457200" y="3644887"/>
          <a:ext cx="6400800" cy="560880"/>
        </a:xfrm>
        <a:prstGeom prst="roundRect">
          <a:avLst/>
        </a:prstGeom>
        <a:gradFill rotWithShape="0">
          <a:gsLst>
            <a:gs pos="0">
              <a:schemeClr val="accent3">
                <a:hueOff val="1626359"/>
                <a:satOff val="60000"/>
                <a:lumOff val="-8824"/>
                <a:alphaOff val="0"/>
                <a:lumMod val="110000"/>
                <a:satMod val="105000"/>
                <a:tint val="67000"/>
              </a:schemeClr>
            </a:gs>
            <a:gs pos="50000">
              <a:schemeClr val="accent3">
                <a:hueOff val="1626359"/>
                <a:satOff val="60000"/>
                <a:lumOff val="-8824"/>
                <a:alphaOff val="0"/>
                <a:lumMod val="105000"/>
                <a:satMod val="103000"/>
                <a:tint val="73000"/>
              </a:schemeClr>
            </a:gs>
            <a:gs pos="100000">
              <a:schemeClr val="accent3">
                <a:hueOff val="1626359"/>
                <a:satOff val="60000"/>
                <a:lumOff val="-88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935" tIns="0" rIns="241935" bIns="0" numCol="1" spcCol="1270" anchor="ctr" anchorCtr="0">
          <a:noAutofit/>
        </a:bodyPr>
        <a:lstStyle/>
        <a:p>
          <a:pPr marL="0" lvl="0" indent="0" algn="l" defTabSz="844550">
            <a:lnSpc>
              <a:spcPct val="90000"/>
            </a:lnSpc>
            <a:spcBef>
              <a:spcPct val="0"/>
            </a:spcBef>
            <a:spcAft>
              <a:spcPct val="35000"/>
            </a:spcAft>
            <a:buNone/>
          </a:pPr>
          <a:r>
            <a:rPr lang="en-US" sz="1900" kern="1200" dirty="0"/>
            <a:t>POPULATION</a:t>
          </a:r>
        </a:p>
      </dsp:txBody>
      <dsp:txXfrm>
        <a:off x="484580" y="3672267"/>
        <a:ext cx="6346040" cy="506120"/>
      </dsp:txXfrm>
    </dsp:sp>
    <dsp:sp modelId="{3DD2955C-434A-41A0-85B1-50BD5A28742E}">
      <dsp:nvSpPr>
        <dsp:cNvPr id="0" name=""/>
        <dsp:cNvSpPr/>
      </dsp:nvSpPr>
      <dsp:spPr>
        <a:xfrm>
          <a:off x="0" y="5116342"/>
          <a:ext cx="9144000" cy="807975"/>
        </a:xfrm>
        <a:prstGeom prst="rect">
          <a:avLst/>
        </a:prstGeom>
        <a:solidFill>
          <a:schemeClr val="lt1">
            <a:alpha val="90000"/>
            <a:hueOff val="0"/>
            <a:satOff val="0"/>
            <a:lumOff val="0"/>
            <a:alphaOff val="0"/>
          </a:schemeClr>
        </a:solidFill>
        <a:ln w="6350" cap="flat" cmpd="sng" algn="ctr">
          <a:solidFill>
            <a:schemeClr val="accent3">
              <a:hueOff val="2168479"/>
              <a:satOff val="80000"/>
              <a:lumOff val="-1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9676" tIns="395732" rIns="70967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Historic, present, local </a:t>
          </a:r>
          <a:r>
            <a:rPr lang="en-US" sz="1900" kern="1200" dirty="0" err="1"/>
            <a:t>govt</a:t>
          </a:r>
          <a:endParaRPr lang="en-US" sz="1900" kern="1200" dirty="0"/>
        </a:p>
      </dsp:txBody>
      <dsp:txXfrm>
        <a:off x="0" y="5116342"/>
        <a:ext cx="9144000" cy="807975"/>
      </dsp:txXfrm>
    </dsp:sp>
    <dsp:sp modelId="{38A97901-B75E-424C-B9CB-8ED39B4BDE87}">
      <dsp:nvSpPr>
        <dsp:cNvPr id="0" name=""/>
        <dsp:cNvSpPr/>
      </dsp:nvSpPr>
      <dsp:spPr>
        <a:xfrm>
          <a:off x="457200" y="4835902"/>
          <a:ext cx="6400800" cy="560880"/>
        </a:xfrm>
        <a:prstGeom prst="roundRect">
          <a:avLst/>
        </a:prstGeom>
        <a:gradFill rotWithShape="0">
          <a:gsLst>
            <a:gs pos="0">
              <a:schemeClr val="accent3">
                <a:hueOff val="2168479"/>
                <a:satOff val="80000"/>
                <a:lumOff val="-11765"/>
                <a:alphaOff val="0"/>
                <a:lumMod val="110000"/>
                <a:satMod val="105000"/>
                <a:tint val="67000"/>
              </a:schemeClr>
            </a:gs>
            <a:gs pos="50000">
              <a:schemeClr val="accent3">
                <a:hueOff val="2168479"/>
                <a:satOff val="80000"/>
                <a:lumOff val="-11765"/>
                <a:alphaOff val="0"/>
                <a:lumMod val="105000"/>
                <a:satMod val="103000"/>
                <a:tint val="73000"/>
              </a:schemeClr>
            </a:gs>
            <a:gs pos="100000">
              <a:schemeClr val="accent3">
                <a:hueOff val="2168479"/>
                <a:satOff val="80000"/>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935" tIns="0" rIns="241935" bIns="0" numCol="1" spcCol="1270" anchor="ctr" anchorCtr="0">
          <a:noAutofit/>
        </a:bodyPr>
        <a:lstStyle/>
        <a:p>
          <a:pPr marL="0" lvl="0" indent="0" algn="l" defTabSz="844550">
            <a:lnSpc>
              <a:spcPct val="90000"/>
            </a:lnSpc>
            <a:spcBef>
              <a:spcPct val="0"/>
            </a:spcBef>
            <a:spcAft>
              <a:spcPct val="35000"/>
            </a:spcAft>
            <a:buNone/>
          </a:pPr>
          <a:r>
            <a:rPr lang="en-US" sz="1900" kern="1200" dirty="0"/>
            <a:t>TOWN CONDITIONS</a:t>
          </a:r>
        </a:p>
      </dsp:txBody>
      <dsp:txXfrm>
        <a:off x="484580" y="4863282"/>
        <a:ext cx="6346040" cy="506120"/>
      </dsp:txXfrm>
    </dsp:sp>
    <dsp:sp modelId="{E305B785-FFE9-4A8D-AF5D-9F62F6B5F795}">
      <dsp:nvSpPr>
        <dsp:cNvPr id="0" name=""/>
        <dsp:cNvSpPr/>
      </dsp:nvSpPr>
      <dsp:spPr>
        <a:xfrm>
          <a:off x="0" y="6307357"/>
          <a:ext cx="9144000" cy="478800"/>
        </a:xfrm>
        <a:prstGeom prst="rect">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dsp:spPr>
      <dsp:style>
        <a:lnRef idx="1">
          <a:scrgbClr r="0" g="0" b="0"/>
        </a:lnRef>
        <a:fillRef idx="1">
          <a:scrgbClr r="0" g="0" b="0"/>
        </a:fillRef>
        <a:effectRef idx="0">
          <a:scrgbClr r="0" g="0" b="0"/>
        </a:effectRef>
        <a:fontRef idx="minor"/>
      </dsp:style>
    </dsp:sp>
    <dsp:sp modelId="{947C3E8E-560D-4C43-90CD-62D399A9E24E}">
      <dsp:nvSpPr>
        <dsp:cNvPr id="0" name=""/>
        <dsp:cNvSpPr/>
      </dsp:nvSpPr>
      <dsp:spPr>
        <a:xfrm>
          <a:off x="457200" y="6026917"/>
          <a:ext cx="6400800" cy="560880"/>
        </a:xfrm>
        <a:prstGeom prst="roundRect">
          <a:avLst/>
        </a:prstGeom>
        <a:gradFill rotWithShape="0">
          <a:gsLst>
            <a:gs pos="0">
              <a:schemeClr val="accent3">
                <a:hueOff val="2710599"/>
                <a:satOff val="100000"/>
                <a:lumOff val="-14706"/>
                <a:alphaOff val="0"/>
                <a:lumMod val="110000"/>
                <a:satMod val="105000"/>
                <a:tint val="67000"/>
              </a:schemeClr>
            </a:gs>
            <a:gs pos="50000">
              <a:schemeClr val="accent3">
                <a:hueOff val="2710599"/>
                <a:satOff val="100000"/>
                <a:lumOff val="-14706"/>
                <a:alphaOff val="0"/>
                <a:lumMod val="105000"/>
                <a:satMod val="103000"/>
                <a:tint val="73000"/>
              </a:schemeClr>
            </a:gs>
            <a:gs pos="100000">
              <a:schemeClr val="accent3">
                <a:hueOff val="2710599"/>
                <a:satOff val="100000"/>
                <a:lumOff val="-1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935" tIns="0" rIns="241935" bIns="0" numCol="1" spcCol="1270" anchor="ctr" anchorCtr="0">
          <a:noAutofit/>
        </a:bodyPr>
        <a:lstStyle/>
        <a:p>
          <a:pPr marL="0" lvl="0" indent="0" algn="l" defTabSz="844550">
            <a:lnSpc>
              <a:spcPct val="90000"/>
            </a:lnSpc>
            <a:spcBef>
              <a:spcPct val="0"/>
            </a:spcBef>
            <a:spcAft>
              <a:spcPct val="35000"/>
            </a:spcAft>
            <a:buNone/>
          </a:pPr>
          <a:r>
            <a:rPr lang="en-US" sz="1900" kern="1200" dirty="0"/>
            <a:t>SUGGESTIONS AND DESIGNS</a:t>
          </a:r>
        </a:p>
      </dsp:txBody>
      <dsp:txXfrm>
        <a:off x="484580" y="6054297"/>
        <a:ext cx="6346040"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55536-9955-4471-AD79-AFCABA401E8B}">
      <dsp:nvSpPr>
        <dsp:cNvPr id="0" name=""/>
        <dsp:cNvSpPr/>
      </dsp:nvSpPr>
      <dsp:spPr>
        <a:xfrm>
          <a:off x="2615994" y="1677537"/>
          <a:ext cx="864010" cy="864010"/>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CITY</a:t>
          </a:r>
        </a:p>
      </dsp:txBody>
      <dsp:txXfrm>
        <a:off x="2742525" y="1804068"/>
        <a:ext cx="610948" cy="610948"/>
      </dsp:txXfrm>
    </dsp:sp>
    <dsp:sp modelId="{E3103E31-A1D0-460B-894A-82412AAFF844}">
      <dsp:nvSpPr>
        <dsp:cNvPr id="0" name=""/>
        <dsp:cNvSpPr/>
      </dsp:nvSpPr>
      <dsp:spPr>
        <a:xfrm rot="16200000">
          <a:off x="2889339" y="1240276"/>
          <a:ext cx="317321" cy="293763"/>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933404" y="1343094"/>
        <a:ext cx="229192" cy="176257"/>
      </dsp:txXfrm>
    </dsp:sp>
    <dsp:sp modelId="{69D346D7-D2C0-4638-85BE-31C692372C62}">
      <dsp:nvSpPr>
        <dsp:cNvPr id="0" name=""/>
        <dsp:cNvSpPr/>
      </dsp:nvSpPr>
      <dsp:spPr>
        <a:xfrm>
          <a:off x="2512718" y="8255"/>
          <a:ext cx="1070562" cy="1070562"/>
        </a:xfrm>
        <a:prstGeom prst="ellips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ORIGIN</a:t>
          </a:r>
        </a:p>
      </dsp:txBody>
      <dsp:txXfrm>
        <a:off x="2669498" y="165035"/>
        <a:ext cx="757002" cy="757002"/>
      </dsp:txXfrm>
    </dsp:sp>
    <dsp:sp modelId="{F713AB25-FB60-4E99-BC89-5F69C4D60924}">
      <dsp:nvSpPr>
        <dsp:cNvPr id="0" name=""/>
        <dsp:cNvSpPr/>
      </dsp:nvSpPr>
      <dsp:spPr>
        <a:xfrm rot="19285714">
          <a:off x="3454121" y="1512261"/>
          <a:ext cx="317321" cy="293763"/>
        </a:xfrm>
        <a:prstGeom prst="rightArrow">
          <a:avLst>
            <a:gd name="adj1" fmla="val 60000"/>
            <a:gd name="adj2" fmla="val 50000"/>
          </a:avLst>
        </a:prstGeom>
        <a:gradFill rotWithShape="0">
          <a:gsLst>
            <a:gs pos="0">
              <a:schemeClr val="accent5">
                <a:hueOff val="-1126424"/>
                <a:satOff val="-2903"/>
                <a:lumOff val="-1961"/>
                <a:alphaOff val="0"/>
                <a:lumMod val="110000"/>
                <a:satMod val="105000"/>
                <a:tint val="67000"/>
              </a:schemeClr>
            </a:gs>
            <a:gs pos="50000">
              <a:schemeClr val="accent5">
                <a:hueOff val="-1126424"/>
                <a:satOff val="-2903"/>
                <a:lumOff val="-1961"/>
                <a:alphaOff val="0"/>
                <a:lumMod val="105000"/>
                <a:satMod val="103000"/>
                <a:tint val="73000"/>
              </a:schemeClr>
            </a:gs>
            <a:gs pos="100000">
              <a:schemeClr val="accent5">
                <a:hueOff val="-1126424"/>
                <a:satOff val="-2903"/>
                <a:lumOff val="-196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463734" y="1598488"/>
        <a:ext cx="229192" cy="176257"/>
      </dsp:txXfrm>
    </dsp:sp>
    <dsp:sp modelId="{051E5A42-33C0-4981-BF25-A56D450533D6}">
      <dsp:nvSpPr>
        <dsp:cNvPr id="0" name=""/>
        <dsp:cNvSpPr/>
      </dsp:nvSpPr>
      <dsp:spPr>
        <a:xfrm>
          <a:off x="3737071" y="597872"/>
          <a:ext cx="1070562" cy="1070562"/>
        </a:xfrm>
        <a:prstGeom prst="ellipse">
          <a:avLst/>
        </a:prstGeom>
        <a:gradFill rotWithShape="0">
          <a:gsLst>
            <a:gs pos="0">
              <a:schemeClr val="accent5">
                <a:hueOff val="-1126424"/>
                <a:satOff val="-2903"/>
                <a:lumOff val="-1961"/>
                <a:alphaOff val="0"/>
                <a:lumMod val="110000"/>
                <a:satMod val="105000"/>
                <a:tint val="67000"/>
              </a:schemeClr>
            </a:gs>
            <a:gs pos="50000">
              <a:schemeClr val="accent5">
                <a:hueOff val="-1126424"/>
                <a:satOff val="-2903"/>
                <a:lumOff val="-1961"/>
                <a:alphaOff val="0"/>
                <a:lumMod val="105000"/>
                <a:satMod val="103000"/>
                <a:tint val="73000"/>
              </a:schemeClr>
            </a:gs>
            <a:gs pos="100000">
              <a:schemeClr val="accent5">
                <a:hueOff val="-1126424"/>
                <a:satOff val="-2903"/>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HISTORY</a:t>
          </a:r>
        </a:p>
      </dsp:txBody>
      <dsp:txXfrm>
        <a:off x="3893851" y="754652"/>
        <a:ext cx="757002" cy="757002"/>
      </dsp:txXfrm>
    </dsp:sp>
    <dsp:sp modelId="{DDBD409D-6311-4108-A240-3549FC032BB2}">
      <dsp:nvSpPr>
        <dsp:cNvPr id="0" name=""/>
        <dsp:cNvSpPr/>
      </dsp:nvSpPr>
      <dsp:spPr>
        <a:xfrm rot="771429">
          <a:off x="3593611" y="2123406"/>
          <a:ext cx="317321" cy="293763"/>
        </a:xfrm>
        <a:prstGeom prst="rightArrow">
          <a:avLst>
            <a:gd name="adj1" fmla="val 60000"/>
            <a:gd name="adj2" fmla="val 50000"/>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594716" y="2172354"/>
        <a:ext cx="229192" cy="176257"/>
      </dsp:txXfrm>
    </dsp:sp>
    <dsp:sp modelId="{240D4115-2280-4AE3-8F64-C7103B5F5AA3}">
      <dsp:nvSpPr>
        <dsp:cNvPr id="0" name=""/>
        <dsp:cNvSpPr/>
      </dsp:nvSpPr>
      <dsp:spPr>
        <a:xfrm>
          <a:off x="4039461" y="1922730"/>
          <a:ext cx="1070562" cy="1070562"/>
        </a:xfrm>
        <a:prstGeom prst="ellipse">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TRADITIONS</a:t>
          </a:r>
        </a:p>
      </dsp:txBody>
      <dsp:txXfrm>
        <a:off x="4196241" y="2079510"/>
        <a:ext cx="757002" cy="757002"/>
      </dsp:txXfrm>
    </dsp:sp>
    <dsp:sp modelId="{0FF5F264-A276-495E-90C0-49D7DB143906}">
      <dsp:nvSpPr>
        <dsp:cNvPr id="0" name=""/>
        <dsp:cNvSpPr/>
      </dsp:nvSpPr>
      <dsp:spPr>
        <a:xfrm rot="3857143">
          <a:off x="3202769" y="2613505"/>
          <a:ext cx="317321" cy="293763"/>
        </a:xfrm>
        <a:prstGeom prst="rightArrow">
          <a:avLst>
            <a:gd name="adj1" fmla="val 60000"/>
            <a:gd name="adj2" fmla="val 50000"/>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227715" y="2632557"/>
        <a:ext cx="229192" cy="176257"/>
      </dsp:txXfrm>
    </dsp:sp>
    <dsp:sp modelId="{54191830-ADA5-4068-AB89-3A708FD9A981}">
      <dsp:nvSpPr>
        <dsp:cNvPr id="0" name=""/>
        <dsp:cNvSpPr/>
      </dsp:nvSpPr>
      <dsp:spPr>
        <a:xfrm>
          <a:off x="3192183" y="2985183"/>
          <a:ext cx="1070562" cy="1070562"/>
        </a:xfrm>
        <a:prstGeom prst="ellipse">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CLIMATE</a:t>
          </a:r>
        </a:p>
      </dsp:txBody>
      <dsp:txXfrm>
        <a:off x="3348963" y="3141963"/>
        <a:ext cx="757002" cy="757002"/>
      </dsp:txXfrm>
    </dsp:sp>
    <dsp:sp modelId="{D91AC46E-12B5-4D98-A1E0-AF374C8EDA93}">
      <dsp:nvSpPr>
        <dsp:cNvPr id="0" name=""/>
        <dsp:cNvSpPr/>
      </dsp:nvSpPr>
      <dsp:spPr>
        <a:xfrm rot="6942857">
          <a:off x="2575908" y="2613505"/>
          <a:ext cx="317321" cy="293763"/>
        </a:xfrm>
        <a:prstGeom prst="rightArrow">
          <a:avLst>
            <a:gd name="adj1" fmla="val 60000"/>
            <a:gd name="adj2" fmla="val 50000"/>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639091" y="2632557"/>
        <a:ext cx="229192" cy="176257"/>
      </dsp:txXfrm>
    </dsp:sp>
    <dsp:sp modelId="{3210AE3F-B21E-4727-BDE3-5455B828A64E}">
      <dsp:nvSpPr>
        <dsp:cNvPr id="0" name=""/>
        <dsp:cNvSpPr/>
      </dsp:nvSpPr>
      <dsp:spPr>
        <a:xfrm>
          <a:off x="1833254" y="2985183"/>
          <a:ext cx="1070562" cy="1070562"/>
        </a:xfrm>
        <a:prstGeom prst="ellipse">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GEOGRAPHY</a:t>
          </a:r>
        </a:p>
      </dsp:txBody>
      <dsp:txXfrm>
        <a:off x="1990034" y="3141963"/>
        <a:ext cx="757002" cy="757002"/>
      </dsp:txXfrm>
    </dsp:sp>
    <dsp:sp modelId="{F91D04D9-6A9F-4A0A-A51A-B858E24F02A7}">
      <dsp:nvSpPr>
        <dsp:cNvPr id="0" name=""/>
        <dsp:cNvSpPr/>
      </dsp:nvSpPr>
      <dsp:spPr>
        <a:xfrm rot="10028571">
          <a:off x="2185067" y="2123406"/>
          <a:ext cx="317321" cy="293763"/>
        </a:xfrm>
        <a:prstGeom prst="rightArrow">
          <a:avLst>
            <a:gd name="adj1" fmla="val 60000"/>
            <a:gd name="adj2" fmla="val 50000"/>
          </a:avLst>
        </a:prstGeom>
        <a:gradFill rotWithShape="0">
          <a:gsLst>
            <a:gs pos="0">
              <a:schemeClr val="accent5">
                <a:hueOff val="-5632119"/>
                <a:satOff val="-14516"/>
                <a:lumOff val="-9804"/>
                <a:alphaOff val="0"/>
                <a:lumMod val="110000"/>
                <a:satMod val="105000"/>
                <a:tint val="67000"/>
              </a:schemeClr>
            </a:gs>
            <a:gs pos="50000">
              <a:schemeClr val="accent5">
                <a:hueOff val="-5632119"/>
                <a:satOff val="-14516"/>
                <a:lumOff val="-9804"/>
                <a:alphaOff val="0"/>
                <a:lumMod val="105000"/>
                <a:satMod val="103000"/>
                <a:tint val="73000"/>
              </a:schemeClr>
            </a:gs>
            <a:gs pos="100000">
              <a:schemeClr val="accent5">
                <a:hueOff val="-5632119"/>
                <a:satOff val="-14516"/>
                <a:lumOff val="-980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272091" y="2172354"/>
        <a:ext cx="229192" cy="176257"/>
      </dsp:txXfrm>
    </dsp:sp>
    <dsp:sp modelId="{A9F6D505-6C09-4D3E-ADF8-CF19936BA5A1}">
      <dsp:nvSpPr>
        <dsp:cNvPr id="0" name=""/>
        <dsp:cNvSpPr/>
      </dsp:nvSpPr>
      <dsp:spPr>
        <a:xfrm>
          <a:off x="985976" y="1922730"/>
          <a:ext cx="1070562" cy="1070562"/>
        </a:xfrm>
        <a:prstGeom prst="ellipse">
          <a:avLst/>
        </a:prstGeom>
        <a:gradFill rotWithShape="0">
          <a:gsLst>
            <a:gs pos="0">
              <a:schemeClr val="accent5">
                <a:hueOff val="-5632119"/>
                <a:satOff val="-14516"/>
                <a:lumOff val="-9804"/>
                <a:alphaOff val="0"/>
                <a:lumMod val="110000"/>
                <a:satMod val="105000"/>
                <a:tint val="67000"/>
              </a:schemeClr>
            </a:gs>
            <a:gs pos="50000">
              <a:schemeClr val="accent5">
                <a:hueOff val="-5632119"/>
                <a:satOff val="-14516"/>
                <a:lumOff val="-9804"/>
                <a:alphaOff val="0"/>
                <a:lumMod val="105000"/>
                <a:satMod val="103000"/>
                <a:tint val="73000"/>
              </a:schemeClr>
            </a:gs>
            <a:gs pos="100000">
              <a:schemeClr val="accent5">
                <a:hueOff val="-5632119"/>
                <a:satOff val="-14516"/>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ECONOMIC STRUCTURE</a:t>
          </a:r>
        </a:p>
      </dsp:txBody>
      <dsp:txXfrm>
        <a:off x="1142756" y="2079510"/>
        <a:ext cx="757002" cy="757002"/>
      </dsp:txXfrm>
    </dsp:sp>
    <dsp:sp modelId="{4BB7B7F9-14FA-4833-B8DC-245A9BAA65F2}">
      <dsp:nvSpPr>
        <dsp:cNvPr id="0" name=""/>
        <dsp:cNvSpPr/>
      </dsp:nvSpPr>
      <dsp:spPr>
        <a:xfrm rot="13114286">
          <a:off x="2324556" y="1512261"/>
          <a:ext cx="317321" cy="293763"/>
        </a:xfrm>
        <a:prstGeom prst="rightArrow">
          <a:avLst>
            <a:gd name="adj1" fmla="val 60000"/>
            <a:gd name="adj2" fmla="val 5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403072" y="1598488"/>
        <a:ext cx="229192" cy="176257"/>
      </dsp:txXfrm>
    </dsp:sp>
    <dsp:sp modelId="{1D2ADA2D-5B5D-4DBF-9625-34679C0156FA}">
      <dsp:nvSpPr>
        <dsp:cNvPr id="0" name=""/>
        <dsp:cNvSpPr/>
      </dsp:nvSpPr>
      <dsp:spPr>
        <a:xfrm>
          <a:off x="1288366" y="597872"/>
          <a:ext cx="1070562" cy="1070562"/>
        </a:xfrm>
        <a:prstGeom prst="ellipse">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SOCIAL STRUCTURE</a:t>
          </a:r>
        </a:p>
      </dsp:txBody>
      <dsp:txXfrm>
        <a:off x="1445146" y="754652"/>
        <a:ext cx="757002" cy="757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79B95-35FA-41B0-9F79-76AFECD11DF7}">
      <dsp:nvSpPr>
        <dsp:cNvPr id="0" name=""/>
        <dsp:cNvSpPr/>
      </dsp:nvSpPr>
      <dsp:spPr>
        <a:xfrm>
          <a:off x="73723" y="208343"/>
          <a:ext cx="1818513" cy="181851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GARDEN CITY</a:t>
          </a:r>
        </a:p>
      </dsp:txBody>
      <dsp:txXfrm>
        <a:off x="327659" y="422785"/>
        <a:ext cx="1048512" cy="1389629"/>
      </dsp:txXfrm>
    </dsp:sp>
    <dsp:sp modelId="{24126EA2-22A2-46FB-B126-7B55562F5445}">
      <dsp:nvSpPr>
        <dsp:cNvPr id="0" name=""/>
        <dsp:cNvSpPr/>
      </dsp:nvSpPr>
      <dsp:spPr>
        <a:xfrm>
          <a:off x="1384363" y="208343"/>
          <a:ext cx="1818513" cy="1818512"/>
        </a:xfrm>
        <a:prstGeom prst="ellipse">
          <a:avLst/>
        </a:prstGeom>
        <a:gradFill rotWithShape="0">
          <a:gsLst>
            <a:gs pos="0">
              <a:schemeClr val="accent1">
                <a:alpha val="50000"/>
                <a:hueOff val="0"/>
                <a:satOff val="0"/>
                <a:lumOff val="0"/>
                <a:alphaOff val="0"/>
                <a:lumMod val="110000"/>
                <a:satMod val="105000"/>
                <a:tint val="67000"/>
              </a:schemeClr>
            </a:gs>
            <a:gs pos="50000">
              <a:schemeClr val="accent1">
                <a:alpha val="50000"/>
                <a:hueOff val="0"/>
                <a:satOff val="0"/>
                <a:lumOff val="0"/>
                <a:alphaOff val="0"/>
                <a:lumMod val="105000"/>
                <a:satMod val="103000"/>
                <a:tint val="73000"/>
              </a:schemeClr>
            </a:gs>
            <a:gs pos="100000">
              <a:schemeClr val="accent1">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ZIONIST MOVEMENT</a:t>
          </a:r>
        </a:p>
      </dsp:txBody>
      <dsp:txXfrm>
        <a:off x="1900428" y="422785"/>
        <a:ext cx="1048512" cy="13896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55536-9955-4471-AD79-AFCABA401E8B}">
      <dsp:nvSpPr>
        <dsp:cNvPr id="0" name=""/>
        <dsp:cNvSpPr/>
      </dsp:nvSpPr>
      <dsp:spPr>
        <a:xfrm>
          <a:off x="2538183" y="1660247"/>
          <a:ext cx="854876" cy="854876"/>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CITY</a:t>
          </a:r>
        </a:p>
      </dsp:txBody>
      <dsp:txXfrm>
        <a:off x="2663377" y="1785441"/>
        <a:ext cx="604488" cy="604488"/>
      </dsp:txXfrm>
    </dsp:sp>
    <dsp:sp modelId="{E3103E31-A1D0-460B-894A-82412AAFF844}">
      <dsp:nvSpPr>
        <dsp:cNvPr id="0" name=""/>
        <dsp:cNvSpPr/>
      </dsp:nvSpPr>
      <dsp:spPr>
        <a:xfrm rot="16200000">
          <a:off x="2810345" y="1230025"/>
          <a:ext cx="310553" cy="292072"/>
        </a:xfrm>
        <a:prstGeom prst="righ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854156" y="1332250"/>
        <a:ext cx="222931" cy="175244"/>
      </dsp:txXfrm>
    </dsp:sp>
    <dsp:sp modelId="{69D346D7-D2C0-4638-85BE-31C692372C62}">
      <dsp:nvSpPr>
        <dsp:cNvPr id="0" name=""/>
        <dsp:cNvSpPr/>
      </dsp:nvSpPr>
      <dsp:spPr>
        <a:xfrm>
          <a:off x="2431324" y="5701"/>
          <a:ext cx="1068595" cy="1068595"/>
        </a:xfrm>
        <a:prstGeom prst="ellips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ORIGIN</a:t>
          </a:r>
        </a:p>
      </dsp:txBody>
      <dsp:txXfrm>
        <a:off x="2587816" y="162193"/>
        <a:ext cx="755611" cy="755611"/>
      </dsp:txXfrm>
    </dsp:sp>
    <dsp:sp modelId="{F713AB25-FB60-4E99-BC89-5F69C4D60924}">
      <dsp:nvSpPr>
        <dsp:cNvPr id="0" name=""/>
        <dsp:cNvSpPr/>
      </dsp:nvSpPr>
      <dsp:spPr>
        <a:xfrm rot="19285714">
          <a:off x="3366715" y="1497959"/>
          <a:ext cx="310553" cy="292072"/>
        </a:xfrm>
        <a:prstGeom prst="rightArrow">
          <a:avLst>
            <a:gd name="adj1" fmla="val 60000"/>
            <a:gd name="adj2" fmla="val 50000"/>
          </a:avLst>
        </a:prstGeom>
        <a:gradFill rotWithShape="0">
          <a:gsLst>
            <a:gs pos="0">
              <a:schemeClr val="accent5">
                <a:hueOff val="-1126424"/>
                <a:satOff val="-2903"/>
                <a:lumOff val="-1961"/>
                <a:alphaOff val="0"/>
                <a:lumMod val="110000"/>
                <a:satMod val="105000"/>
                <a:tint val="67000"/>
              </a:schemeClr>
            </a:gs>
            <a:gs pos="50000">
              <a:schemeClr val="accent5">
                <a:hueOff val="-1126424"/>
                <a:satOff val="-2903"/>
                <a:lumOff val="-1961"/>
                <a:alphaOff val="0"/>
                <a:lumMod val="105000"/>
                <a:satMod val="103000"/>
                <a:tint val="73000"/>
              </a:schemeClr>
            </a:gs>
            <a:gs pos="100000">
              <a:schemeClr val="accent5">
                <a:hueOff val="-1126424"/>
                <a:satOff val="-2903"/>
                <a:lumOff val="-196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376273" y="1583689"/>
        <a:ext cx="222931" cy="175244"/>
      </dsp:txXfrm>
    </dsp:sp>
    <dsp:sp modelId="{051E5A42-33C0-4981-BF25-A56D450533D6}">
      <dsp:nvSpPr>
        <dsp:cNvPr id="0" name=""/>
        <dsp:cNvSpPr/>
      </dsp:nvSpPr>
      <dsp:spPr>
        <a:xfrm>
          <a:off x="3641354" y="588421"/>
          <a:ext cx="1068595" cy="1068595"/>
        </a:xfrm>
        <a:prstGeom prst="ellipse">
          <a:avLst/>
        </a:prstGeom>
        <a:gradFill rotWithShape="0">
          <a:gsLst>
            <a:gs pos="0">
              <a:schemeClr val="accent5">
                <a:hueOff val="-1126424"/>
                <a:satOff val="-2903"/>
                <a:lumOff val="-1961"/>
                <a:alphaOff val="0"/>
                <a:lumMod val="110000"/>
                <a:satMod val="105000"/>
                <a:tint val="67000"/>
              </a:schemeClr>
            </a:gs>
            <a:gs pos="50000">
              <a:schemeClr val="accent5">
                <a:hueOff val="-1126424"/>
                <a:satOff val="-2903"/>
                <a:lumOff val="-1961"/>
                <a:alphaOff val="0"/>
                <a:lumMod val="105000"/>
                <a:satMod val="103000"/>
                <a:tint val="73000"/>
              </a:schemeClr>
            </a:gs>
            <a:gs pos="100000">
              <a:schemeClr val="accent5">
                <a:hueOff val="-1126424"/>
                <a:satOff val="-2903"/>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HISTORY</a:t>
          </a:r>
        </a:p>
      </dsp:txBody>
      <dsp:txXfrm>
        <a:off x="3797846" y="744913"/>
        <a:ext cx="755611" cy="755611"/>
      </dsp:txXfrm>
    </dsp:sp>
    <dsp:sp modelId="{DDBD409D-6311-4108-A240-3549FC032BB2}">
      <dsp:nvSpPr>
        <dsp:cNvPr id="0" name=""/>
        <dsp:cNvSpPr/>
      </dsp:nvSpPr>
      <dsp:spPr>
        <a:xfrm rot="771429">
          <a:off x="3504127" y="2100001"/>
          <a:ext cx="310553" cy="292072"/>
        </a:xfrm>
        <a:prstGeom prst="rightArrow">
          <a:avLst>
            <a:gd name="adj1" fmla="val 60000"/>
            <a:gd name="adj2" fmla="val 50000"/>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505225" y="2148666"/>
        <a:ext cx="222931" cy="175244"/>
      </dsp:txXfrm>
    </dsp:sp>
    <dsp:sp modelId="{240D4115-2280-4AE3-8F64-C7103B5F5AA3}">
      <dsp:nvSpPr>
        <dsp:cNvPr id="0" name=""/>
        <dsp:cNvSpPr/>
      </dsp:nvSpPr>
      <dsp:spPr>
        <a:xfrm>
          <a:off x="3940207" y="1897780"/>
          <a:ext cx="1068595" cy="1068595"/>
        </a:xfrm>
        <a:prstGeom prst="ellipse">
          <a:avLst/>
        </a:prstGeom>
        <a:gradFill rotWithShape="0">
          <a:gsLst>
            <a:gs pos="0">
              <a:schemeClr val="accent5">
                <a:hueOff val="-2252848"/>
                <a:satOff val="-5806"/>
                <a:lumOff val="-3922"/>
                <a:alphaOff val="0"/>
                <a:lumMod val="110000"/>
                <a:satMod val="105000"/>
                <a:tint val="67000"/>
              </a:schemeClr>
            </a:gs>
            <a:gs pos="50000">
              <a:schemeClr val="accent5">
                <a:hueOff val="-2252848"/>
                <a:satOff val="-5806"/>
                <a:lumOff val="-3922"/>
                <a:alphaOff val="0"/>
                <a:lumMod val="105000"/>
                <a:satMod val="103000"/>
                <a:tint val="73000"/>
              </a:schemeClr>
            </a:gs>
            <a:gs pos="100000">
              <a:schemeClr val="accent5">
                <a:hueOff val="-2252848"/>
                <a:satOff val="-5806"/>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TRADITIONS</a:t>
          </a:r>
        </a:p>
      </dsp:txBody>
      <dsp:txXfrm>
        <a:off x="4096699" y="2054272"/>
        <a:ext cx="755611" cy="755611"/>
      </dsp:txXfrm>
    </dsp:sp>
    <dsp:sp modelId="{0FF5F264-A276-495E-90C0-49D7DB143906}">
      <dsp:nvSpPr>
        <dsp:cNvPr id="0" name=""/>
        <dsp:cNvSpPr/>
      </dsp:nvSpPr>
      <dsp:spPr>
        <a:xfrm rot="3857143">
          <a:off x="3119107" y="2582801"/>
          <a:ext cx="310553" cy="292072"/>
        </a:xfrm>
        <a:prstGeom prst="rightArrow">
          <a:avLst>
            <a:gd name="adj1" fmla="val 60000"/>
            <a:gd name="adj2" fmla="val 50000"/>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143909" y="2601743"/>
        <a:ext cx="222931" cy="175244"/>
      </dsp:txXfrm>
    </dsp:sp>
    <dsp:sp modelId="{54191830-ADA5-4068-AB89-3A708FD9A981}">
      <dsp:nvSpPr>
        <dsp:cNvPr id="0" name=""/>
        <dsp:cNvSpPr/>
      </dsp:nvSpPr>
      <dsp:spPr>
        <a:xfrm>
          <a:off x="3102840" y="2947805"/>
          <a:ext cx="1068595" cy="1068595"/>
        </a:xfrm>
        <a:prstGeom prst="ellipse">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CLIMATE</a:t>
          </a:r>
        </a:p>
      </dsp:txBody>
      <dsp:txXfrm>
        <a:off x="3259332" y="3104297"/>
        <a:ext cx="755611" cy="755611"/>
      </dsp:txXfrm>
    </dsp:sp>
    <dsp:sp modelId="{D91AC46E-12B5-4D98-A1E0-AF374C8EDA93}">
      <dsp:nvSpPr>
        <dsp:cNvPr id="0" name=""/>
        <dsp:cNvSpPr/>
      </dsp:nvSpPr>
      <dsp:spPr>
        <a:xfrm rot="6942857">
          <a:off x="2501582" y="2582801"/>
          <a:ext cx="310553" cy="292072"/>
        </a:xfrm>
        <a:prstGeom prst="rightArrow">
          <a:avLst>
            <a:gd name="adj1" fmla="val 60000"/>
            <a:gd name="adj2" fmla="val 50000"/>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564402" y="2601743"/>
        <a:ext cx="222931" cy="175244"/>
      </dsp:txXfrm>
    </dsp:sp>
    <dsp:sp modelId="{3210AE3F-B21E-4727-BDE3-5455B828A64E}">
      <dsp:nvSpPr>
        <dsp:cNvPr id="0" name=""/>
        <dsp:cNvSpPr/>
      </dsp:nvSpPr>
      <dsp:spPr>
        <a:xfrm>
          <a:off x="1759808" y="2947805"/>
          <a:ext cx="1068595" cy="1068595"/>
        </a:xfrm>
        <a:prstGeom prst="ellipse">
          <a:avLst/>
        </a:prstGeom>
        <a:gradFill rotWithShape="0">
          <a:gsLst>
            <a:gs pos="0">
              <a:schemeClr val="accent5">
                <a:hueOff val="-4505695"/>
                <a:satOff val="-11613"/>
                <a:lumOff val="-7843"/>
                <a:alphaOff val="0"/>
                <a:lumMod val="110000"/>
                <a:satMod val="105000"/>
                <a:tint val="67000"/>
              </a:schemeClr>
            </a:gs>
            <a:gs pos="50000">
              <a:schemeClr val="accent5">
                <a:hueOff val="-4505695"/>
                <a:satOff val="-11613"/>
                <a:lumOff val="-7843"/>
                <a:alphaOff val="0"/>
                <a:lumMod val="105000"/>
                <a:satMod val="103000"/>
                <a:tint val="73000"/>
              </a:schemeClr>
            </a:gs>
            <a:gs pos="100000">
              <a:schemeClr val="accent5">
                <a:hueOff val="-4505695"/>
                <a:satOff val="-11613"/>
                <a:lumOff val="-784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GEOGRAPHY</a:t>
          </a:r>
        </a:p>
      </dsp:txBody>
      <dsp:txXfrm>
        <a:off x="1916300" y="3104297"/>
        <a:ext cx="755611" cy="755611"/>
      </dsp:txXfrm>
    </dsp:sp>
    <dsp:sp modelId="{F91D04D9-6A9F-4A0A-A51A-B858E24F02A7}">
      <dsp:nvSpPr>
        <dsp:cNvPr id="0" name=""/>
        <dsp:cNvSpPr/>
      </dsp:nvSpPr>
      <dsp:spPr>
        <a:xfrm rot="10028571">
          <a:off x="2116562" y="2100001"/>
          <a:ext cx="310553" cy="292072"/>
        </a:xfrm>
        <a:prstGeom prst="rightArrow">
          <a:avLst>
            <a:gd name="adj1" fmla="val 60000"/>
            <a:gd name="adj2" fmla="val 50000"/>
          </a:avLst>
        </a:prstGeom>
        <a:gradFill rotWithShape="0">
          <a:gsLst>
            <a:gs pos="0">
              <a:schemeClr val="accent5">
                <a:hueOff val="-5632119"/>
                <a:satOff val="-14516"/>
                <a:lumOff val="-9804"/>
                <a:alphaOff val="0"/>
                <a:lumMod val="110000"/>
                <a:satMod val="105000"/>
                <a:tint val="67000"/>
              </a:schemeClr>
            </a:gs>
            <a:gs pos="50000">
              <a:schemeClr val="accent5">
                <a:hueOff val="-5632119"/>
                <a:satOff val="-14516"/>
                <a:lumOff val="-9804"/>
                <a:alphaOff val="0"/>
                <a:lumMod val="105000"/>
                <a:satMod val="103000"/>
                <a:tint val="73000"/>
              </a:schemeClr>
            </a:gs>
            <a:gs pos="100000">
              <a:schemeClr val="accent5">
                <a:hueOff val="-5632119"/>
                <a:satOff val="-14516"/>
                <a:lumOff val="-980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203086" y="2148666"/>
        <a:ext cx="222931" cy="175244"/>
      </dsp:txXfrm>
    </dsp:sp>
    <dsp:sp modelId="{A9F6D505-6C09-4D3E-ADF8-CF19936BA5A1}">
      <dsp:nvSpPr>
        <dsp:cNvPr id="0" name=""/>
        <dsp:cNvSpPr/>
      </dsp:nvSpPr>
      <dsp:spPr>
        <a:xfrm>
          <a:off x="922441" y="1897780"/>
          <a:ext cx="1068595" cy="1068595"/>
        </a:xfrm>
        <a:prstGeom prst="ellipse">
          <a:avLst/>
        </a:prstGeom>
        <a:gradFill rotWithShape="0">
          <a:gsLst>
            <a:gs pos="0">
              <a:schemeClr val="accent5">
                <a:hueOff val="-5632119"/>
                <a:satOff val="-14516"/>
                <a:lumOff val="-9804"/>
                <a:alphaOff val="0"/>
                <a:lumMod val="110000"/>
                <a:satMod val="105000"/>
                <a:tint val="67000"/>
              </a:schemeClr>
            </a:gs>
            <a:gs pos="50000">
              <a:schemeClr val="accent5">
                <a:hueOff val="-5632119"/>
                <a:satOff val="-14516"/>
                <a:lumOff val="-9804"/>
                <a:alphaOff val="0"/>
                <a:lumMod val="105000"/>
                <a:satMod val="103000"/>
                <a:tint val="73000"/>
              </a:schemeClr>
            </a:gs>
            <a:gs pos="100000">
              <a:schemeClr val="accent5">
                <a:hueOff val="-5632119"/>
                <a:satOff val="-14516"/>
                <a:lumOff val="-9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ECONOMIC STRUCTURE</a:t>
          </a:r>
        </a:p>
      </dsp:txBody>
      <dsp:txXfrm>
        <a:off x="1078933" y="2054272"/>
        <a:ext cx="755611" cy="755611"/>
      </dsp:txXfrm>
    </dsp:sp>
    <dsp:sp modelId="{4BB7B7F9-14FA-4833-B8DC-245A9BAA65F2}">
      <dsp:nvSpPr>
        <dsp:cNvPr id="0" name=""/>
        <dsp:cNvSpPr/>
      </dsp:nvSpPr>
      <dsp:spPr>
        <a:xfrm rot="13114286">
          <a:off x="2253974" y="1497959"/>
          <a:ext cx="310553" cy="292072"/>
        </a:xfrm>
        <a:prstGeom prst="rightArrow">
          <a:avLst>
            <a:gd name="adj1" fmla="val 60000"/>
            <a:gd name="adj2" fmla="val 5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2332038" y="1583689"/>
        <a:ext cx="222931" cy="175244"/>
      </dsp:txXfrm>
    </dsp:sp>
    <dsp:sp modelId="{1D2ADA2D-5B5D-4DBF-9625-34679C0156FA}">
      <dsp:nvSpPr>
        <dsp:cNvPr id="0" name=""/>
        <dsp:cNvSpPr/>
      </dsp:nvSpPr>
      <dsp:spPr>
        <a:xfrm>
          <a:off x="1221294" y="588421"/>
          <a:ext cx="1068595" cy="1068595"/>
        </a:xfrm>
        <a:prstGeom prst="ellipse">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SOCIAL STRUCTURE</a:t>
          </a:r>
        </a:p>
      </dsp:txBody>
      <dsp:txXfrm>
        <a:off x="1377786" y="744913"/>
        <a:ext cx="755611" cy="75561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862BBDD-5424-411A-AC8A-71BA51D1B706}" type="datetimeFigureOut">
              <a:rPr lang="en-US"/>
              <a:pPr>
                <a:defRPr/>
              </a:pPr>
              <a:t>8/27/2021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8B20641-FED7-45B1-9A45-1D10533943E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96AB5F-29B3-48A1-8F25-D44878EE4383}" type="slidenum">
              <a:rPr lang="en-US" smtClean="0"/>
              <a:pPr fontAlgn="base">
                <a:spcBef>
                  <a:spcPct val="0"/>
                </a:spcBef>
                <a:spcAft>
                  <a:spcPct val="0"/>
                </a:spcAft>
                <a:defRPr/>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CD98-C030-438C-8A6C-7A2F284C1B0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84D5294D-F3BC-4B2A-AFCC-0211F46097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5505781-AF1A-4DB2-AB4C-EC0B2BFC0706}"/>
              </a:ext>
            </a:extLst>
          </p:cNvPr>
          <p:cNvSpPr>
            <a:spLocks noGrp="1"/>
          </p:cNvSpPr>
          <p:nvPr>
            <p:ph type="dt" sz="half" idx="10"/>
          </p:nvPr>
        </p:nvSpPr>
        <p:spPr/>
        <p:txBody>
          <a:bodyPr/>
          <a:lstStyle/>
          <a:p>
            <a:pPr>
              <a:defRPr/>
            </a:pPr>
            <a:fld id="{0E4C75F4-7F57-403B-B238-296B22A0B754}" type="datetimeFigureOut">
              <a:rPr lang="en-US" smtClean="0"/>
              <a:pPr>
                <a:defRPr/>
              </a:pPr>
              <a:t>8/27/2021</a:t>
            </a:fld>
            <a:endParaRPr lang="en-US"/>
          </a:p>
        </p:txBody>
      </p:sp>
      <p:sp>
        <p:nvSpPr>
          <p:cNvPr id="5" name="Footer Placeholder 4">
            <a:extLst>
              <a:ext uri="{FF2B5EF4-FFF2-40B4-BE49-F238E27FC236}">
                <a16:creationId xmlns:a16="http://schemas.microsoft.com/office/drawing/2014/main" id="{F28A39B4-DA04-4945-8D3E-12E1CF44978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D5A4275-B4D7-45CE-B14D-942FD63F4F21}"/>
              </a:ext>
            </a:extLst>
          </p:cNvPr>
          <p:cNvSpPr>
            <a:spLocks noGrp="1"/>
          </p:cNvSpPr>
          <p:nvPr>
            <p:ph type="sldNum" sz="quarter" idx="12"/>
          </p:nvPr>
        </p:nvSpPr>
        <p:spPr/>
        <p:txBody>
          <a:bodyPr/>
          <a:lstStyle/>
          <a:p>
            <a:pPr>
              <a:defRPr/>
            </a:pPr>
            <a:fld id="{B47A18BF-BC8F-47AB-B549-B42DE97DF55E}" type="slidenum">
              <a:rPr lang="en-US" smtClean="0"/>
              <a:pPr>
                <a:defRPr/>
              </a:pPr>
              <a:t>‹#›</a:t>
            </a:fld>
            <a:endParaRPr lang="en-US"/>
          </a:p>
        </p:txBody>
      </p:sp>
    </p:spTree>
    <p:extLst>
      <p:ext uri="{BB962C8B-B14F-4D97-AF65-F5344CB8AC3E}">
        <p14:creationId xmlns:p14="http://schemas.microsoft.com/office/powerpoint/2010/main" val="338104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A1CE8-CA32-480D-A20A-A042CF3BF17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DFD1720-EE63-4FEE-99CA-4AE1DF6266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483F2DE-EE62-43BF-972D-396F5562445D}"/>
              </a:ext>
            </a:extLst>
          </p:cNvPr>
          <p:cNvSpPr>
            <a:spLocks noGrp="1"/>
          </p:cNvSpPr>
          <p:nvPr>
            <p:ph type="dt" sz="half" idx="10"/>
          </p:nvPr>
        </p:nvSpPr>
        <p:spPr/>
        <p:txBody>
          <a:bodyPr/>
          <a:lstStyle/>
          <a:p>
            <a:pPr>
              <a:defRPr/>
            </a:pPr>
            <a:fld id="{EB659955-166A-433C-A202-6043AB933F8B}" type="datetimeFigureOut">
              <a:rPr lang="en-US" smtClean="0"/>
              <a:pPr>
                <a:defRPr/>
              </a:pPr>
              <a:t>8/27/2021</a:t>
            </a:fld>
            <a:endParaRPr lang="en-US"/>
          </a:p>
        </p:txBody>
      </p:sp>
      <p:sp>
        <p:nvSpPr>
          <p:cNvPr id="5" name="Footer Placeholder 4">
            <a:extLst>
              <a:ext uri="{FF2B5EF4-FFF2-40B4-BE49-F238E27FC236}">
                <a16:creationId xmlns:a16="http://schemas.microsoft.com/office/drawing/2014/main" id="{5347196A-63C3-453A-8326-69DF90E6F48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F49EF4E-26B9-4250-98FD-58BC245A60F8}"/>
              </a:ext>
            </a:extLst>
          </p:cNvPr>
          <p:cNvSpPr>
            <a:spLocks noGrp="1"/>
          </p:cNvSpPr>
          <p:nvPr>
            <p:ph type="sldNum" sz="quarter" idx="12"/>
          </p:nvPr>
        </p:nvSpPr>
        <p:spPr/>
        <p:txBody>
          <a:bodyPr/>
          <a:lstStyle/>
          <a:p>
            <a:pPr>
              <a:defRPr/>
            </a:pPr>
            <a:fld id="{C86FA9C1-228F-4DEC-9F8E-4C3C7F35D764}" type="slidenum">
              <a:rPr lang="en-US" smtClean="0"/>
              <a:pPr>
                <a:defRPr/>
              </a:pPr>
              <a:t>‹#›</a:t>
            </a:fld>
            <a:endParaRPr lang="en-US"/>
          </a:p>
        </p:txBody>
      </p:sp>
    </p:spTree>
    <p:extLst>
      <p:ext uri="{BB962C8B-B14F-4D97-AF65-F5344CB8AC3E}">
        <p14:creationId xmlns:p14="http://schemas.microsoft.com/office/powerpoint/2010/main" val="1696747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DCFF6E-6D77-4C4A-A8A3-60E5BE6EAAF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3995384-D3F5-4D10-B4B9-10CAD61815F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55D53FA-FC74-4840-81DE-72457B8F88A5}"/>
              </a:ext>
            </a:extLst>
          </p:cNvPr>
          <p:cNvSpPr>
            <a:spLocks noGrp="1"/>
          </p:cNvSpPr>
          <p:nvPr>
            <p:ph type="dt" sz="half" idx="10"/>
          </p:nvPr>
        </p:nvSpPr>
        <p:spPr/>
        <p:txBody>
          <a:bodyPr/>
          <a:lstStyle/>
          <a:p>
            <a:pPr>
              <a:defRPr/>
            </a:pPr>
            <a:fld id="{88B2ABA1-7DC7-4221-8A6C-3A1B76E70ED8}" type="datetimeFigureOut">
              <a:rPr lang="en-US" smtClean="0"/>
              <a:pPr>
                <a:defRPr/>
              </a:pPr>
              <a:t>8/27/2021</a:t>
            </a:fld>
            <a:endParaRPr lang="en-US"/>
          </a:p>
        </p:txBody>
      </p:sp>
      <p:sp>
        <p:nvSpPr>
          <p:cNvPr id="5" name="Footer Placeholder 4">
            <a:extLst>
              <a:ext uri="{FF2B5EF4-FFF2-40B4-BE49-F238E27FC236}">
                <a16:creationId xmlns:a16="http://schemas.microsoft.com/office/drawing/2014/main" id="{30A93D53-9A51-4192-A7AF-08048D69867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EC91665-DE42-421C-8A6A-795CCD8BD8E7}"/>
              </a:ext>
            </a:extLst>
          </p:cNvPr>
          <p:cNvSpPr>
            <a:spLocks noGrp="1"/>
          </p:cNvSpPr>
          <p:nvPr>
            <p:ph type="sldNum" sz="quarter" idx="12"/>
          </p:nvPr>
        </p:nvSpPr>
        <p:spPr/>
        <p:txBody>
          <a:bodyPr/>
          <a:lstStyle/>
          <a:p>
            <a:pPr>
              <a:defRPr/>
            </a:pPr>
            <a:fld id="{36BB2742-C0E0-4E1C-994F-1A9FC92F5FC2}" type="slidenum">
              <a:rPr lang="en-US" smtClean="0"/>
              <a:pPr>
                <a:defRPr/>
              </a:pPr>
              <a:t>‹#›</a:t>
            </a:fld>
            <a:endParaRPr lang="en-US"/>
          </a:p>
        </p:txBody>
      </p:sp>
    </p:spTree>
    <p:extLst>
      <p:ext uri="{BB962C8B-B14F-4D97-AF65-F5344CB8AC3E}">
        <p14:creationId xmlns:p14="http://schemas.microsoft.com/office/powerpoint/2010/main" val="2703971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44DC4-65B6-44E7-8DD5-A8B87F66F8D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98133FB-A5BB-4432-9867-E1813B7B00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8695086-FABC-4F4E-8749-0944659751D6}"/>
              </a:ext>
            </a:extLst>
          </p:cNvPr>
          <p:cNvSpPr>
            <a:spLocks noGrp="1"/>
          </p:cNvSpPr>
          <p:nvPr>
            <p:ph type="dt" sz="half" idx="10"/>
          </p:nvPr>
        </p:nvSpPr>
        <p:spPr/>
        <p:txBody>
          <a:bodyPr/>
          <a:lstStyle/>
          <a:p>
            <a:pPr>
              <a:defRPr/>
            </a:pPr>
            <a:fld id="{E08B9865-43B1-4278-A27B-DA67C7CDB9E7}" type="datetimeFigureOut">
              <a:rPr lang="en-US" smtClean="0"/>
              <a:pPr>
                <a:defRPr/>
              </a:pPr>
              <a:t>8/27/2021</a:t>
            </a:fld>
            <a:endParaRPr lang="en-US"/>
          </a:p>
        </p:txBody>
      </p:sp>
      <p:sp>
        <p:nvSpPr>
          <p:cNvPr id="5" name="Footer Placeholder 4">
            <a:extLst>
              <a:ext uri="{FF2B5EF4-FFF2-40B4-BE49-F238E27FC236}">
                <a16:creationId xmlns:a16="http://schemas.microsoft.com/office/drawing/2014/main" id="{1EF19151-BF19-4D03-820A-EA24FD2AE33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F5B5C00-B4E6-4E2F-B987-EFE12CE032CD}"/>
              </a:ext>
            </a:extLst>
          </p:cNvPr>
          <p:cNvSpPr>
            <a:spLocks noGrp="1"/>
          </p:cNvSpPr>
          <p:nvPr>
            <p:ph type="sldNum" sz="quarter" idx="12"/>
          </p:nvPr>
        </p:nvSpPr>
        <p:spPr/>
        <p:txBody>
          <a:bodyPr/>
          <a:lstStyle/>
          <a:p>
            <a:pPr>
              <a:defRPr/>
            </a:pPr>
            <a:fld id="{1B2F4CF4-16D0-41A4-8E06-7D7FB2888981}" type="slidenum">
              <a:rPr lang="en-US" smtClean="0"/>
              <a:pPr>
                <a:defRPr/>
              </a:pPr>
              <a:t>‹#›</a:t>
            </a:fld>
            <a:endParaRPr lang="en-US"/>
          </a:p>
        </p:txBody>
      </p:sp>
    </p:spTree>
    <p:extLst>
      <p:ext uri="{BB962C8B-B14F-4D97-AF65-F5344CB8AC3E}">
        <p14:creationId xmlns:p14="http://schemas.microsoft.com/office/powerpoint/2010/main" val="147274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C0FD3-12B5-4D35-9742-871649A7800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70A844B-3390-4BBF-B5D3-2A83BFEFCF0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4D96B-B817-4F2F-91B8-DF2D61B2A5F1}"/>
              </a:ext>
            </a:extLst>
          </p:cNvPr>
          <p:cNvSpPr>
            <a:spLocks noGrp="1"/>
          </p:cNvSpPr>
          <p:nvPr>
            <p:ph type="dt" sz="half" idx="10"/>
          </p:nvPr>
        </p:nvSpPr>
        <p:spPr/>
        <p:txBody>
          <a:bodyPr/>
          <a:lstStyle/>
          <a:p>
            <a:pPr>
              <a:defRPr/>
            </a:pPr>
            <a:fld id="{2BA62203-AB03-4A8B-AB40-32F61473BC37}" type="datetimeFigureOut">
              <a:rPr lang="en-US" smtClean="0"/>
              <a:pPr>
                <a:defRPr/>
              </a:pPr>
              <a:t>8/27/2021</a:t>
            </a:fld>
            <a:endParaRPr lang="en-US"/>
          </a:p>
        </p:txBody>
      </p:sp>
      <p:sp>
        <p:nvSpPr>
          <p:cNvPr id="5" name="Footer Placeholder 4">
            <a:extLst>
              <a:ext uri="{FF2B5EF4-FFF2-40B4-BE49-F238E27FC236}">
                <a16:creationId xmlns:a16="http://schemas.microsoft.com/office/drawing/2014/main" id="{F5E5EA96-9F5C-4A2B-9DBA-1D196287262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B1D73966-E7CF-4BE4-83E8-A49D2969ED7A}"/>
              </a:ext>
            </a:extLst>
          </p:cNvPr>
          <p:cNvSpPr>
            <a:spLocks noGrp="1"/>
          </p:cNvSpPr>
          <p:nvPr>
            <p:ph type="sldNum" sz="quarter" idx="12"/>
          </p:nvPr>
        </p:nvSpPr>
        <p:spPr/>
        <p:txBody>
          <a:bodyPr/>
          <a:lstStyle/>
          <a:p>
            <a:pPr>
              <a:defRPr/>
            </a:pPr>
            <a:fld id="{43176654-D3F4-40C0-AB7E-2534B4EF7297}" type="slidenum">
              <a:rPr lang="en-US" smtClean="0"/>
              <a:pPr>
                <a:defRPr/>
              </a:pPr>
              <a:t>‹#›</a:t>
            </a:fld>
            <a:endParaRPr lang="en-US"/>
          </a:p>
        </p:txBody>
      </p:sp>
    </p:spTree>
    <p:extLst>
      <p:ext uri="{BB962C8B-B14F-4D97-AF65-F5344CB8AC3E}">
        <p14:creationId xmlns:p14="http://schemas.microsoft.com/office/powerpoint/2010/main" val="326546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936F-326A-4462-8F69-F6ABAD934A9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775A3FE-536E-439D-8C16-2F6B091F879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8E1F41E-8D30-4A0A-97D8-90BC1DB5691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894DC79-F567-4EC9-97AC-04168D34BCAD}"/>
              </a:ext>
            </a:extLst>
          </p:cNvPr>
          <p:cNvSpPr>
            <a:spLocks noGrp="1"/>
          </p:cNvSpPr>
          <p:nvPr>
            <p:ph type="dt" sz="half" idx="10"/>
          </p:nvPr>
        </p:nvSpPr>
        <p:spPr/>
        <p:txBody>
          <a:bodyPr/>
          <a:lstStyle/>
          <a:p>
            <a:pPr>
              <a:defRPr/>
            </a:pPr>
            <a:fld id="{50FFF682-E080-4679-9888-4B2C84F52C70}" type="datetimeFigureOut">
              <a:rPr lang="en-US" smtClean="0"/>
              <a:pPr>
                <a:defRPr/>
              </a:pPr>
              <a:t>8/27/2021</a:t>
            </a:fld>
            <a:endParaRPr lang="en-US"/>
          </a:p>
        </p:txBody>
      </p:sp>
      <p:sp>
        <p:nvSpPr>
          <p:cNvPr id="6" name="Footer Placeholder 5">
            <a:extLst>
              <a:ext uri="{FF2B5EF4-FFF2-40B4-BE49-F238E27FC236}">
                <a16:creationId xmlns:a16="http://schemas.microsoft.com/office/drawing/2014/main" id="{263621D3-7CFE-4A41-8492-7EA219DB4C0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2E711E2-9D73-45F0-AC80-D99CE0FE8857}"/>
              </a:ext>
            </a:extLst>
          </p:cNvPr>
          <p:cNvSpPr>
            <a:spLocks noGrp="1"/>
          </p:cNvSpPr>
          <p:nvPr>
            <p:ph type="sldNum" sz="quarter" idx="12"/>
          </p:nvPr>
        </p:nvSpPr>
        <p:spPr/>
        <p:txBody>
          <a:bodyPr/>
          <a:lstStyle/>
          <a:p>
            <a:pPr>
              <a:defRPr/>
            </a:pPr>
            <a:fld id="{2576B615-2B10-4A88-ADBA-0D91F03E445E}" type="slidenum">
              <a:rPr lang="en-US" smtClean="0"/>
              <a:pPr>
                <a:defRPr/>
              </a:pPr>
              <a:t>‹#›</a:t>
            </a:fld>
            <a:endParaRPr lang="en-US"/>
          </a:p>
        </p:txBody>
      </p:sp>
    </p:spTree>
    <p:extLst>
      <p:ext uri="{BB962C8B-B14F-4D97-AF65-F5344CB8AC3E}">
        <p14:creationId xmlns:p14="http://schemas.microsoft.com/office/powerpoint/2010/main" val="182352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67ED7-0BFF-46EB-B25C-AED4FA6FED97}"/>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B9EE271-B4BC-46DC-90CD-6F33D47DC60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68B29E7-2648-482E-AE02-E91204370D9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F206D42-ED58-4155-BA41-D6AA47258D6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8D3947F-641F-4342-9D7B-CCCB75D0334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065CAB5-B625-48F4-AC3B-D7589852B805}"/>
              </a:ext>
            </a:extLst>
          </p:cNvPr>
          <p:cNvSpPr>
            <a:spLocks noGrp="1"/>
          </p:cNvSpPr>
          <p:nvPr>
            <p:ph type="dt" sz="half" idx="10"/>
          </p:nvPr>
        </p:nvSpPr>
        <p:spPr/>
        <p:txBody>
          <a:bodyPr/>
          <a:lstStyle/>
          <a:p>
            <a:pPr>
              <a:defRPr/>
            </a:pPr>
            <a:fld id="{94C6D213-DE81-4EDB-866B-9E76E516FB54}" type="datetimeFigureOut">
              <a:rPr lang="en-US" smtClean="0"/>
              <a:pPr>
                <a:defRPr/>
              </a:pPr>
              <a:t>8/27/2021</a:t>
            </a:fld>
            <a:endParaRPr lang="en-US"/>
          </a:p>
        </p:txBody>
      </p:sp>
      <p:sp>
        <p:nvSpPr>
          <p:cNvPr id="8" name="Footer Placeholder 7">
            <a:extLst>
              <a:ext uri="{FF2B5EF4-FFF2-40B4-BE49-F238E27FC236}">
                <a16:creationId xmlns:a16="http://schemas.microsoft.com/office/drawing/2014/main" id="{05CA8D65-9E46-456F-A7F8-1C67ABD271E2}"/>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D58CE37A-5DD5-4ADB-9208-83D86CEEA7A8}"/>
              </a:ext>
            </a:extLst>
          </p:cNvPr>
          <p:cNvSpPr>
            <a:spLocks noGrp="1"/>
          </p:cNvSpPr>
          <p:nvPr>
            <p:ph type="sldNum" sz="quarter" idx="12"/>
          </p:nvPr>
        </p:nvSpPr>
        <p:spPr/>
        <p:txBody>
          <a:bodyPr/>
          <a:lstStyle/>
          <a:p>
            <a:pPr>
              <a:defRPr/>
            </a:pPr>
            <a:fld id="{10434460-0CA7-4DAF-9543-C833EB962BAD}" type="slidenum">
              <a:rPr lang="en-US" smtClean="0"/>
              <a:pPr>
                <a:defRPr/>
              </a:pPr>
              <a:t>‹#›</a:t>
            </a:fld>
            <a:endParaRPr lang="en-US"/>
          </a:p>
        </p:txBody>
      </p:sp>
    </p:spTree>
    <p:extLst>
      <p:ext uri="{BB962C8B-B14F-4D97-AF65-F5344CB8AC3E}">
        <p14:creationId xmlns:p14="http://schemas.microsoft.com/office/powerpoint/2010/main" val="2070657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F40B-F612-4AF1-B5C9-7AE3E3A9BEB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AD913C5-D625-4D45-968C-262DFEA17FB3}"/>
              </a:ext>
            </a:extLst>
          </p:cNvPr>
          <p:cNvSpPr>
            <a:spLocks noGrp="1"/>
          </p:cNvSpPr>
          <p:nvPr>
            <p:ph type="dt" sz="half" idx="10"/>
          </p:nvPr>
        </p:nvSpPr>
        <p:spPr/>
        <p:txBody>
          <a:bodyPr/>
          <a:lstStyle/>
          <a:p>
            <a:pPr>
              <a:defRPr/>
            </a:pPr>
            <a:fld id="{E2DF37E2-C0E2-4413-99F1-9301D7FE5C11}" type="datetimeFigureOut">
              <a:rPr lang="en-US" smtClean="0"/>
              <a:pPr>
                <a:defRPr/>
              </a:pPr>
              <a:t>8/27/2021</a:t>
            </a:fld>
            <a:endParaRPr lang="en-US"/>
          </a:p>
        </p:txBody>
      </p:sp>
      <p:sp>
        <p:nvSpPr>
          <p:cNvPr id="4" name="Footer Placeholder 3">
            <a:extLst>
              <a:ext uri="{FF2B5EF4-FFF2-40B4-BE49-F238E27FC236}">
                <a16:creationId xmlns:a16="http://schemas.microsoft.com/office/drawing/2014/main" id="{1DB9EE3F-743B-49E7-8FD4-AC6B7D676D5F}"/>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498F706-640D-4B04-B4F2-276145A8B352}"/>
              </a:ext>
            </a:extLst>
          </p:cNvPr>
          <p:cNvSpPr>
            <a:spLocks noGrp="1"/>
          </p:cNvSpPr>
          <p:nvPr>
            <p:ph type="sldNum" sz="quarter" idx="12"/>
          </p:nvPr>
        </p:nvSpPr>
        <p:spPr/>
        <p:txBody>
          <a:bodyPr/>
          <a:lstStyle/>
          <a:p>
            <a:pPr>
              <a:defRPr/>
            </a:pPr>
            <a:fld id="{A0635DA5-7C62-48ED-B6F3-C7E7D34BD4E8}" type="slidenum">
              <a:rPr lang="en-US" smtClean="0"/>
              <a:pPr>
                <a:defRPr/>
              </a:pPr>
              <a:t>‹#›</a:t>
            </a:fld>
            <a:endParaRPr lang="en-US"/>
          </a:p>
        </p:txBody>
      </p:sp>
    </p:spTree>
    <p:extLst>
      <p:ext uri="{BB962C8B-B14F-4D97-AF65-F5344CB8AC3E}">
        <p14:creationId xmlns:p14="http://schemas.microsoft.com/office/powerpoint/2010/main" val="2219886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B14146-7219-422B-A3B9-EE017F772563}"/>
              </a:ext>
            </a:extLst>
          </p:cNvPr>
          <p:cNvSpPr>
            <a:spLocks noGrp="1"/>
          </p:cNvSpPr>
          <p:nvPr>
            <p:ph type="dt" sz="half" idx="10"/>
          </p:nvPr>
        </p:nvSpPr>
        <p:spPr/>
        <p:txBody>
          <a:bodyPr/>
          <a:lstStyle/>
          <a:p>
            <a:pPr>
              <a:defRPr/>
            </a:pPr>
            <a:fld id="{85440150-593B-4573-8137-89570B5EF4AD}" type="datetimeFigureOut">
              <a:rPr lang="en-US" smtClean="0"/>
              <a:pPr>
                <a:defRPr/>
              </a:pPr>
              <a:t>8/27/2021</a:t>
            </a:fld>
            <a:endParaRPr lang="en-US"/>
          </a:p>
        </p:txBody>
      </p:sp>
      <p:sp>
        <p:nvSpPr>
          <p:cNvPr id="3" name="Footer Placeholder 2">
            <a:extLst>
              <a:ext uri="{FF2B5EF4-FFF2-40B4-BE49-F238E27FC236}">
                <a16:creationId xmlns:a16="http://schemas.microsoft.com/office/drawing/2014/main" id="{1ACBC10C-C5F1-477A-9934-665465AD4308}"/>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F064DC42-7D6B-4052-944B-25162AA25F01}"/>
              </a:ext>
            </a:extLst>
          </p:cNvPr>
          <p:cNvSpPr>
            <a:spLocks noGrp="1"/>
          </p:cNvSpPr>
          <p:nvPr>
            <p:ph type="sldNum" sz="quarter" idx="12"/>
          </p:nvPr>
        </p:nvSpPr>
        <p:spPr/>
        <p:txBody>
          <a:bodyPr/>
          <a:lstStyle/>
          <a:p>
            <a:pPr>
              <a:defRPr/>
            </a:pPr>
            <a:fld id="{F08AE3CB-629B-4729-A43D-61A5080FB5B3}" type="slidenum">
              <a:rPr lang="en-US" smtClean="0"/>
              <a:pPr>
                <a:defRPr/>
              </a:pPr>
              <a:t>‹#›</a:t>
            </a:fld>
            <a:endParaRPr lang="en-US"/>
          </a:p>
        </p:txBody>
      </p:sp>
    </p:spTree>
    <p:extLst>
      <p:ext uri="{BB962C8B-B14F-4D97-AF65-F5344CB8AC3E}">
        <p14:creationId xmlns:p14="http://schemas.microsoft.com/office/powerpoint/2010/main" val="448162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7B68-05BD-458B-90DC-8BCA3E6AD2B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2871592-6281-4B19-AABA-0D79A31715D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4899705-E97C-4D5D-8F60-366F02231A7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1E2EDB2-B6FE-45F7-99CF-F5DDFE5C4FD8}"/>
              </a:ext>
            </a:extLst>
          </p:cNvPr>
          <p:cNvSpPr>
            <a:spLocks noGrp="1"/>
          </p:cNvSpPr>
          <p:nvPr>
            <p:ph type="dt" sz="half" idx="10"/>
          </p:nvPr>
        </p:nvSpPr>
        <p:spPr/>
        <p:txBody>
          <a:bodyPr/>
          <a:lstStyle/>
          <a:p>
            <a:pPr>
              <a:defRPr/>
            </a:pPr>
            <a:fld id="{30071103-0498-4983-9018-4AB89A4DB696}" type="datetimeFigureOut">
              <a:rPr lang="en-US" smtClean="0"/>
              <a:pPr>
                <a:defRPr/>
              </a:pPr>
              <a:t>8/27/2021</a:t>
            </a:fld>
            <a:endParaRPr lang="en-US"/>
          </a:p>
        </p:txBody>
      </p:sp>
      <p:sp>
        <p:nvSpPr>
          <p:cNvPr id="6" name="Footer Placeholder 5">
            <a:extLst>
              <a:ext uri="{FF2B5EF4-FFF2-40B4-BE49-F238E27FC236}">
                <a16:creationId xmlns:a16="http://schemas.microsoft.com/office/drawing/2014/main" id="{41C4FDA9-1117-4F1F-84DB-22DF42DAF64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71B747A-7BCD-459F-97BA-6BCB14FB6988}"/>
              </a:ext>
            </a:extLst>
          </p:cNvPr>
          <p:cNvSpPr>
            <a:spLocks noGrp="1"/>
          </p:cNvSpPr>
          <p:nvPr>
            <p:ph type="sldNum" sz="quarter" idx="12"/>
          </p:nvPr>
        </p:nvSpPr>
        <p:spPr/>
        <p:txBody>
          <a:bodyPr/>
          <a:lstStyle/>
          <a:p>
            <a:pPr>
              <a:defRPr/>
            </a:pPr>
            <a:fld id="{A39C08BD-C4AB-49C5-8E4E-97B4CC556DC3}" type="slidenum">
              <a:rPr lang="en-US" smtClean="0"/>
              <a:pPr>
                <a:defRPr/>
              </a:pPr>
              <a:t>‹#›</a:t>
            </a:fld>
            <a:endParaRPr lang="en-US"/>
          </a:p>
        </p:txBody>
      </p:sp>
    </p:spTree>
    <p:extLst>
      <p:ext uri="{BB962C8B-B14F-4D97-AF65-F5344CB8AC3E}">
        <p14:creationId xmlns:p14="http://schemas.microsoft.com/office/powerpoint/2010/main" val="2048761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DE3B-CA0B-4020-A020-E27E3EC1B68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F2529E9-3917-46AB-9973-2752C963B3B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176DFB85-D12D-43EB-B3C8-2A32A95EF6F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733A881-08CE-4DD9-BE65-2AF6F43D0751}"/>
              </a:ext>
            </a:extLst>
          </p:cNvPr>
          <p:cNvSpPr>
            <a:spLocks noGrp="1"/>
          </p:cNvSpPr>
          <p:nvPr>
            <p:ph type="dt" sz="half" idx="10"/>
          </p:nvPr>
        </p:nvSpPr>
        <p:spPr/>
        <p:txBody>
          <a:bodyPr/>
          <a:lstStyle/>
          <a:p>
            <a:pPr>
              <a:defRPr/>
            </a:pPr>
            <a:fld id="{29C45C31-973D-498C-9DCE-C5561B9E3F0A}" type="datetimeFigureOut">
              <a:rPr lang="en-US" smtClean="0"/>
              <a:pPr>
                <a:defRPr/>
              </a:pPr>
              <a:t>8/27/2021</a:t>
            </a:fld>
            <a:endParaRPr lang="en-US"/>
          </a:p>
        </p:txBody>
      </p:sp>
      <p:sp>
        <p:nvSpPr>
          <p:cNvPr id="6" name="Footer Placeholder 5">
            <a:extLst>
              <a:ext uri="{FF2B5EF4-FFF2-40B4-BE49-F238E27FC236}">
                <a16:creationId xmlns:a16="http://schemas.microsoft.com/office/drawing/2014/main" id="{DC738D5B-9D1B-44A6-A3C8-22E29E91D491}"/>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E017F95-9176-4F93-BF0C-3214701A7DAB}"/>
              </a:ext>
            </a:extLst>
          </p:cNvPr>
          <p:cNvSpPr>
            <a:spLocks noGrp="1"/>
          </p:cNvSpPr>
          <p:nvPr>
            <p:ph type="sldNum" sz="quarter" idx="12"/>
          </p:nvPr>
        </p:nvSpPr>
        <p:spPr/>
        <p:txBody>
          <a:bodyPr/>
          <a:lstStyle/>
          <a:p>
            <a:pPr>
              <a:defRPr/>
            </a:pPr>
            <a:fld id="{E21F3DCF-91A0-4A5E-956C-871C5E3075FB}" type="slidenum">
              <a:rPr lang="en-US" smtClean="0"/>
              <a:pPr>
                <a:defRPr/>
              </a:pPr>
              <a:t>‹#›</a:t>
            </a:fld>
            <a:endParaRPr lang="en-US"/>
          </a:p>
        </p:txBody>
      </p:sp>
    </p:spTree>
    <p:extLst>
      <p:ext uri="{BB962C8B-B14F-4D97-AF65-F5344CB8AC3E}">
        <p14:creationId xmlns:p14="http://schemas.microsoft.com/office/powerpoint/2010/main" val="122652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312BF2-931F-4C02-9C59-E16C64DEAAB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93164F0-3802-4685-900A-585D07651BE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B5AD971-7CFA-4212-BE9F-CE0CBE8F53F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E6663287-4E6F-4030-B082-0DA28137AB26}" type="datetimeFigureOut">
              <a:rPr lang="en-US" smtClean="0"/>
              <a:pPr>
                <a:defRPr/>
              </a:pPr>
              <a:t>8/27/2021</a:t>
            </a:fld>
            <a:endParaRPr lang="en-US"/>
          </a:p>
        </p:txBody>
      </p:sp>
      <p:sp>
        <p:nvSpPr>
          <p:cNvPr id="5" name="Footer Placeholder 4">
            <a:extLst>
              <a:ext uri="{FF2B5EF4-FFF2-40B4-BE49-F238E27FC236}">
                <a16:creationId xmlns:a16="http://schemas.microsoft.com/office/drawing/2014/main" id="{2D9A36FC-E4D6-4ECA-8CBD-FF8C74E280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C674A35B-F52C-40F3-92BE-35A9AC1FB7F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BCFB4ED-D2B9-4B02-B69F-B5761B37BF80}" type="slidenum">
              <a:rPr lang="en-US" smtClean="0"/>
              <a:pPr>
                <a:defRPr/>
              </a:pPr>
              <a:t>‹#›</a:t>
            </a:fld>
            <a:endParaRPr lang="en-US"/>
          </a:p>
        </p:txBody>
      </p:sp>
    </p:spTree>
    <p:extLst>
      <p:ext uri="{BB962C8B-B14F-4D97-AF65-F5344CB8AC3E}">
        <p14:creationId xmlns:p14="http://schemas.microsoft.com/office/powerpoint/2010/main" val="315597448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historic-cities.huji.ac.il/israel/jaffa/maps/palmer_1923_jaffa_d_b.jpg" TargetMode="External"/><Relationship Id="rId7" Type="http://schemas.openxmlformats.org/officeDocument/2006/relationships/diagramColors" Target="../diagrams/colors5.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08B3B2-7E66-47FB-9EA9-92AF4F7170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4609" y="263770"/>
            <a:ext cx="1499391" cy="1788747"/>
          </a:xfrm>
          <a:prstGeom prst="rect">
            <a:avLst/>
          </a:prstGeom>
        </p:spPr>
      </p:pic>
      <p:sp>
        <p:nvSpPr>
          <p:cNvPr id="3" name="Title 1">
            <a:extLst>
              <a:ext uri="{FF2B5EF4-FFF2-40B4-BE49-F238E27FC236}">
                <a16:creationId xmlns:a16="http://schemas.microsoft.com/office/drawing/2014/main" id="{D809CA4B-72D9-4A23-88BC-C3F8C9AA807D}"/>
              </a:ext>
            </a:extLst>
          </p:cNvPr>
          <p:cNvSpPr txBox="1">
            <a:spLocks/>
          </p:cNvSpPr>
          <p:nvPr/>
        </p:nvSpPr>
        <p:spPr bwMode="auto">
          <a:xfrm>
            <a:off x="29309" y="4451125"/>
            <a:ext cx="11195538" cy="213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462" u="sng" dirty="0"/>
              <a:t>Subject:</a:t>
            </a:r>
            <a:r>
              <a:rPr lang="en-IN" sz="2462" dirty="0"/>
              <a:t> </a:t>
            </a:r>
            <a:r>
              <a:rPr lang="en-US" sz="2462" spc="-99" dirty="0"/>
              <a:t>Principles Of Human Settlements-I</a:t>
            </a:r>
          </a:p>
          <a:p>
            <a:r>
              <a:rPr lang="en-IN" sz="2462" u="sng" dirty="0"/>
              <a:t>Topic:</a:t>
            </a:r>
            <a:r>
              <a:rPr lang="en-IN" sz="2462" dirty="0"/>
              <a:t> </a:t>
            </a:r>
            <a:r>
              <a:rPr lang="en-US" sz="2462" spc="-99" dirty="0"/>
              <a:t>Patrick Geddes </a:t>
            </a:r>
          </a:p>
          <a:p>
            <a:r>
              <a:rPr lang="en-IN" sz="2462" u="sng" dirty="0"/>
              <a:t>Presented by</a:t>
            </a:r>
            <a:r>
              <a:rPr lang="en-IN" sz="2462" dirty="0"/>
              <a:t>: Fazlur Rahman</a:t>
            </a:r>
          </a:p>
        </p:txBody>
      </p:sp>
    </p:spTree>
    <p:extLst>
      <p:ext uri="{BB962C8B-B14F-4D97-AF65-F5344CB8AC3E}">
        <p14:creationId xmlns:p14="http://schemas.microsoft.com/office/powerpoint/2010/main" val="1682897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Users\swati\Desktop\palmer_1923_jaffa_d_b.jpg"/>
          <p:cNvPicPr>
            <a:picLocks noChangeAspect="1" noChangeArrowheads="1"/>
          </p:cNvPicPr>
          <p:nvPr/>
        </p:nvPicPr>
        <p:blipFill>
          <a:blip r:embed="rId2"/>
          <a:srcRect/>
          <a:stretch>
            <a:fillRect/>
          </a:stretch>
        </p:blipFill>
        <p:spPr bwMode="auto">
          <a:xfrm>
            <a:off x="3276600" y="0"/>
            <a:ext cx="5867400" cy="6846888"/>
          </a:xfrm>
          <a:prstGeom prst="rect">
            <a:avLst/>
          </a:prstGeom>
          <a:noFill/>
          <a:ln w="9525">
            <a:noFill/>
            <a:miter lim="800000"/>
            <a:headEnd/>
            <a:tailEnd/>
          </a:ln>
        </p:spPr>
      </p:pic>
      <p:sp>
        <p:nvSpPr>
          <p:cNvPr id="18435" name="Rectangle 2"/>
          <p:cNvSpPr>
            <a:spLocks noChangeArrowheads="1"/>
          </p:cNvSpPr>
          <p:nvPr/>
        </p:nvSpPr>
        <p:spPr bwMode="auto">
          <a:xfrm>
            <a:off x="228600" y="857250"/>
            <a:ext cx="2895600" cy="2370138"/>
          </a:xfrm>
          <a:prstGeom prst="rect">
            <a:avLst/>
          </a:prstGeom>
          <a:noFill/>
          <a:ln w="9525">
            <a:noFill/>
            <a:miter lim="800000"/>
            <a:headEnd/>
            <a:tailEnd/>
          </a:ln>
        </p:spPr>
        <p:txBody>
          <a:bodyPr>
            <a:spAutoFit/>
          </a:bodyPr>
          <a:lstStyle/>
          <a:p>
            <a:endParaRPr lang="en-US" b="1" dirty="0">
              <a:latin typeface="Calibri" pitchFamily="34" charset="0"/>
            </a:endParaRPr>
          </a:p>
          <a:p>
            <a:r>
              <a:rPr lang="en-US" b="1" dirty="0">
                <a:latin typeface="Calibri" pitchFamily="34" charset="0"/>
              </a:rPr>
              <a:t>POPULATION</a:t>
            </a:r>
          </a:p>
          <a:p>
            <a:endParaRPr lang="en-US" sz="1600" dirty="0">
              <a:latin typeface="Calibri" pitchFamily="34" charset="0"/>
            </a:endParaRPr>
          </a:p>
          <a:p>
            <a:pPr>
              <a:buFont typeface="Arial" charset="0"/>
              <a:buChar char="•"/>
            </a:pPr>
            <a:r>
              <a:rPr lang="en-US" sz="1600" dirty="0">
                <a:latin typeface="Calibri" pitchFamily="34" charset="0"/>
              </a:rPr>
              <a:t>plan a city for 100,000 </a:t>
            </a:r>
          </a:p>
          <a:p>
            <a:pPr>
              <a:buFont typeface="Arial" charset="0"/>
              <a:buChar char="•"/>
            </a:pPr>
            <a:endParaRPr lang="en-US" sz="1600" dirty="0">
              <a:latin typeface="Calibri" pitchFamily="34" charset="0"/>
            </a:endParaRPr>
          </a:p>
          <a:p>
            <a:pPr>
              <a:buFont typeface="Arial" charset="0"/>
              <a:buChar char="•"/>
            </a:pPr>
            <a:r>
              <a:rPr lang="en-US" sz="1600" dirty="0">
                <a:latin typeface="Calibri" pitchFamily="34" charset="0"/>
              </a:rPr>
              <a:t>1925 -  25,000. </a:t>
            </a:r>
          </a:p>
          <a:p>
            <a:r>
              <a:rPr lang="en-US" sz="1600" dirty="0">
                <a:latin typeface="Calibri" pitchFamily="34" charset="0"/>
              </a:rPr>
              <a:t>  (immigration – riots)</a:t>
            </a:r>
          </a:p>
          <a:p>
            <a:pPr>
              <a:buFont typeface="Arial" charset="0"/>
              <a:buChar char="•"/>
            </a:pPr>
            <a:endParaRPr lang="en-US" sz="1600" dirty="0">
              <a:latin typeface="Calibri" pitchFamily="34" charset="0"/>
            </a:endParaRPr>
          </a:p>
          <a:p>
            <a:pPr>
              <a:buFont typeface="Arial" charset="0"/>
              <a:buChar char="•"/>
            </a:pPr>
            <a:r>
              <a:rPr lang="en-US" sz="1600" dirty="0">
                <a:latin typeface="Calibri" pitchFamily="34" charset="0"/>
              </a:rPr>
              <a:t>2010 - 404,400</a:t>
            </a:r>
          </a:p>
        </p:txBody>
      </p:sp>
      <p:sp>
        <p:nvSpPr>
          <p:cNvPr id="18436" name="Rectangle 7"/>
          <p:cNvSpPr>
            <a:spLocks noChangeArrowheads="1"/>
          </p:cNvSpPr>
          <p:nvPr/>
        </p:nvSpPr>
        <p:spPr bwMode="auto">
          <a:xfrm>
            <a:off x="0" y="6400800"/>
            <a:ext cx="9144000" cy="430213"/>
          </a:xfrm>
          <a:prstGeom prst="rect">
            <a:avLst/>
          </a:prstGeom>
          <a:noFill/>
          <a:ln w="9525">
            <a:noFill/>
            <a:miter lim="800000"/>
            <a:headEnd/>
            <a:tailEnd/>
          </a:ln>
        </p:spPr>
        <p:txBody>
          <a:bodyPr>
            <a:spAutoFit/>
          </a:bodyPr>
          <a:lstStyle/>
          <a:p>
            <a:r>
              <a:rPr lang="en-US" sz="1100">
                <a:latin typeface="Calibri" pitchFamily="34" charset="0"/>
                <a:hlinkClick r:id="rId3">
                  <a:extLst>
                    <a:ext uri="{A12FA001-AC4F-418D-AE19-62706E023703}">
                      <ahyp:hlinkClr xmlns:ahyp="http://schemas.microsoft.com/office/drawing/2018/hyperlinkcolor" val="tx"/>
                    </a:ext>
                  </a:extLst>
                </a:hlinkClick>
              </a:rPr>
              <a:t>http://historic-cities.huji.ac.il/israel/jaffa/maps/palmer</a:t>
            </a:r>
          </a:p>
          <a:p>
            <a:r>
              <a:rPr lang="en-US" sz="1100">
                <a:latin typeface="Calibri" pitchFamily="34" charset="0"/>
                <a:hlinkClick r:id="rId3">
                  <a:extLst>
                    <a:ext uri="{A12FA001-AC4F-418D-AE19-62706E023703}">
                      <ahyp:hlinkClr xmlns:ahyp="http://schemas.microsoft.com/office/drawing/2018/hyperlinkcolor" val="tx"/>
                    </a:ext>
                  </a:extLst>
                </a:hlinkClick>
              </a:rPr>
              <a:t>_1923_jaffa_d_b.jpg</a:t>
            </a:r>
            <a:endParaRPr lang="en-US" sz="1100">
              <a:latin typeface="Calibri" pitchFamily="34" charset="0"/>
            </a:endParaRPr>
          </a:p>
        </p:txBody>
      </p:sp>
      <p:sp>
        <p:nvSpPr>
          <p:cNvPr id="18437" name="Rectangle 9"/>
          <p:cNvSpPr>
            <a:spLocks noChangeArrowheads="1"/>
          </p:cNvSpPr>
          <p:nvPr/>
        </p:nvSpPr>
        <p:spPr bwMode="auto">
          <a:xfrm>
            <a:off x="228600" y="228600"/>
            <a:ext cx="2971800" cy="584200"/>
          </a:xfrm>
          <a:prstGeom prst="rect">
            <a:avLst/>
          </a:prstGeom>
          <a:noFill/>
          <a:ln w="9525">
            <a:noFill/>
            <a:miter lim="800000"/>
            <a:headEnd/>
            <a:tailEnd/>
          </a:ln>
        </p:spPr>
        <p:txBody>
          <a:bodyPr>
            <a:spAutoFit/>
          </a:bodyPr>
          <a:lstStyle/>
          <a:p>
            <a:r>
              <a:rPr lang="it-IT" sz="1600" b="1">
                <a:latin typeface="Calibri" pitchFamily="34" charset="0"/>
              </a:rPr>
              <a:t>AREA</a:t>
            </a:r>
          </a:p>
          <a:p>
            <a:r>
              <a:rPr lang="it-IT" sz="1600">
                <a:latin typeface="Calibri" pitchFamily="34" charset="0"/>
              </a:rPr>
              <a:t>12acres - 140 ha/51.4 SQKM </a:t>
            </a:r>
            <a:endParaRPr lang="en-US" sz="1600">
              <a:latin typeface="Calibri" pitchFamily="34" charset="0"/>
            </a:endParaRPr>
          </a:p>
        </p:txBody>
      </p:sp>
      <p:sp>
        <p:nvSpPr>
          <p:cNvPr id="18438" name="TextBox 10"/>
          <p:cNvSpPr txBox="1">
            <a:spLocks noChangeArrowheads="1"/>
          </p:cNvSpPr>
          <p:nvPr/>
        </p:nvSpPr>
        <p:spPr bwMode="auto">
          <a:xfrm>
            <a:off x="1066800" y="3505200"/>
            <a:ext cx="1082675" cy="369888"/>
          </a:xfrm>
          <a:prstGeom prst="rect">
            <a:avLst/>
          </a:prstGeom>
          <a:noFill/>
          <a:ln w="9525">
            <a:noFill/>
            <a:miter lim="800000"/>
            <a:headEnd/>
            <a:tailEnd/>
          </a:ln>
        </p:spPr>
        <p:txBody>
          <a:bodyPr wrap="none">
            <a:spAutoFit/>
          </a:bodyPr>
          <a:lstStyle/>
          <a:p>
            <a:r>
              <a:rPr lang="en-US" b="1">
                <a:latin typeface="Calibri" pitchFamily="34" charset="0"/>
              </a:rPr>
              <a:t>CONCEPT</a:t>
            </a:r>
          </a:p>
        </p:txBody>
      </p:sp>
      <p:graphicFrame>
        <p:nvGraphicFramePr>
          <p:cNvPr id="12" name="Diagram 11"/>
          <p:cNvGraphicFramePr/>
          <p:nvPr>
            <p:extLst>
              <p:ext uri="{D42A27DB-BD31-4B8C-83A1-F6EECF244321}">
                <p14:modId xmlns:p14="http://schemas.microsoft.com/office/powerpoint/2010/main" val="567541539"/>
              </p:ext>
            </p:extLst>
          </p:nvPr>
        </p:nvGraphicFramePr>
        <p:xfrm>
          <a:off x="0" y="3708400"/>
          <a:ext cx="3276600" cy="2235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p:cNvSpPr/>
          <p:nvPr/>
        </p:nvSpPr>
        <p:spPr>
          <a:xfrm>
            <a:off x="0" y="6400800"/>
            <a:ext cx="9144000" cy="430887"/>
          </a:xfrm>
          <a:prstGeom prst="rect">
            <a:avLst/>
          </a:prstGeom>
        </p:spPr>
        <p:txBody>
          <a:bodyPr wrap="square">
            <a:spAutoFit/>
          </a:bodyPr>
          <a:lstStyle/>
          <a:p>
            <a:r>
              <a:rPr lang="en-US" sz="1100" dirty="0">
                <a:hlinkClick r:id="rId3">
                  <a:extLst>
                    <a:ext uri="{A12FA001-AC4F-418D-AE19-62706E023703}">
                      <ahyp:hlinkClr xmlns:ahyp="http://schemas.microsoft.com/office/drawing/2018/hyperlinkcolor" val="tx"/>
                    </a:ext>
                  </a:extLst>
                </a:hlinkClick>
              </a:rPr>
              <a:t>http://historic-cities.huji.ac.il/israel/jaffa/maps/palmer</a:t>
            </a:r>
          </a:p>
          <a:p>
            <a:r>
              <a:rPr lang="en-US" sz="1100" dirty="0">
                <a:hlinkClick r:id="rId3">
                  <a:extLst>
                    <a:ext uri="{A12FA001-AC4F-418D-AE19-62706E023703}">
                      <ahyp:hlinkClr xmlns:ahyp="http://schemas.microsoft.com/office/drawing/2018/hyperlinkcolor" val="tx"/>
                    </a:ext>
                  </a:extLst>
                </a:hlinkClick>
              </a:rPr>
              <a:t>_1923_jaffa_d_b.jpg</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1.bp.blogspot.com/_bSj8aFzBfxU/TTw1FWCGX8I/AAAAAAAAE9E/RDgs6nThatU/s1600/Tel-Aviv-master-plan-building-heights.jpg"/>
          <p:cNvPicPr>
            <a:picLocks noChangeAspect="1" noChangeArrowheads="1"/>
          </p:cNvPicPr>
          <p:nvPr/>
        </p:nvPicPr>
        <p:blipFill>
          <a:blip r:embed="rId2"/>
          <a:srcRect/>
          <a:stretch>
            <a:fillRect/>
          </a:stretch>
        </p:blipFill>
        <p:spPr bwMode="auto">
          <a:xfrm>
            <a:off x="4292600" y="0"/>
            <a:ext cx="4851400" cy="6858000"/>
          </a:xfrm>
          <a:prstGeom prst="rect">
            <a:avLst/>
          </a:prstGeom>
          <a:noFill/>
          <a:ln w="9525">
            <a:noFill/>
            <a:miter lim="800000"/>
            <a:headEnd/>
            <a:tailEnd/>
          </a:ln>
        </p:spPr>
      </p:pic>
      <p:sp>
        <p:nvSpPr>
          <p:cNvPr id="19459" name="AutoShape 2" descr="http://historic-cities.huji.ac.il/israel/jaffa/maps/palmer_1923_jaffa_d_b.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en-US">
              <a:latin typeface="Calibri" pitchFamily="34" charset="0"/>
            </a:endParaRPr>
          </a:p>
        </p:txBody>
      </p:sp>
      <p:sp>
        <p:nvSpPr>
          <p:cNvPr id="10" name="Striped Right Arrow 9"/>
          <p:cNvSpPr/>
          <p:nvPr/>
        </p:nvSpPr>
        <p:spPr>
          <a:xfrm rot="1114943">
            <a:off x="4829175" y="2160588"/>
            <a:ext cx="1676400" cy="457200"/>
          </a:xfrm>
          <a:prstGeom prst="stripedRightArrow">
            <a:avLst>
              <a:gd name="adj1" fmla="val 29031"/>
              <a:gd name="adj2" fmla="val 45514"/>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2" name="Striped Right Arrow 11"/>
          <p:cNvSpPr/>
          <p:nvPr/>
        </p:nvSpPr>
        <p:spPr>
          <a:xfrm rot="1163010">
            <a:off x="4764088" y="3262313"/>
            <a:ext cx="1368425" cy="444500"/>
          </a:xfrm>
          <a:prstGeom prst="stripedRightArrow">
            <a:avLst>
              <a:gd name="adj1" fmla="val 29031"/>
              <a:gd name="adj2" fmla="val 45514"/>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9462" name="Rectangle 12"/>
          <p:cNvSpPr>
            <a:spLocks noChangeArrowheads="1"/>
          </p:cNvSpPr>
          <p:nvPr/>
        </p:nvSpPr>
        <p:spPr bwMode="auto">
          <a:xfrm>
            <a:off x="4419600" y="1295400"/>
            <a:ext cx="1270000" cy="646113"/>
          </a:xfrm>
          <a:prstGeom prst="rect">
            <a:avLst/>
          </a:prstGeom>
          <a:noFill/>
          <a:ln w="9525">
            <a:noFill/>
            <a:miter lim="800000"/>
            <a:headEnd/>
            <a:tailEnd/>
          </a:ln>
        </p:spPr>
        <p:txBody>
          <a:bodyPr wrap="none">
            <a:spAutoFit/>
          </a:bodyPr>
          <a:lstStyle/>
          <a:p>
            <a:r>
              <a:rPr lang="en-US">
                <a:latin typeface="Calibri" pitchFamily="34" charset="0"/>
              </a:rPr>
              <a:t>East-West </a:t>
            </a:r>
          </a:p>
          <a:p>
            <a:r>
              <a:rPr lang="en-US">
                <a:latin typeface="Calibri" pitchFamily="34" charset="0"/>
              </a:rPr>
              <a:t>boulevards </a:t>
            </a:r>
          </a:p>
        </p:txBody>
      </p:sp>
      <p:sp>
        <p:nvSpPr>
          <p:cNvPr id="19463" name="Rectangle 14"/>
          <p:cNvSpPr>
            <a:spLocks noChangeArrowheads="1"/>
          </p:cNvSpPr>
          <p:nvPr/>
        </p:nvSpPr>
        <p:spPr bwMode="auto">
          <a:xfrm>
            <a:off x="5791200" y="6211888"/>
            <a:ext cx="2390775" cy="646112"/>
          </a:xfrm>
          <a:prstGeom prst="rect">
            <a:avLst/>
          </a:prstGeom>
          <a:noFill/>
          <a:ln w="9525">
            <a:noFill/>
            <a:miter lim="800000"/>
            <a:headEnd/>
            <a:tailEnd/>
          </a:ln>
        </p:spPr>
        <p:txBody>
          <a:bodyPr wrap="none">
            <a:spAutoFit/>
          </a:bodyPr>
          <a:lstStyle/>
          <a:p>
            <a:r>
              <a:rPr lang="en-US" b="1">
                <a:latin typeface="Calibri" pitchFamily="34" charset="0"/>
              </a:rPr>
              <a:t>NORTH –SOUTH</a:t>
            </a:r>
          </a:p>
          <a:p>
            <a:r>
              <a:rPr lang="en-US" b="1">
                <a:latin typeface="Calibri" pitchFamily="34" charset="0"/>
              </a:rPr>
              <a:t>Large main boulevards </a:t>
            </a:r>
          </a:p>
        </p:txBody>
      </p:sp>
      <p:cxnSp>
        <p:nvCxnSpPr>
          <p:cNvPr id="17" name="Straight Connector 16"/>
          <p:cNvCxnSpPr/>
          <p:nvPr/>
        </p:nvCxnSpPr>
        <p:spPr>
          <a:xfrm rot="5400000" flipH="1" flipV="1">
            <a:off x="3733800" y="2590800"/>
            <a:ext cx="4800600" cy="16002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rot="5400000" flipH="1" flipV="1">
            <a:off x="4114800" y="2971800"/>
            <a:ext cx="4800600" cy="1600200"/>
          </a:xfrm>
          <a:prstGeom prst="line">
            <a:avLst/>
          </a:prstGeom>
        </p:spPr>
        <p:style>
          <a:lnRef idx="3">
            <a:schemeClr val="accent2"/>
          </a:lnRef>
          <a:fillRef idx="0">
            <a:schemeClr val="accent2"/>
          </a:fillRef>
          <a:effectRef idx="2">
            <a:schemeClr val="accent2"/>
          </a:effectRef>
          <a:fontRef idx="minor">
            <a:schemeClr val="tx1"/>
          </a:fontRef>
        </p:style>
      </p:cxnSp>
      <p:sp>
        <p:nvSpPr>
          <p:cNvPr id="19466" name="Rectangle 2"/>
          <p:cNvSpPr>
            <a:spLocks noChangeArrowheads="1"/>
          </p:cNvSpPr>
          <p:nvPr/>
        </p:nvSpPr>
        <p:spPr bwMode="auto">
          <a:xfrm>
            <a:off x="152400" y="1371600"/>
            <a:ext cx="4114800" cy="4211638"/>
          </a:xfrm>
          <a:prstGeom prst="rect">
            <a:avLst/>
          </a:prstGeom>
          <a:noFill/>
          <a:ln w="9525">
            <a:noFill/>
            <a:miter lim="800000"/>
            <a:headEnd/>
            <a:tailEnd/>
          </a:ln>
        </p:spPr>
        <p:txBody>
          <a:bodyPr>
            <a:spAutoFit/>
          </a:bodyPr>
          <a:lstStyle/>
          <a:p>
            <a:r>
              <a:rPr lang="en-US">
                <a:latin typeface="Calibri" pitchFamily="34" charset="0"/>
              </a:rPr>
              <a:t>Boundary of Israel - dotted blue line.</a:t>
            </a:r>
            <a:br>
              <a:rPr lang="en-US">
                <a:latin typeface="Calibri" pitchFamily="34" charset="0"/>
              </a:rPr>
            </a:br>
            <a:r>
              <a:rPr lang="en-US">
                <a:latin typeface="Calibri" pitchFamily="34" charset="0"/>
              </a:rPr>
              <a:t>Existing road - brown line.</a:t>
            </a:r>
            <a:br>
              <a:rPr lang="en-US">
                <a:latin typeface="Calibri" pitchFamily="34" charset="0"/>
              </a:rPr>
            </a:br>
            <a:r>
              <a:rPr lang="en-US">
                <a:latin typeface="Calibri" pitchFamily="34" charset="0"/>
              </a:rPr>
              <a:t>Proposed road - red line.</a:t>
            </a:r>
            <a:br>
              <a:rPr lang="en-US">
                <a:latin typeface="Calibri" pitchFamily="34" charset="0"/>
              </a:rPr>
            </a:br>
            <a:r>
              <a:rPr lang="en-US">
                <a:latin typeface="Calibri" pitchFamily="34" charset="0"/>
              </a:rPr>
              <a:t>Railway - broken black line.</a:t>
            </a:r>
            <a:br>
              <a:rPr lang="en-US">
                <a:latin typeface="Calibri" pitchFamily="34" charset="0"/>
              </a:rPr>
            </a:br>
            <a:r>
              <a:rPr lang="en-US">
                <a:latin typeface="Calibri" pitchFamily="34" charset="0"/>
              </a:rPr>
              <a:t>Agriculture area - light green.</a:t>
            </a:r>
            <a:br>
              <a:rPr lang="en-US">
                <a:latin typeface="Calibri" pitchFamily="34" charset="0"/>
              </a:rPr>
            </a:br>
            <a:r>
              <a:rPr lang="en-US">
                <a:latin typeface="Calibri" pitchFamily="34" charset="0"/>
              </a:rPr>
              <a:t>Citrus groves - green checkers.</a:t>
            </a:r>
            <a:br>
              <a:rPr lang="en-US">
                <a:latin typeface="Calibri" pitchFamily="34" charset="0"/>
              </a:rPr>
            </a:br>
            <a:r>
              <a:rPr lang="en-US">
                <a:latin typeface="Calibri" pitchFamily="34" charset="0"/>
              </a:rPr>
              <a:t>Bathing and recreations area - yellow.</a:t>
            </a:r>
            <a:br>
              <a:rPr lang="en-US">
                <a:latin typeface="Calibri" pitchFamily="34" charset="0"/>
              </a:rPr>
            </a:br>
            <a:r>
              <a:rPr lang="en-US">
                <a:latin typeface="Calibri" pitchFamily="34" charset="0"/>
              </a:rPr>
              <a:t>Afforestation of sand dunes - dark green with yellow triangles.</a:t>
            </a:r>
            <a:br>
              <a:rPr lang="en-US">
                <a:latin typeface="Calibri" pitchFamily="34" charset="0"/>
              </a:rPr>
            </a:br>
            <a:r>
              <a:rPr lang="en-US">
                <a:latin typeface="Calibri" pitchFamily="34" charset="0"/>
              </a:rPr>
              <a:t>Afforestation in hills - dark green with brown triangles.</a:t>
            </a:r>
            <a:br>
              <a:rPr lang="en-US">
                <a:latin typeface="Calibri" pitchFamily="34" charset="0"/>
              </a:rPr>
            </a:br>
            <a:r>
              <a:rPr lang="en-US">
                <a:latin typeface="Calibri" pitchFamily="34" charset="0"/>
              </a:rPr>
              <a:t>Open spaces and park areas - green.</a:t>
            </a:r>
            <a:br>
              <a:rPr lang="en-US">
                <a:latin typeface="Calibri" pitchFamily="34" charset="0"/>
              </a:rPr>
            </a:br>
            <a:r>
              <a:rPr lang="en-US">
                <a:latin typeface="Calibri" pitchFamily="34" charset="0"/>
              </a:rPr>
              <a:t>Green belt round urban area - horizontal green lines.</a:t>
            </a:r>
            <a:br>
              <a:rPr lang="en-US">
                <a:latin typeface="Calibri" pitchFamily="34" charset="0"/>
              </a:rPr>
            </a:br>
            <a:r>
              <a:rPr lang="en-US">
                <a:latin typeface="Calibri" pitchFamily="34" charset="0"/>
              </a:rPr>
              <a:t>Antiquities areas - blue x.</a:t>
            </a:r>
          </a:p>
        </p:txBody>
      </p:sp>
      <p:sp>
        <p:nvSpPr>
          <p:cNvPr id="11" name="Oval 10"/>
          <p:cNvSpPr/>
          <p:nvPr/>
        </p:nvSpPr>
        <p:spPr>
          <a:xfrm>
            <a:off x="5638800" y="3886200"/>
            <a:ext cx="304800" cy="304800"/>
          </a:xfrm>
          <a:prstGeom prst="ellipse">
            <a:avLst/>
          </a:prstGeom>
          <a:solidFill>
            <a:srgbClr val="4F81BD">
              <a:alpha val="27059"/>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3" name="TextBox 12"/>
          <p:cNvSpPr txBox="1"/>
          <p:nvPr/>
        </p:nvSpPr>
        <p:spPr>
          <a:xfrm>
            <a:off x="4495800" y="2477869"/>
            <a:ext cx="1056700" cy="646331"/>
          </a:xfrm>
          <a:prstGeom prst="rect">
            <a:avLst/>
          </a:prstGeom>
          <a:noFill/>
        </p:spPr>
        <p:txBody>
          <a:bodyPr wrap="none" rtlCol="0">
            <a:spAutoFit/>
          </a:bodyPr>
          <a:lstStyle/>
          <a:p>
            <a:r>
              <a:rPr lang="en-US" dirty="0"/>
              <a:t>Wind </a:t>
            </a:r>
          </a:p>
          <a:p>
            <a:r>
              <a:rPr lang="en-US" dirty="0"/>
              <a:t>direction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l="11874" t="20000"/>
          <a:stretch>
            <a:fillRect/>
          </a:stretch>
        </p:blipFill>
        <p:spPr bwMode="auto">
          <a:xfrm>
            <a:off x="0" y="0"/>
            <a:ext cx="9144000" cy="5187950"/>
          </a:xfrm>
          <a:prstGeom prst="rect">
            <a:avLst/>
          </a:prstGeom>
          <a:solidFill>
            <a:schemeClr val="bg1">
              <a:alpha val="45882"/>
            </a:schemeClr>
          </a:solidFill>
          <a:ln w="9525">
            <a:noFill/>
            <a:miter lim="800000"/>
            <a:headEnd/>
            <a:tailEnd/>
          </a:ln>
        </p:spPr>
      </p:pic>
      <p:sp>
        <p:nvSpPr>
          <p:cNvPr id="3" name="Rectangle 2"/>
          <p:cNvSpPr/>
          <p:nvPr/>
        </p:nvSpPr>
        <p:spPr>
          <a:xfrm>
            <a:off x="6705600" y="0"/>
            <a:ext cx="2438400" cy="1219200"/>
          </a:xfrm>
          <a:prstGeom prst="rect">
            <a:avLst/>
          </a:prstGeom>
          <a:solidFill>
            <a:srgbClr val="FFFFFF">
              <a:alpha val="63922"/>
            </a:srgbClr>
          </a:soli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dirty="0">
                <a:solidFill>
                  <a:schemeClr val="tx1"/>
                </a:solidFill>
              </a:rPr>
              <a:t>MORE THAN A SPATIAL SYSTEM – MORE OF A CULTURAL SYSTEM</a:t>
            </a:r>
          </a:p>
        </p:txBody>
      </p:sp>
      <p:sp>
        <p:nvSpPr>
          <p:cNvPr id="15364" name="Rectangle 4"/>
          <p:cNvSpPr>
            <a:spLocks noChangeArrowheads="1"/>
          </p:cNvSpPr>
          <p:nvPr/>
        </p:nvSpPr>
        <p:spPr bwMode="auto">
          <a:xfrm>
            <a:off x="0" y="4267200"/>
            <a:ext cx="4572000" cy="915988"/>
          </a:xfrm>
          <a:prstGeom prst="rect">
            <a:avLst/>
          </a:prstGeom>
          <a:solidFill>
            <a:srgbClr val="FFFFFF">
              <a:alpha val="70195"/>
            </a:srgbClr>
          </a:solidFill>
          <a:ln w="9525">
            <a:noFill/>
            <a:miter lim="800000"/>
            <a:headEnd/>
            <a:tailEnd/>
          </a:ln>
        </p:spPr>
        <p:txBody>
          <a:bodyPr>
            <a:spAutoFit/>
          </a:bodyPr>
          <a:lstStyle/>
          <a:p>
            <a:r>
              <a:rPr lang="en-US" b="1">
                <a:latin typeface="Calibri" pitchFamily="34" charset="0"/>
              </a:rPr>
              <a:t>Also approximately at right angles to these main boulevards were small roads leading to “Blocks” as he called them.. </a:t>
            </a:r>
          </a:p>
        </p:txBody>
      </p:sp>
      <p:sp>
        <p:nvSpPr>
          <p:cNvPr id="15365" name="Rectangle 5"/>
          <p:cNvSpPr>
            <a:spLocks noChangeArrowheads="1"/>
          </p:cNvSpPr>
          <p:nvPr/>
        </p:nvSpPr>
        <p:spPr bwMode="auto">
          <a:xfrm>
            <a:off x="0" y="0"/>
            <a:ext cx="4572000" cy="1200150"/>
          </a:xfrm>
          <a:prstGeom prst="rect">
            <a:avLst/>
          </a:prstGeom>
          <a:solidFill>
            <a:srgbClr val="FFFFFF">
              <a:alpha val="74901"/>
            </a:srgbClr>
          </a:solidFill>
          <a:ln w="9525">
            <a:noFill/>
            <a:miter lim="800000"/>
            <a:headEnd/>
            <a:tailEnd/>
          </a:ln>
        </p:spPr>
        <p:txBody>
          <a:bodyPr>
            <a:spAutoFit/>
          </a:bodyPr>
          <a:lstStyle/>
          <a:p>
            <a:r>
              <a:rPr lang="en-US" b="1">
                <a:latin typeface="Calibri" pitchFamily="34" charset="0"/>
              </a:rPr>
              <a:t>Each block or cluster was of a different design in shape and atmosphere and in planting, so that there was instant recognition of place and home</a:t>
            </a:r>
          </a:p>
        </p:txBody>
      </p:sp>
      <p:sp>
        <p:nvSpPr>
          <p:cNvPr id="20486" name="Rectangle 6"/>
          <p:cNvSpPr>
            <a:spLocks noChangeArrowheads="1"/>
          </p:cNvSpPr>
          <p:nvPr/>
        </p:nvSpPr>
        <p:spPr bwMode="auto">
          <a:xfrm>
            <a:off x="0" y="5181600"/>
            <a:ext cx="4572000" cy="923925"/>
          </a:xfrm>
          <a:prstGeom prst="rect">
            <a:avLst/>
          </a:prstGeom>
          <a:noFill/>
          <a:ln w="9525">
            <a:noFill/>
            <a:miter lim="800000"/>
            <a:headEnd/>
            <a:tailEnd/>
          </a:ln>
        </p:spPr>
        <p:txBody>
          <a:bodyPr>
            <a:spAutoFit/>
          </a:bodyPr>
          <a:lstStyle/>
          <a:p>
            <a:r>
              <a:rPr lang="en-US">
                <a:latin typeface="Calibri" pitchFamily="34" charset="0"/>
              </a:rPr>
              <a:t>plan adapted to the geography and topography of the place and stressing the </a:t>
            </a:r>
            <a:r>
              <a:rPr lang="en-US" b="1">
                <a:latin typeface="Calibri" pitchFamily="34" charset="0"/>
              </a:rPr>
              <a:t>variety </a:t>
            </a:r>
            <a:r>
              <a:rPr lang="en-US">
                <a:latin typeface="Calibri" pitchFamily="34" charset="0"/>
              </a:rPr>
              <a:t>inherent in humans, in locality and in climate.</a:t>
            </a:r>
          </a:p>
        </p:txBody>
      </p:sp>
      <p:sp>
        <p:nvSpPr>
          <p:cNvPr id="15367" name="Rectangle 7"/>
          <p:cNvSpPr>
            <a:spLocks noChangeArrowheads="1"/>
          </p:cNvSpPr>
          <p:nvPr/>
        </p:nvSpPr>
        <p:spPr bwMode="auto">
          <a:xfrm>
            <a:off x="6096000" y="3962400"/>
            <a:ext cx="2743200" cy="915988"/>
          </a:xfrm>
          <a:prstGeom prst="rect">
            <a:avLst/>
          </a:prstGeom>
          <a:solidFill>
            <a:srgbClr val="FFFFFF">
              <a:alpha val="70195"/>
            </a:srgbClr>
          </a:solidFill>
          <a:ln w="9525">
            <a:noFill/>
            <a:miter lim="800000"/>
            <a:headEnd/>
            <a:tailEnd/>
          </a:ln>
        </p:spPr>
        <p:txBody>
          <a:bodyPr>
            <a:spAutoFit/>
          </a:bodyPr>
          <a:lstStyle/>
          <a:p>
            <a:r>
              <a:rPr lang="en-US" b="1">
                <a:latin typeface="Calibri" pitchFamily="34" charset="0"/>
              </a:rPr>
              <a:t>public buildings or facilities – centre of the blocks</a:t>
            </a:r>
          </a:p>
        </p:txBody>
      </p:sp>
      <p:sp>
        <p:nvSpPr>
          <p:cNvPr id="20488" name="Rectangle 8"/>
          <p:cNvSpPr>
            <a:spLocks noChangeArrowheads="1"/>
          </p:cNvSpPr>
          <p:nvPr/>
        </p:nvSpPr>
        <p:spPr bwMode="auto">
          <a:xfrm>
            <a:off x="4572000" y="5103813"/>
            <a:ext cx="4572000" cy="1754187"/>
          </a:xfrm>
          <a:prstGeom prst="rect">
            <a:avLst/>
          </a:prstGeom>
          <a:noFill/>
          <a:ln w="9525">
            <a:noFill/>
            <a:miter lim="800000"/>
            <a:headEnd/>
            <a:tailEnd/>
          </a:ln>
        </p:spPr>
        <p:txBody>
          <a:bodyPr>
            <a:spAutoFit/>
          </a:bodyPr>
          <a:lstStyle/>
          <a:p>
            <a:r>
              <a:rPr lang="en-US">
                <a:latin typeface="Calibri" pitchFamily="34" charset="0"/>
              </a:rPr>
              <a:t>In the “Blocks”, buildings were erected 4 meters from access roads and only 1.5 meters from the public gardens. This made for relatively high building density. And in the access roads to the blocks there were small commercial neighborhood units.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364" grpId="0" animBg="1"/>
      <p:bldP spid="15365" grpId="0" animBg="1"/>
      <p:bldP spid="153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038600"/>
            <a:ext cx="9144000" cy="28194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a:xfrm>
            <a:off x="0" y="0"/>
            <a:ext cx="9144000" cy="12954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1508" name="Title 1"/>
          <p:cNvSpPr>
            <a:spLocks noGrp="1"/>
          </p:cNvSpPr>
          <p:nvPr>
            <p:ph type="title"/>
          </p:nvPr>
        </p:nvSpPr>
        <p:spPr>
          <a:xfrm>
            <a:off x="762000" y="228600"/>
            <a:ext cx="8229600" cy="1143000"/>
          </a:xfrm>
        </p:spPr>
        <p:txBody>
          <a:bodyPr/>
          <a:lstStyle/>
          <a:p>
            <a:pPr algn="r" eaLnBrk="1" hangingPunct="1"/>
            <a:r>
              <a:rPr lang="en-US" sz="3600">
                <a:solidFill>
                  <a:schemeClr val="bg1"/>
                </a:solidFill>
              </a:rPr>
              <a:t>GEDDES IN INDIA</a:t>
            </a:r>
          </a:p>
        </p:txBody>
      </p:sp>
      <p:sp>
        <p:nvSpPr>
          <p:cNvPr id="6" name="Rectangle 5"/>
          <p:cNvSpPr/>
          <p:nvPr/>
        </p:nvSpPr>
        <p:spPr>
          <a:xfrm>
            <a:off x="838200" y="4495800"/>
            <a:ext cx="2438400" cy="76200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t>NOT PROFESSIONAL</a:t>
            </a:r>
          </a:p>
        </p:txBody>
      </p:sp>
      <p:sp>
        <p:nvSpPr>
          <p:cNvPr id="7" name="Right Arrow 6"/>
          <p:cNvSpPr/>
          <p:nvPr/>
        </p:nvSpPr>
        <p:spPr>
          <a:xfrm>
            <a:off x="3429000" y="4572000"/>
            <a:ext cx="18288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511" name="Rectangle 8"/>
          <p:cNvSpPr>
            <a:spLocks noChangeArrowheads="1"/>
          </p:cNvSpPr>
          <p:nvPr/>
        </p:nvSpPr>
        <p:spPr bwMode="auto">
          <a:xfrm>
            <a:off x="304800" y="5334000"/>
            <a:ext cx="4572000" cy="584200"/>
          </a:xfrm>
          <a:prstGeom prst="rect">
            <a:avLst/>
          </a:prstGeom>
          <a:noFill/>
          <a:ln w="9525">
            <a:noFill/>
            <a:miter lim="800000"/>
            <a:headEnd/>
            <a:tailEnd/>
          </a:ln>
        </p:spPr>
        <p:txBody>
          <a:bodyPr>
            <a:spAutoFit/>
          </a:bodyPr>
          <a:lstStyle/>
          <a:p>
            <a:r>
              <a:rPr lang="en-US" sz="1600" b="1">
                <a:solidFill>
                  <a:schemeClr val="bg1"/>
                </a:solidFill>
              </a:rPr>
              <a:t>hardly representative or even the modern town planning movement in the west.</a:t>
            </a:r>
            <a:endParaRPr lang="en-US" sz="1600">
              <a:solidFill>
                <a:schemeClr val="bg1"/>
              </a:solidFill>
              <a:latin typeface="Calibri" pitchFamily="34" charset="0"/>
            </a:endParaRPr>
          </a:p>
        </p:txBody>
      </p:sp>
      <p:sp>
        <p:nvSpPr>
          <p:cNvPr id="10" name="Rectangle 9"/>
          <p:cNvSpPr/>
          <p:nvPr/>
        </p:nvSpPr>
        <p:spPr>
          <a:xfrm>
            <a:off x="5410200" y="4495800"/>
            <a:ext cx="2438400" cy="76200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t>INDIA CUT-OFF FROM EUROPEAN HOLOCAST</a:t>
            </a:r>
          </a:p>
        </p:txBody>
      </p:sp>
      <p:sp>
        <p:nvSpPr>
          <p:cNvPr id="21513" name="Rectangle 11"/>
          <p:cNvSpPr>
            <a:spLocks noChangeArrowheads="1"/>
          </p:cNvSpPr>
          <p:nvPr/>
        </p:nvSpPr>
        <p:spPr bwMode="auto">
          <a:xfrm>
            <a:off x="3962400" y="1752600"/>
            <a:ext cx="4876800" cy="1938338"/>
          </a:xfrm>
          <a:prstGeom prst="rect">
            <a:avLst/>
          </a:prstGeom>
          <a:noFill/>
          <a:ln w="9525">
            <a:noFill/>
            <a:miter lim="800000"/>
            <a:headEnd/>
            <a:tailEnd/>
          </a:ln>
        </p:spPr>
        <p:txBody>
          <a:bodyPr>
            <a:spAutoFit/>
          </a:bodyPr>
          <a:lstStyle/>
          <a:p>
            <a:r>
              <a:rPr lang="en-US" sz="2000">
                <a:latin typeface="Calibri" pitchFamily="34" charset="0"/>
              </a:rPr>
              <a:t>Geddes' connections with India are well known. </a:t>
            </a:r>
          </a:p>
          <a:p>
            <a:endParaRPr lang="en-US" sz="2000">
              <a:latin typeface="Calibri" pitchFamily="34" charset="0"/>
            </a:endParaRPr>
          </a:p>
          <a:p>
            <a:r>
              <a:rPr lang="en-US" sz="2000">
                <a:latin typeface="Calibri" pitchFamily="34" charset="0"/>
              </a:rPr>
              <a:t>He visited four times between 1914 and 1924, staying for two and a half years between 1916 and 1919</a:t>
            </a:r>
          </a:p>
        </p:txBody>
      </p:sp>
      <p:pic>
        <p:nvPicPr>
          <p:cNvPr id="21514" name="Picture 2" descr="Image of Patrick Geddes, Indore 1919"/>
          <p:cNvPicPr>
            <a:picLocks noChangeAspect="1" noChangeArrowheads="1"/>
          </p:cNvPicPr>
          <p:nvPr/>
        </p:nvPicPr>
        <p:blipFill>
          <a:blip r:embed="rId2"/>
          <a:srcRect/>
          <a:stretch>
            <a:fillRect/>
          </a:stretch>
        </p:blipFill>
        <p:spPr bwMode="auto">
          <a:xfrm>
            <a:off x="381000" y="609600"/>
            <a:ext cx="3333750" cy="3219450"/>
          </a:xfrm>
          <a:prstGeom prst="rect">
            <a:avLst/>
          </a:prstGeom>
          <a:noFill/>
          <a:ln w="9525">
            <a:noFill/>
            <a:miter lim="800000"/>
            <a:headEnd/>
            <a:tailEnd/>
          </a:ln>
        </p:spPr>
      </p:pic>
      <p:sp>
        <p:nvSpPr>
          <p:cNvPr id="21515" name="Rectangle 13"/>
          <p:cNvSpPr>
            <a:spLocks noChangeArrowheads="1"/>
          </p:cNvSpPr>
          <p:nvPr/>
        </p:nvSpPr>
        <p:spPr bwMode="auto">
          <a:xfrm>
            <a:off x="4572000" y="5373688"/>
            <a:ext cx="4572000" cy="1476375"/>
          </a:xfrm>
          <a:prstGeom prst="rect">
            <a:avLst/>
          </a:prstGeom>
          <a:noFill/>
          <a:ln w="9525">
            <a:noFill/>
            <a:miter lim="800000"/>
            <a:headEnd/>
            <a:tailEnd/>
          </a:ln>
        </p:spPr>
        <p:txBody>
          <a:bodyPr>
            <a:spAutoFit/>
          </a:bodyPr>
          <a:lstStyle/>
          <a:p>
            <a:pPr>
              <a:buFont typeface="Wingdings" pitchFamily="2" charset="2"/>
              <a:buChar char="Ø"/>
            </a:pPr>
            <a:r>
              <a:rPr lang="en-US">
                <a:solidFill>
                  <a:schemeClr val="bg1"/>
                </a:solidFill>
              </a:rPr>
              <a:t>prepared to operate in </a:t>
            </a:r>
            <a:r>
              <a:rPr lang="en-US" b="1">
                <a:solidFill>
                  <a:schemeClr val="bg1"/>
                </a:solidFill>
              </a:rPr>
              <a:t>the economic and social circumstances </a:t>
            </a:r>
          </a:p>
          <a:p>
            <a:pPr>
              <a:buFont typeface="Wingdings" pitchFamily="2" charset="2"/>
              <a:buChar char="Ø"/>
            </a:pPr>
            <a:r>
              <a:rPr lang="en-US">
                <a:solidFill>
                  <a:schemeClr val="bg1"/>
                </a:solidFill>
              </a:rPr>
              <a:t>opposed to </a:t>
            </a:r>
            <a:r>
              <a:rPr lang="en-US" b="1">
                <a:solidFill>
                  <a:schemeClr val="bg1"/>
                </a:solidFill>
              </a:rPr>
              <a:t>expensive and unrealistic activities of the British engineers and sanitarians</a:t>
            </a:r>
            <a:endParaRPr lang="en-US">
              <a:solidFill>
                <a:schemeClr val="bg1"/>
              </a:solidFill>
              <a:latin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228600" y="1066800"/>
            <a:ext cx="3810000" cy="4525963"/>
          </a:xfrm>
        </p:spPr>
        <p:txBody>
          <a:bodyPr/>
          <a:lstStyle/>
          <a:p>
            <a:pPr eaLnBrk="1" hangingPunct="1">
              <a:buFont typeface="Arial" charset="0"/>
              <a:buNone/>
            </a:pPr>
            <a:r>
              <a:rPr lang="en-US" sz="2400"/>
              <a:t>	In India Geddes extended his ideas about regional surveying, cooperation between man and  the environment, synthesis of knowledge , historical traditions, involvement of the people in  their own betterment and the rediscovery of past traditions of city building.</a:t>
            </a:r>
          </a:p>
        </p:txBody>
      </p:sp>
      <p:graphicFrame>
        <p:nvGraphicFramePr>
          <p:cNvPr id="10" name="Diagram 9"/>
          <p:cNvGraphicFramePr/>
          <p:nvPr>
            <p:extLst>
              <p:ext uri="{D42A27DB-BD31-4B8C-83A1-F6EECF244321}">
                <p14:modId xmlns:p14="http://schemas.microsoft.com/office/powerpoint/2010/main" val="3378467235"/>
              </p:ext>
            </p:extLst>
          </p:nvPr>
        </p:nvGraphicFramePr>
        <p:xfrm>
          <a:off x="3206578" y="1550709"/>
          <a:ext cx="5931244" cy="40221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a:t>GARDEN INSTINCT – natural and cheap method of waste disposal – ROMAN SPECIAL GOD OF MANURE, tree planting holiday..</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a:t>TRADITIONAL KNOWLEDGE – water conservation (</a:t>
            </a:r>
            <a:r>
              <a:rPr lang="en-US" dirty="0" err="1"/>
              <a:t>Lucknow</a:t>
            </a:r>
            <a:r>
              <a:rPr lang="en-US" dirty="0"/>
              <a:t>, Chennai)</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a:t>SURVEY AND RESEARCH into social problems</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a:t>PRACTICAL REHOUSING SCHEMES</a:t>
            </a:r>
          </a:p>
          <a:p>
            <a:pPr eaLnBrk="1" fontAlgn="auto" hangingPunct="1">
              <a:spcAft>
                <a:spcPts val="0"/>
              </a:spcAft>
              <a:buFont typeface="Arial" pitchFamily="34" charset="0"/>
              <a:buChar char="•"/>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6002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0" y="3593068"/>
            <a:ext cx="9144000" cy="83820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7391400" y="1219200"/>
            <a:ext cx="1752600" cy="53340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0" y="1219200"/>
            <a:ext cx="74676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4586" name="Title 1"/>
          <p:cNvSpPr>
            <a:spLocks noGrp="1"/>
          </p:cNvSpPr>
          <p:nvPr>
            <p:ph type="title"/>
          </p:nvPr>
        </p:nvSpPr>
        <p:spPr/>
        <p:txBody>
          <a:bodyPr/>
          <a:lstStyle/>
          <a:p>
            <a:pPr algn="r" eaLnBrk="1" hangingPunct="1"/>
            <a:r>
              <a:rPr lang="en-US">
                <a:solidFill>
                  <a:schemeClr val="bg1"/>
                </a:solidFill>
              </a:rPr>
              <a:t> How relevant are his views today?</a:t>
            </a:r>
          </a:p>
        </p:txBody>
      </p:sp>
      <p:sp>
        <p:nvSpPr>
          <p:cNvPr id="24587" name="Content Placeholder 5"/>
          <p:cNvSpPr>
            <a:spLocks noGrp="1"/>
          </p:cNvSpPr>
          <p:nvPr>
            <p:ph idx="1"/>
          </p:nvPr>
        </p:nvSpPr>
        <p:spPr>
          <a:xfrm>
            <a:off x="304800" y="1905000"/>
            <a:ext cx="8229600" cy="4918075"/>
          </a:xfrm>
        </p:spPr>
        <p:txBody>
          <a:bodyPr>
            <a:spAutoFit/>
          </a:bodyPr>
          <a:lstStyle/>
          <a:p>
            <a:pPr eaLnBrk="1" hangingPunct="1">
              <a:buFont typeface="Arial" charset="0"/>
              <a:buNone/>
            </a:pPr>
            <a:r>
              <a:rPr lang="en-US" sz="2000"/>
              <a:t>	CONTRIBUTIONS - GROUND BREAKING AT THE TIME ARE MORE RELEVANT TODAY</a:t>
            </a:r>
          </a:p>
          <a:p>
            <a:pPr algn="ctr" eaLnBrk="1" hangingPunct="1">
              <a:buFont typeface="Arial" charset="0"/>
              <a:buNone/>
            </a:pPr>
            <a:r>
              <a:rPr lang="en-US" sz="2000"/>
              <a:t>      HOLISTIC APPROACH + FUNDAMENTAL IDEA</a:t>
            </a:r>
          </a:p>
          <a:p>
            <a:pPr eaLnBrk="1" hangingPunct="1">
              <a:buFont typeface="Arial" charset="0"/>
              <a:buNone/>
            </a:pPr>
            <a:endParaRPr lang="en-US" sz="2000"/>
          </a:p>
          <a:p>
            <a:pPr eaLnBrk="1" hangingPunct="1">
              <a:buFont typeface="Arial" charset="0"/>
              <a:buNone/>
            </a:pPr>
            <a:endParaRPr lang="en-US" sz="2000"/>
          </a:p>
          <a:p>
            <a:pPr eaLnBrk="1" hangingPunct="1">
              <a:buFont typeface="Arial" charset="0"/>
              <a:buNone/>
            </a:pPr>
            <a:r>
              <a:rPr lang="en-US" sz="2000" b="1"/>
              <a:t>	</a:t>
            </a:r>
            <a:r>
              <a:rPr lang="en-US" sz="2000" b="1">
                <a:solidFill>
                  <a:schemeClr val="bg1"/>
                </a:solidFill>
              </a:rPr>
              <a:t> GREEN POLITICS – </a:t>
            </a:r>
          </a:p>
          <a:p>
            <a:pPr eaLnBrk="1" hangingPunct="1">
              <a:buFont typeface="Arial" charset="0"/>
              <a:buNone/>
            </a:pPr>
            <a:r>
              <a:rPr lang="en-US" sz="2000"/>
              <a:t>       </a:t>
            </a:r>
            <a:r>
              <a:rPr lang="en-US" sz="1800"/>
              <a:t>“BY LEAVES DO WE LIVE”</a:t>
            </a:r>
            <a:endParaRPr lang="en-US" sz="2000" b="1">
              <a:solidFill>
                <a:schemeClr val="bg1"/>
              </a:solidFill>
            </a:endParaRPr>
          </a:p>
          <a:p>
            <a:pPr eaLnBrk="1" hangingPunct="1">
              <a:buFont typeface="Arial" charset="0"/>
              <a:buNone/>
            </a:pPr>
            <a:r>
              <a:rPr lang="en-US" sz="1600"/>
              <a:t>creation of an ecologically sustainable society</a:t>
            </a:r>
          </a:p>
          <a:p>
            <a:pPr eaLnBrk="1" hangingPunct="1">
              <a:buFont typeface="Arial" charset="0"/>
              <a:buNone/>
            </a:pPr>
            <a:r>
              <a:rPr lang="en-US" sz="1600"/>
              <a:t> rooted in environmentalism, social liberalism</a:t>
            </a:r>
          </a:p>
          <a:p>
            <a:pPr eaLnBrk="1" hangingPunct="1">
              <a:buFont typeface="Arial" charset="0"/>
              <a:buNone/>
            </a:pPr>
            <a:r>
              <a:rPr lang="en-US" sz="1600"/>
              <a:t>and grassroots democracy</a:t>
            </a:r>
            <a:endParaRPr lang="en-US" sz="1600" b="1">
              <a:solidFill>
                <a:schemeClr val="bg1"/>
              </a:solidFill>
            </a:endParaRPr>
          </a:p>
          <a:p>
            <a:pPr eaLnBrk="1" hangingPunct="1">
              <a:buFont typeface="Arial" charset="0"/>
              <a:buNone/>
            </a:pPr>
            <a:r>
              <a:rPr lang="en-US" sz="2000"/>
              <a:t>       </a:t>
            </a:r>
            <a:endParaRPr lang="en-US" sz="2000" b="1">
              <a:solidFill>
                <a:schemeClr val="bg1"/>
              </a:solidFill>
            </a:endParaRPr>
          </a:p>
          <a:p>
            <a:pPr eaLnBrk="1" hangingPunct="1">
              <a:buFont typeface="Arial" charset="0"/>
              <a:buNone/>
            </a:pPr>
            <a:endParaRPr lang="en-US" sz="2000"/>
          </a:p>
          <a:p>
            <a:pPr eaLnBrk="1" hangingPunct="1">
              <a:buFont typeface="Arial" charset="0"/>
              <a:buNone/>
            </a:pPr>
            <a:endParaRPr lang="en-US" sz="2000" b="1">
              <a:latin typeface="Arial" charset="0"/>
            </a:endParaRPr>
          </a:p>
          <a:p>
            <a:pPr eaLnBrk="1" hangingPunct="1">
              <a:buFont typeface="Arial" charset="0"/>
              <a:buNone/>
            </a:pPr>
            <a:endParaRPr lang="en-US" sz="2000"/>
          </a:p>
        </p:txBody>
      </p:sp>
      <p:sp>
        <p:nvSpPr>
          <p:cNvPr id="24588" name="TextBox 9"/>
          <p:cNvSpPr txBox="1">
            <a:spLocks noChangeArrowheads="1"/>
          </p:cNvSpPr>
          <p:nvPr/>
        </p:nvSpPr>
        <p:spPr bwMode="auto">
          <a:xfrm>
            <a:off x="5486400" y="1228725"/>
            <a:ext cx="3043238" cy="523875"/>
          </a:xfrm>
          <a:prstGeom prst="rect">
            <a:avLst/>
          </a:prstGeom>
          <a:noFill/>
          <a:ln w="9525">
            <a:noFill/>
            <a:miter lim="800000"/>
            <a:headEnd/>
            <a:tailEnd/>
          </a:ln>
        </p:spPr>
        <p:txBody>
          <a:bodyPr wrap="none">
            <a:spAutoFit/>
          </a:bodyPr>
          <a:lstStyle/>
          <a:p>
            <a:r>
              <a:rPr lang="en-US" sz="2800" b="1">
                <a:solidFill>
                  <a:srgbClr val="92D050"/>
                </a:solidFill>
                <a:latin typeface="Calibri" pitchFamily="34" charset="0"/>
              </a:rPr>
              <a:t>RETHINKING </a:t>
            </a:r>
            <a:r>
              <a:rPr lang="en-US" sz="2800" b="1">
                <a:solidFill>
                  <a:schemeClr val="bg1"/>
                </a:solidFill>
                <a:latin typeface="Calibri" pitchFamily="34" charset="0"/>
              </a:rPr>
              <a:t>CITIES</a:t>
            </a:r>
          </a:p>
        </p:txBody>
      </p:sp>
      <p:sp>
        <p:nvSpPr>
          <p:cNvPr id="16" name="Oval 15"/>
          <p:cNvSpPr/>
          <p:nvPr/>
        </p:nvSpPr>
        <p:spPr>
          <a:xfrm>
            <a:off x="5257800" y="3821668"/>
            <a:ext cx="2057400" cy="1905000"/>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b="1" dirty="0"/>
              <a:t>PEOPLE</a:t>
            </a:r>
          </a:p>
        </p:txBody>
      </p:sp>
      <p:sp>
        <p:nvSpPr>
          <p:cNvPr id="17" name="Rectangle 16"/>
          <p:cNvSpPr/>
          <p:nvPr/>
        </p:nvSpPr>
        <p:spPr>
          <a:xfrm>
            <a:off x="0" y="2971800"/>
            <a:ext cx="9144000" cy="69691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4593" name="Content Placeholder 2"/>
          <p:cNvSpPr txBox="1">
            <a:spLocks/>
          </p:cNvSpPr>
          <p:nvPr/>
        </p:nvSpPr>
        <p:spPr bwMode="auto">
          <a:xfrm>
            <a:off x="457200" y="2982913"/>
            <a:ext cx="8229600" cy="609600"/>
          </a:xfrm>
          <a:prstGeom prst="rect">
            <a:avLst/>
          </a:prstGeom>
          <a:noFill/>
          <a:ln w="9525">
            <a:noFill/>
            <a:miter lim="800000"/>
            <a:headEnd/>
            <a:tailEnd/>
          </a:ln>
        </p:spPr>
        <p:txBody>
          <a:bodyPr/>
          <a:lstStyle/>
          <a:p>
            <a:pPr marL="342900" indent="-342900" algn="ctr">
              <a:spcBef>
                <a:spcPct val="20000"/>
              </a:spcBef>
              <a:buFont typeface="Arial" charset="0"/>
              <a:buNone/>
            </a:pPr>
            <a:r>
              <a:rPr lang="en-US" sz="3200">
                <a:solidFill>
                  <a:schemeClr val="bg1"/>
                </a:solidFill>
                <a:latin typeface="Calibri" pitchFamily="34" charset="0"/>
              </a:rPr>
              <a:t> "Think Global, Act Local"</a:t>
            </a:r>
          </a:p>
        </p:txBody>
      </p:sp>
      <p:sp>
        <p:nvSpPr>
          <p:cNvPr id="15" name="Oval 14"/>
          <p:cNvSpPr/>
          <p:nvPr/>
        </p:nvSpPr>
        <p:spPr>
          <a:xfrm>
            <a:off x="6781800" y="2983468"/>
            <a:ext cx="2057400" cy="1905000"/>
          </a:xfrm>
          <a:prstGeom prst="ellipse">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n-US" b="1" dirty="0"/>
              <a:t>Advocated natural conservation</a:t>
            </a:r>
          </a:p>
        </p:txBody>
      </p:sp>
      <p:sp>
        <p:nvSpPr>
          <p:cNvPr id="19" name="Bent-Up Arrow 18"/>
          <p:cNvSpPr/>
          <p:nvPr/>
        </p:nvSpPr>
        <p:spPr>
          <a:xfrm>
            <a:off x="7162800" y="4964113"/>
            <a:ext cx="914400" cy="457200"/>
          </a:xfrm>
          <a:prstGeom prst="bentUpArrow">
            <a:avLst>
              <a:gd name="adj1" fmla="val 16666"/>
              <a:gd name="adj2" fmla="val 33333"/>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98" name="TextBox 19"/>
          <p:cNvSpPr txBox="1">
            <a:spLocks noChangeArrowheads="1"/>
          </p:cNvSpPr>
          <p:nvPr/>
        </p:nvSpPr>
        <p:spPr bwMode="auto">
          <a:xfrm>
            <a:off x="7086600" y="5421313"/>
            <a:ext cx="1814513" cy="369887"/>
          </a:xfrm>
          <a:prstGeom prst="rect">
            <a:avLst/>
          </a:prstGeom>
          <a:noFill/>
          <a:ln w="9525">
            <a:noFill/>
            <a:miter lim="800000"/>
            <a:headEnd/>
            <a:tailEnd/>
          </a:ln>
        </p:spPr>
        <p:txBody>
          <a:bodyPr wrap="none">
            <a:spAutoFit/>
          </a:bodyPr>
          <a:lstStyle/>
          <a:p>
            <a:r>
              <a:rPr lang="en-US">
                <a:latin typeface="Calibri" pitchFamily="34" charset="0"/>
              </a:rPr>
              <a:t>Grass root efforts</a:t>
            </a:r>
          </a:p>
        </p:txBody>
      </p:sp>
      <p:sp>
        <p:nvSpPr>
          <p:cNvPr id="24599" name="Rectangle 20"/>
          <p:cNvSpPr>
            <a:spLocks noChangeArrowheads="1"/>
          </p:cNvSpPr>
          <p:nvPr/>
        </p:nvSpPr>
        <p:spPr bwMode="auto">
          <a:xfrm>
            <a:off x="228600" y="5380038"/>
            <a:ext cx="3962400" cy="1477962"/>
          </a:xfrm>
          <a:prstGeom prst="rect">
            <a:avLst/>
          </a:prstGeom>
          <a:noFill/>
          <a:ln w="9525">
            <a:noFill/>
            <a:miter lim="800000"/>
            <a:headEnd/>
            <a:tailEnd/>
          </a:ln>
        </p:spPr>
        <p:txBody>
          <a:bodyPr>
            <a:spAutoFit/>
          </a:bodyPr>
          <a:lstStyle/>
          <a:p>
            <a:r>
              <a:rPr lang="en-US" b="1">
                <a:latin typeface="Calibri" pitchFamily="34" charset="0"/>
              </a:rPr>
              <a:t>connection between the individual and the environment, as described in his last major work, </a:t>
            </a:r>
            <a:r>
              <a:rPr lang="en-US" b="1" i="1">
                <a:latin typeface="Calibri" pitchFamily="34" charset="0"/>
              </a:rPr>
              <a:t>Life Outlines of General Biology</a:t>
            </a:r>
            <a:r>
              <a:rPr lang="en-US" b="1">
                <a:latin typeface="Calibri" pitchFamily="34" charset="0"/>
              </a:rPr>
              <a:t>, constitutes the core of modern planning. </a:t>
            </a:r>
            <a:endParaRPr lang="en-US">
              <a:latin typeface="Calibri" pitchFamily="34" charset="0"/>
            </a:endParaRPr>
          </a:p>
        </p:txBody>
      </p:sp>
      <p:sp>
        <p:nvSpPr>
          <p:cNvPr id="24600" name="Rectangle 22"/>
          <p:cNvSpPr>
            <a:spLocks noChangeArrowheads="1"/>
          </p:cNvSpPr>
          <p:nvPr/>
        </p:nvSpPr>
        <p:spPr bwMode="auto">
          <a:xfrm>
            <a:off x="5638800" y="5934075"/>
            <a:ext cx="3505200" cy="923925"/>
          </a:xfrm>
          <a:prstGeom prst="rect">
            <a:avLst/>
          </a:prstGeom>
          <a:noFill/>
          <a:ln w="9525">
            <a:noFill/>
            <a:miter lim="800000"/>
            <a:headEnd/>
            <a:tailEnd/>
          </a:ln>
        </p:spPr>
        <p:txBody>
          <a:bodyPr>
            <a:spAutoFit/>
          </a:bodyPr>
          <a:lstStyle/>
          <a:p>
            <a:r>
              <a:rPr lang="en-US">
                <a:latin typeface="Calibri" pitchFamily="34" charset="0"/>
              </a:rPr>
              <a:t>consider the health of the entire planet and to take action in their own communities and cities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sciencephoto.com/image/225427/large/H4070232-Portrait_of_the_Scottish_biologist_Patrick_Geddes-SPL.jpg"/>
          <p:cNvPicPr>
            <a:picLocks noChangeAspect="1" noChangeArrowheads="1"/>
          </p:cNvPicPr>
          <p:nvPr/>
        </p:nvPicPr>
        <p:blipFill>
          <a:blip r:embed="rId2"/>
          <a:srcRect/>
          <a:stretch>
            <a:fillRect/>
          </a:stretch>
        </p:blipFill>
        <p:spPr bwMode="auto">
          <a:xfrm>
            <a:off x="0" y="0"/>
            <a:ext cx="5059363" cy="6858000"/>
          </a:xfrm>
          <a:prstGeom prst="rect">
            <a:avLst/>
          </a:prstGeom>
          <a:noFill/>
          <a:ln w="9525">
            <a:noFill/>
            <a:miter lim="800000"/>
            <a:headEnd/>
            <a:tailEnd/>
          </a:ln>
        </p:spPr>
      </p:pic>
      <p:sp>
        <p:nvSpPr>
          <p:cNvPr id="8" name="Rectangle 7"/>
          <p:cNvSpPr/>
          <p:nvPr/>
        </p:nvSpPr>
        <p:spPr>
          <a:xfrm>
            <a:off x="0" y="6019800"/>
            <a:ext cx="91440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9220" name="TextBox 5"/>
          <p:cNvSpPr txBox="1">
            <a:spLocks noChangeArrowheads="1"/>
          </p:cNvSpPr>
          <p:nvPr/>
        </p:nvSpPr>
        <p:spPr bwMode="auto">
          <a:xfrm>
            <a:off x="0" y="6019800"/>
            <a:ext cx="9144000" cy="523875"/>
          </a:xfrm>
          <a:prstGeom prst="rect">
            <a:avLst/>
          </a:prstGeom>
          <a:noFill/>
          <a:ln w="9525">
            <a:noFill/>
            <a:miter lim="800000"/>
            <a:headEnd/>
            <a:tailEnd/>
          </a:ln>
        </p:spPr>
        <p:txBody>
          <a:bodyPr>
            <a:spAutoFit/>
          </a:bodyPr>
          <a:lstStyle/>
          <a:p>
            <a:r>
              <a:rPr lang="en-US" sz="2800" b="1" dirty="0">
                <a:solidFill>
                  <a:schemeClr val="bg1"/>
                </a:solidFill>
              </a:rPr>
              <a:t>(1854-1932)				       Patrick Geddes </a:t>
            </a:r>
            <a:endParaRPr lang="en-US" sz="28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1600200"/>
            <a:ext cx="3962400" cy="52578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4" name="Rectangle 3"/>
          <p:cNvSpPr/>
          <p:nvPr/>
        </p:nvSpPr>
        <p:spPr>
          <a:xfrm>
            <a:off x="0" y="0"/>
            <a:ext cx="9144000" cy="16002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0244" name="Title 1"/>
          <p:cNvSpPr>
            <a:spLocks noGrp="1"/>
          </p:cNvSpPr>
          <p:nvPr>
            <p:ph type="title"/>
          </p:nvPr>
        </p:nvSpPr>
        <p:spPr/>
        <p:txBody>
          <a:bodyPr>
            <a:normAutofit fontScale="90000"/>
          </a:bodyPr>
          <a:lstStyle/>
          <a:p>
            <a:pPr algn="r" eaLnBrk="1" hangingPunct="1"/>
            <a:r>
              <a:rPr lang="en-US" sz="3600" dirty="0">
                <a:solidFill>
                  <a:schemeClr val="bg1"/>
                </a:solidFill>
              </a:rPr>
              <a:t>WHO INFLUENCED HIS THOUGHT PROCESS</a:t>
            </a:r>
            <a:br>
              <a:rPr lang="en-US" sz="3600" dirty="0">
                <a:solidFill>
                  <a:schemeClr val="bg1"/>
                </a:solidFill>
              </a:rPr>
            </a:br>
            <a:r>
              <a:rPr lang="en-US" sz="3600" dirty="0">
                <a:solidFill>
                  <a:schemeClr val="bg1"/>
                </a:solidFill>
              </a:rPr>
              <a:t>AND HOW</a:t>
            </a:r>
          </a:p>
        </p:txBody>
      </p:sp>
      <p:graphicFrame>
        <p:nvGraphicFramePr>
          <p:cNvPr id="7" name="Diagram 6"/>
          <p:cNvGraphicFramePr/>
          <p:nvPr/>
        </p:nvGraphicFramePr>
        <p:xfrm>
          <a:off x="3505200" y="2057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6" name="TextBox 7"/>
          <p:cNvSpPr txBox="1">
            <a:spLocks noChangeArrowheads="1"/>
          </p:cNvSpPr>
          <p:nvPr/>
        </p:nvSpPr>
        <p:spPr bwMode="auto">
          <a:xfrm>
            <a:off x="7326313" y="4216400"/>
            <a:ext cx="1817687" cy="584200"/>
          </a:xfrm>
          <a:prstGeom prst="rect">
            <a:avLst/>
          </a:prstGeom>
          <a:noFill/>
          <a:ln w="9525">
            <a:noFill/>
            <a:miter lim="800000"/>
            <a:headEnd/>
            <a:tailEnd/>
          </a:ln>
        </p:spPr>
        <p:txBody>
          <a:bodyPr wrap="none">
            <a:spAutoFit/>
          </a:bodyPr>
          <a:lstStyle/>
          <a:p>
            <a:pPr algn="r"/>
            <a:r>
              <a:rPr lang="en-US" sz="1600">
                <a:latin typeface="Calibri" pitchFamily="34" charset="0"/>
              </a:rPr>
              <a:t>SOCIAL PROCESSES </a:t>
            </a:r>
          </a:p>
          <a:p>
            <a:pPr algn="r"/>
            <a:r>
              <a:rPr lang="en-US" sz="1600">
                <a:latin typeface="Calibri" pitchFamily="34" charset="0"/>
              </a:rPr>
              <a:t>AND SPATIAL FORM</a:t>
            </a:r>
          </a:p>
        </p:txBody>
      </p:sp>
      <p:sp>
        <p:nvSpPr>
          <p:cNvPr id="10247" name="TextBox 8"/>
          <p:cNvSpPr txBox="1">
            <a:spLocks noChangeArrowheads="1"/>
          </p:cNvSpPr>
          <p:nvPr/>
        </p:nvSpPr>
        <p:spPr bwMode="auto">
          <a:xfrm>
            <a:off x="3962400" y="4191000"/>
            <a:ext cx="1557338" cy="1138238"/>
          </a:xfrm>
          <a:prstGeom prst="rect">
            <a:avLst/>
          </a:prstGeom>
          <a:noFill/>
          <a:ln w="9525">
            <a:noFill/>
            <a:miter lim="800000"/>
            <a:headEnd/>
            <a:tailEnd/>
          </a:ln>
        </p:spPr>
        <p:txBody>
          <a:bodyPr wrap="none">
            <a:spAutoFit/>
          </a:bodyPr>
          <a:lstStyle/>
          <a:p>
            <a:r>
              <a:rPr lang="en-US">
                <a:latin typeface="Calibri" pitchFamily="34" charset="0"/>
              </a:rPr>
              <a:t>EVOLUTION</a:t>
            </a:r>
          </a:p>
          <a:p>
            <a:r>
              <a:rPr lang="en-US" sz="1600">
                <a:latin typeface="Calibri" pitchFamily="34" charset="0"/>
              </a:rPr>
              <a:t>competition and</a:t>
            </a:r>
          </a:p>
          <a:p>
            <a:r>
              <a:rPr lang="en-US" sz="1600">
                <a:latin typeface="Calibri" pitchFamily="34" charset="0"/>
              </a:rPr>
              <a:t>the struggle for</a:t>
            </a:r>
          </a:p>
          <a:p>
            <a:r>
              <a:rPr lang="en-US" sz="1600">
                <a:latin typeface="Calibri" pitchFamily="34" charset="0"/>
              </a:rPr>
              <a:t>existence</a:t>
            </a:r>
          </a:p>
        </p:txBody>
      </p:sp>
      <p:sp>
        <p:nvSpPr>
          <p:cNvPr id="10248" name="Rectangle 5"/>
          <p:cNvSpPr>
            <a:spLocks noChangeArrowheads="1"/>
          </p:cNvSpPr>
          <p:nvPr/>
        </p:nvSpPr>
        <p:spPr bwMode="auto">
          <a:xfrm>
            <a:off x="76200" y="5018088"/>
            <a:ext cx="3810000" cy="1077912"/>
          </a:xfrm>
          <a:prstGeom prst="rect">
            <a:avLst/>
          </a:prstGeom>
          <a:noFill/>
          <a:ln w="9525">
            <a:noFill/>
            <a:miter lim="800000"/>
            <a:headEnd/>
            <a:tailEnd/>
          </a:ln>
        </p:spPr>
        <p:txBody>
          <a:bodyPr>
            <a:spAutoFit/>
          </a:bodyPr>
          <a:lstStyle/>
          <a:p>
            <a:endParaRPr lang="en-US" sz="1600" b="1">
              <a:solidFill>
                <a:schemeClr val="bg1"/>
              </a:solidFill>
              <a:latin typeface="Calibri" pitchFamily="34" charset="0"/>
            </a:endParaRPr>
          </a:p>
          <a:p>
            <a:r>
              <a:rPr lang="en-US" sz="1600" b="1">
                <a:solidFill>
                  <a:schemeClr val="bg1"/>
                </a:solidFill>
                <a:latin typeface="Calibri" pitchFamily="34" charset="0"/>
              </a:rPr>
              <a:t>COMPREHENSIVE VISION BY USING THE LIFE SCIENCES - PARTICULARLY BIOLOGY AND PSYCHOLOGY.</a:t>
            </a:r>
            <a:r>
              <a:rPr lang="en-US" sz="1600">
                <a:solidFill>
                  <a:schemeClr val="bg1"/>
                </a:solidFill>
                <a:latin typeface="Calibri" pitchFamily="34" charset="0"/>
              </a:rPr>
              <a:t> </a:t>
            </a:r>
          </a:p>
        </p:txBody>
      </p:sp>
      <p:sp>
        <p:nvSpPr>
          <p:cNvPr id="10249" name="Rectangle 11"/>
          <p:cNvSpPr>
            <a:spLocks noChangeArrowheads="1"/>
          </p:cNvSpPr>
          <p:nvPr/>
        </p:nvSpPr>
        <p:spPr bwMode="auto">
          <a:xfrm>
            <a:off x="192088" y="1382713"/>
            <a:ext cx="3313112" cy="923925"/>
          </a:xfrm>
          <a:prstGeom prst="rect">
            <a:avLst/>
          </a:prstGeom>
          <a:noFill/>
          <a:ln w="9525">
            <a:noFill/>
            <a:miter lim="800000"/>
            <a:headEnd/>
            <a:tailEnd/>
          </a:ln>
        </p:spPr>
        <p:txBody>
          <a:bodyPr wrap="none">
            <a:spAutoFit/>
          </a:bodyPr>
          <a:lstStyle/>
          <a:p>
            <a:r>
              <a:rPr lang="en-US" b="1">
                <a:solidFill>
                  <a:schemeClr val="bg1"/>
                </a:solidFill>
                <a:latin typeface="Calibri" pitchFamily="34" charset="0"/>
              </a:rPr>
              <a:t>French sociologist Fredric Le Play</a:t>
            </a:r>
          </a:p>
          <a:p>
            <a:endParaRPr lang="en-US" b="1">
              <a:solidFill>
                <a:schemeClr val="bg1"/>
              </a:solidFill>
              <a:latin typeface="Calibri" pitchFamily="34" charset="0"/>
            </a:endParaRPr>
          </a:p>
          <a:p>
            <a:r>
              <a:rPr lang="en-US" b="1">
                <a:solidFill>
                  <a:schemeClr val="bg1"/>
                </a:solidFill>
                <a:latin typeface="Calibri" pitchFamily="34" charset="0"/>
              </a:rPr>
              <a:t>SOCIAL LIFE</a:t>
            </a:r>
            <a:endParaRPr lang="en-US">
              <a:solidFill>
                <a:schemeClr val="bg1"/>
              </a:solidFill>
              <a:latin typeface="Calibri" pitchFamily="34" charset="0"/>
            </a:endParaRPr>
          </a:p>
        </p:txBody>
      </p:sp>
      <p:sp>
        <p:nvSpPr>
          <p:cNvPr id="18" name="Rectangle 17"/>
          <p:cNvSpPr/>
          <p:nvPr/>
        </p:nvSpPr>
        <p:spPr>
          <a:xfrm>
            <a:off x="1633538" y="2438400"/>
            <a:ext cx="2176462" cy="25908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000" dirty="0">
                <a:solidFill>
                  <a:schemeClr val="bg1"/>
                </a:solidFill>
              </a:rPr>
              <a:t>GEOGRAPHY</a:t>
            </a:r>
          </a:p>
          <a:p>
            <a:pPr algn="ctr" fontAlgn="auto">
              <a:spcBef>
                <a:spcPts val="0"/>
              </a:spcBef>
              <a:spcAft>
                <a:spcPts val="0"/>
              </a:spcAft>
              <a:defRPr/>
            </a:pPr>
            <a:endParaRPr lang="en-US" sz="2000" dirty="0">
              <a:solidFill>
                <a:schemeClr val="bg1"/>
              </a:solidFill>
            </a:endParaRPr>
          </a:p>
          <a:p>
            <a:pPr algn="ctr" fontAlgn="auto">
              <a:spcBef>
                <a:spcPts val="0"/>
              </a:spcBef>
              <a:spcAft>
                <a:spcPts val="0"/>
              </a:spcAft>
              <a:defRPr/>
            </a:pPr>
            <a:r>
              <a:rPr lang="en-US" sz="2000" dirty="0">
                <a:solidFill>
                  <a:schemeClr val="bg1"/>
                </a:solidFill>
              </a:rPr>
              <a:t>ECONOMICS</a:t>
            </a:r>
          </a:p>
          <a:p>
            <a:pPr algn="ctr" fontAlgn="auto">
              <a:spcBef>
                <a:spcPts val="0"/>
              </a:spcBef>
              <a:spcAft>
                <a:spcPts val="0"/>
              </a:spcAft>
              <a:defRPr/>
            </a:pPr>
            <a:endParaRPr lang="en-US" sz="2000" dirty="0">
              <a:solidFill>
                <a:schemeClr val="bg1"/>
              </a:solidFill>
            </a:endParaRPr>
          </a:p>
          <a:p>
            <a:pPr algn="ctr" fontAlgn="auto">
              <a:spcBef>
                <a:spcPts val="0"/>
              </a:spcBef>
              <a:spcAft>
                <a:spcPts val="0"/>
              </a:spcAft>
              <a:defRPr/>
            </a:pPr>
            <a:r>
              <a:rPr lang="en-US" sz="2000" dirty="0">
                <a:solidFill>
                  <a:schemeClr val="bg1"/>
                </a:solidFill>
              </a:rPr>
              <a:t>ANTHROPOLOGY</a:t>
            </a:r>
          </a:p>
        </p:txBody>
      </p:sp>
      <p:sp>
        <p:nvSpPr>
          <p:cNvPr id="19" name="Rectangle 18"/>
          <p:cNvSpPr/>
          <p:nvPr/>
        </p:nvSpPr>
        <p:spPr>
          <a:xfrm>
            <a:off x="152400" y="2438400"/>
            <a:ext cx="1371600" cy="25908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2000" dirty="0">
                <a:solidFill>
                  <a:schemeClr val="bg1"/>
                </a:solidFill>
              </a:rPr>
              <a:t>PLACE</a:t>
            </a:r>
          </a:p>
          <a:p>
            <a:pPr algn="ctr" fontAlgn="auto">
              <a:spcBef>
                <a:spcPts val="0"/>
              </a:spcBef>
              <a:spcAft>
                <a:spcPts val="0"/>
              </a:spcAft>
              <a:defRPr/>
            </a:pPr>
            <a:endParaRPr lang="en-US" sz="2000" dirty="0">
              <a:solidFill>
                <a:schemeClr val="bg1"/>
              </a:solidFill>
            </a:endParaRPr>
          </a:p>
          <a:p>
            <a:pPr algn="ctr" fontAlgn="auto">
              <a:spcBef>
                <a:spcPts val="0"/>
              </a:spcBef>
              <a:spcAft>
                <a:spcPts val="0"/>
              </a:spcAft>
              <a:defRPr/>
            </a:pPr>
            <a:r>
              <a:rPr lang="en-US" sz="2000" dirty="0">
                <a:solidFill>
                  <a:schemeClr val="bg1"/>
                </a:solidFill>
              </a:rPr>
              <a:t>WORK</a:t>
            </a:r>
          </a:p>
          <a:p>
            <a:pPr algn="ctr" fontAlgn="auto">
              <a:spcBef>
                <a:spcPts val="0"/>
              </a:spcBef>
              <a:spcAft>
                <a:spcPts val="0"/>
              </a:spcAft>
              <a:defRPr/>
            </a:pPr>
            <a:endParaRPr lang="en-US" sz="2000" dirty="0">
              <a:solidFill>
                <a:schemeClr val="bg1"/>
              </a:solidFill>
            </a:endParaRPr>
          </a:p>
          <a:p>
            <a:pPr algn="ctr" fontAlgn="auto">
              <a:spcBef>
                <a:spcPts val="0"/>
              </a:spcBef>
              <a:spcAft>
                <a:spcPts val="0"/>
              </a:spcAft>
              <a:defRPr/>
            </a:pPr>
            <a:r>
              <a:rPr lang="en-US" sz="2000" dirty="0">
                <a:solidFill>
                  <a:schemeClr val="bg1"/>
                </a:solidFill>
              </a:rPr>
              <a:t>FOLK</a:t>
            </a:r>
          </a:p>
        </p:txBody>
      </p:sp>
      <p:sp>
        <p:nvSpPr>
          <p:cNvPr id="20" name="Isosceles Triangle 19"/>
          <p:cNvSpPr/>
          <p:nvPr/>
        </p:nvSpPr>
        <p:spPr>
          <a:xfrm rot="5400000">
            <a:off x="1295400" y="4343400"/>
            <a:ext cx="609600" cy="609600"/>
          </a:xfrm>
          <a:prstGeom prst="triangle">
            <a:avLst>
              <a:gd name="adj" fmla="val 50000"/>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pic>
        <p:nvPicPr>
          <p:cNvPr id="13314" name="Picture 2" descr="http://d30opm7hsgivgh.cloudfront.net/upload/1637333_AysSdxez_c.jpg"/>
          <p:cNvPicPr>
            <a:picLocks noChangeAspect="1" noChangeArrowheads="1"/>
          </p:cNvPicPr>
          <p:nvPr/>
        </p:nvPicPr>
        <p:blipFill>
          <a:blip r:embed="rId8"/>
          <a:srcRect/>
          <a:stretch>
            <a:fillRect/>
          </a:stretch>
        </p:blipFill>
        <p:spPr bwMode="auto">
          <a:xfrm>
            <a:off x="76200" y="2305050"/>
            <a:ext cx="3876675" cy="2952750"/>
          </a:xfrm>
          <a:prstGeom prst="rect">
            <a:avLst/>
          </a:prstGeom>
          <a:noFill/>
          <a:ln w="9525">
            <a:noFill/>
            <a:miter lim="800000"/>
            <a:headEnd/>
            <a:tailEnd/>
          </a:ln>
        </p:spPr>
      </p:pic>
      <p:sp>
        <p:nvSpPr>
          <p:cNvPr id="23" name="Right Arrow 22"/>
          <p:cNvSpPr/>
          <p:nvPr/>
        </p:nvSpPr>
        <p:spPr>
          <a:xfrm>
            <a:off x="228600" y="3600450"/>
            <a:ext cx="1752600" cy="533400"/>
          </a:xfrm>
          <a:prstGeom prst="rightArrow">
            <a:avLst>
              <a:gd name="adj1" fmla="val 5857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800" dirty="0">
                <a:solidFill>
                  <a:schemeClr val="bg1"/>
                </a:solidFill>
              </a:rPr>
              <a:t>INFLUENCE OF PLACE SHAPING MAN</a:t>
            </a:r>
          </a:p>
        </p:txBody>
      </p:sp>
      <p:sp>
        <p:nvSpPr>
          <p:cNvPr id="24" name="Right Arrow 23"/>
          <p:cNvSpPr/>
          <p:nvPr/>
        </p:nvSpPr>
        <p:spPr>
          <a:xfrm>
            <a:off x="2133600" y="3600450"/>
            <a:ext cx="1752600" cy="533400"/>
          </a:xfrm>
          <a:prstGeom prst="rightArrow">
            <a:avLst>
              <a:gd name="adj1" fmla="val 5857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800" dirty="0">
                <a:solidFill>
                  <a:schemeClr val="bg1"/>
                </a:solidFill>
              </a:rPr>
              <a:t>MAN GUIDING HIS OWN ACTIONS TO REMAKE PLACE. </a:t>
            </a:r>
          </a:p>
        </p:txBody>
      </p:sp>
      <p:sp>
        <p:nvSpPr>
          <p:cNvPr id="10256" name="Rectangle 24"/>
          <p:cNvSpPr>
            <a:spLocks noChangeArrowheads="1"/>
          </p:cNvSpPr>
          <p:nvPr/>
        </p:nvSpPr>
        <p:spPr bwMode="auto">
          <a:xfrm>
            <a:off x="5562600" y="4495800"/>
            <a:ext cx="2057400" cy="523875"/>
          </a:xfrm>
          <a:prstGeom prst="rect">
            <a:avLst/>
          </a:prstGeom>
          <a:noFill/>
          <a:ln w="9525">
            <a:noFill/>
            <a:miter lim="800000"/>
            <a:headEnd/>
            <a:tailEnd/>
          </a:ln>
        </p:spPr>
        <p:txBody>
          <a:bodyPr>
            <a:spAutoFit/>
          </a:bodyPr>
          <a:lstStyle/>
          <a:p>
            <a:pPr algn="ctr"/>
            <a:r>
              <a:rPr lang="en-US" sz="1400">
                <a:latin typeface="Calibri" pitchFamily="34" charset="0"/>
              </a:rPr>
              <a:t> synergy</a:t>
            </a:r>
          </a:p>
          <a:p>
            <a:pPr algn="ctr"/>
            <a:r>
              <a:rPr lang="en-US" sz="1400">
                <a:latin typeface="Calibri" pitchFamily="34" charset="0"/>
              </a:rPr>
              <a:t>and co-operation</a:t>
            </a:r>
          </a:p>
        </p:txBody>
      </p:sp>
      <p:sp>
        <p:nvSpPr>
          <p:cNvPr id="10257" name="TextBox 25"/>
          <p:cNvSpPr txBox="1">
            <a:spLocks noChangeArrowheads="1"/>
          </p:cNvSpPr>
          <p:nvPr/>
        </p:nvSpPr>
        <p:spPr bwMode="auto">
          <a:xfrm>
            <a:off x="6019800" y="5943600"/>
            <a:ext cx="1271588" cy="338138"/>
          </a:xfrm>
          <a:prstGeom prst="rect">
            <a:avLst/>
          </a:prstGeom>
          <a:noFill/>
          <a:ln w="9525">
            <a:noFill/>
            <a:miter lim="800000"/>
            <a:headEnd/>
            <a:tailEnd/>
          </a:ln>
        </p:spPr>
        <p:txBody>
          <a:bodyPr wrap="none">
            <a:spAutoFit/>
          </a:bodyPr>
          <a:lstStyle/>
          <a:p>
            <a:pPr algn="r"/>
            <a:r>
              <a:rPr lang="en-US" sz="1600">
                <a:latin typeface="Calibri" pitchFamily="34" charset="0"/>
              </a:rPr>
              <a:t>ECONOMICS </a:t>
            </a:r>
          </a:p>
        </p:txBody>
      </p:sp>
      <p:sp>
        <p:nvSpPr>
          <p:cNvPr id="10258" name="TextBox 21"/>
          <p:cNvSpPr txBox="1">
            <a:spLocks noChangeArrowheads="1"/>
          </p:cNvSpPr>
          <p:nvPr/>
        </p:nvSpPr>
        <p:spPr bwMode="auto">
          <a:xfrm>
            <a:off x="4114800" y="2667000"/>
            <a:ext cx="1866900" cy="554038"/>
          </a:xfrm>
          <a:prstGeom prst="rect">
            <a:avLst/>
          </a:prstGeom>
          <a:noFill/>
          <a:ln w="9525">
            <a:noFill/>
            <a:miter lim="800000"/>
            <a:headEnd/>
            <a:tailEnd/>
          </a:ln>
        </p:spPr>
        <p:txBody>
          <a:bodyPr wrap="none">
            <a:spAutoFit/>
          </a:bodyPr>
          <a:lstStyle/>
          <a:p>
            <a:r>
              <a:rPr lang="en-US" sz="1600">
                <a:latin typeface="Calibri" pitchFamily="34" charset="0"/>
              </a:rPr>
              <a:t>Governor of Madras</a:t>
            </a:r>
          </a:p>
          <a:p>
            <a:r>
              <a:rPr lang="en-US" sz="1400">
                <a:latin typeface="Calibri" pitchFamily="34" charset="0"/>
              </a:rPr>
              <a:t>CULTURE</a:t>
            </a:r>
          </a:p>
        </p:txBody>
      </p:sp>
      <p:sp>
        <p:nvSpPr>
          <p:cNvPr id="10259" name="TextBox 26"/>
          <p:cNvSpPr txBox="1">
            <a:spLocks noChangeArrowheads="1"/>
          </p:cNvSpPr>
          <p:nvPr/>
        </p:nvSpPr>
        <p:spPr bwMode="auto">
          <a:xfrm>
            <a:off x="7162800" y="2786063"/>
            <a:ext cx="1109663" cy="338137"/>
          </a:xfrm>
          <a:prstGeom prst="rect">
            <a:avLst/>
          </a:prstGeom>
          <a:noFill/>
          <a:ln w="9525">
            <a:noFill/>
            <a:miter lim="800000"/>
            <a:headEnd/>
            <a:tailEnd/>
          </a:ln>
        </p:spPr>
        <p:txBody>
          <a:bodyPr wrap="none">
            <a:spAutoFit/>
          </a:bodyPr>
          <a:lstStyle/>
          <a:p>
            <a:r>
              <a:rPr lang="en-US" sz="1600">
                <a:latin typeface="Calibri" pitchFamily="34" charset="0"/>
              </a:rPr>
              <a:t>ARCHITECT</a:t>
            </a:r>
            <a:endParaRPr lang="en-US" sz="1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638800" y="5105400"/>
            <a:ext cx="2743200" cy="13716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t>RESOURCE EXHAUTION </a:t>
            </a:r>
          </a:p>
          <a:p>
            <a:pPr algn="ctr">
              <a:defRPr/>
            </a:pPr>
            <a:r>
              <a:rPr lang="en-US" dirty="0"/>
              <a:t>POVERTY + SLUMS</a:t>
            </a:r>
          </a:p>
          <a:p>
            <a:pPr algn="ctr">
              <a:defRPr/>
            </a:pPr>
            <a:r>
              <a:rPr lang="en-US" dirty="0"/>
              <a:t>DULL EXISTANCE</a:t>
            </a:r>
          </a:p>
        </p:txBody>
      </p:sp>
      <p:sp>
        <p:nvSpPr>
          <p:cNvPr id="11266" name="TextBox 13"/>
          <p:cNvSpPr txBox="1">
            <a:spLocks noChangeArrowheads="1"/>
          </p:cNvSpPr>
          <p:nvPr/>
        </p:nvSpPr>
        <p:spPr bwMode="auto">
          <a:xfrm>
            <a:off x="5334000" y="1524000"/>
            <a:ext cx="3532188" cy="1200150"/>
          </a:xfrm>
          <a:prstGeom prst="rect">
            <a:avLst/>
          </a:prstGeom>
          <a:noFill/>
          <a:ln w="9525">
            <a:noFill/>
            <a:miter lim="800000"/>
            <a:headEnd/>
            <a:tailEnd/>
          </a:ln>
        </p:spPr>
        <p:txBody>
          <a:bodyPr wrap="none">
            <a:spAutoFit/>
          </a:bodyPr>
          <a:lstStyle/>
          <a:p>
            <a:pPr algn="ctr"/>
            <a:r>
              <a:rPr lang="en-US" b="1"/>
              <a:t>INDUSTRIALISATION</a:t>
            </a:r>
          </a:p>
          <a:p>
            <a:pPr algn="ctr"/>
            <a:endParaRPr lang="en-US" b="1"/>
          </a:p>
          <a:p>
            <a:pPr algn="ctr"/>
            <a:r>
              <a:rPr lang="en-US" b="1"/>
              <a:t>PROGRESS OF WEALTH AND </a:t>
            </a:r>
          </a:p>
          <a:p>
            <a:pPr algn="ctr"/>
            <a:r>
              <a:rPr lang="en-US" b="1"/>
              <a:t>POPULATION</a:t>
            </a:r>
          </a:p>
        </p:txBody>
      </p:sp>
      <p:cxnSp>
        <p:nvCxnSpPr>
          <p:cNvPr id="16" name="Straight Connector 15"/>
          <p:cNvCxnSpPr/>
          <p:nvPr/>
        </p:nvCxnSpPr>
        <p:spPr>
          <a:xfrm rot="5400000">
            <a:off x="5676900" y="3848100"/>
            <a:ext cx="2438400" cy="76200"/>
          </a:xfrm>
          <a:prstGeom prst="line">
            <a:avLst/>
          </a:prstGeom>
        </p:spPr>
        <p:style>
          <a:lnRef idx="3">
            <a:schemeClr val="dk1"/>
          </a:lnRef>
          <a:fillRef idx="0">
            <a:schemeClr val="dk1"/>
          </a:fillRef>
          <a:effectRef idx="2">
            <a:schemeClr val="dk1"/>
          </a:effectRef>
          <a:fontRef idx="minor">
            <a:schemeClr val="tx1"/>
          </a:fontRef>
        </p:style>
      </p:cxnSp>
      <p:sp>
        <p:nvSpPr>
          <p:cNvPr id="11268" name="TextBox 17"/>
          <p:cNvSpPr txBox="1">
            <a:spLocks noChangeArrowheads="1"/>
          </p:cNvSpPr>
          <p:nvPr/>
        </p:nvSpPr>
        <p:spPr bwMode="auto">
          <a:xfrm>
            <a:off x="4876800" y="3429000"/>
            <a:ext cx="2120900" cy="1169988"/>
          </a:xfrm>
          <a:prstGeom prst="rect">
            <a:avLst/>
          </a:prstGeom>
          <a:noFill/>
          <a:ln w="9525">
            <a:noFill/>
            <a:miter lim="800000"/>
            <a:headEnd/>
            <a:tailEnd/>
          </a:ln>
        </p:spPr>
        <p:txBody>
          <a:bodyPr wrap="none">
            <a:spAutoFit/>
          </a:bodyPr>
          <a:lstStyle/>
          <a:p>
            <a:r>
              <a:rPr lang="en-US" sz="1400"/>
              <a:t>CHEAP RRESOURCES</a:t>
            </a:r>
          </a:p>
          <a:p>
            <a:endParaRPr lang="en-US" sz="1400"/>
          </a:p>
          <a:p>
            <a:r>
              <a:rPr lang="en-US" sz="1400"/>
              <a:t>CHEAP PRODUCTS </a:t>
            </a:r>
          </a:p>
          <a:p>
            <a:endParaRPr lang="en-US" sz="1400"/>
          </a:p>
          <a:p>
            <a:r>
              <a:rPr lang="en-US" sz="1400"/>
              <a:t>CHEAP LABOR</a:t>
            </a:r>
          </a:p>
        </p:txBody>
      </p:sp>
      <p:sp>
        <p:nvSpPr>
          <p:cNvPr id="11269" name="TextBox 18"/>
          <p:cNvSpPr txBox="1">
            <a:spLocks noChangeArrowheads="1"/>
          </p:cNvSpPr>
          <p:nvPr/>
        </p:nvSpPr>
        <p:spPr bwMode="auto">
          <a:xfrm>
            <a:off x="6934200" y="3657600"/>
            <a:ext cx="2246313" cy="1169988"/>
          </a:xfrm>
          <a:prstGeom prst="rect">
            <a:avLst/>
          </a:prstGeom>
          <a:noFill/>
          <a:ln w="9525">
            <a:noFill/>
            <a:miter lim="800000"/>
            <a:headEnd/>
            <a:tailEnd/>
          </a:ln>
        </p:spPr>
        <p:txBody>
          <a:bodyPr wrap="none">
            <a:spAutoFit/>
          </a:bodyPr>
          <a:lstStyle/>
          <a:p>
            <a:r>
              <a:rPr lang="en-US" sz="1400" dirty="0"/>
              <a:t>SWIFT MULTIPLICATION</a:t>
            </a:r>
          </a:p>
          <a:p>
            <a:r>
              <a:rPr lang="en-US" sz="1400" dirty="0"/>
              <a:t>OF QUANTITY OF LIFE</a:t>
            </a:r>
          </a:p>
          <a:p>
            <a:endParaRPr lang="en-US" sz="1400" dirty="0"/>
          </a:p>
          <a:p>
            <a:r>
              <a:rPr lang="en-US" sz="1400" dirty="0"/>
              <a:t>SWIFT EXHAUTION OF </a:t>
            </a:r>
          </a:p>
          <a:p>
            <a:r>
              <a:rPr lang="en-US" sz="1400" dirty="0"/>
              <a:t>RESOURCES </a:t>
            </a:r>
          </a:p>
        </p:txBody>
      </p:sp>
      <p:sp>
        <p:nvSpPr>
          <p:cNvPr id="12" name="Rectangle 11"/>
          <p:cNvSpPr/>
          <p:nvPr/>
        </p:nvSpPr>
        <p:spPr>
          <a:xfrm>
            <a:off x="4953000" y="1295400"/>
            <a:ext cx="4191000" cy="55626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2000" b="1" dirty="0"/>
          </a:p>
          <a:p>
            <a:pPr algn="ctr" fontAlgn="auto">
              <a:spcBef>
                <a:spcPts val="0"/>
              </a:spcBef>
              <a:spcAft>
                <a:spcPts val="0"/>
              </a:spcAft>
              <a:defRPr/>
            </a:pPr>
            <a:endParaRPr lang="en-US" sz="2000" b="1" dirty="0"/>
          </a:p>
          <a:p>
            <a:pPr algn="ctr" fontAlgn="auto">
              <a:spcBef>
                <a:spcPts val="0"/>
              </a:spcBef>
              <a:spcAft>
                <a:spcPts val="0"/>
              </a:spcAft>
              <a:defRPr/>
            </a:pPr>
            <a:endParaRPr lang="en-US" sz="2000" b="1" dirty="0"/>
          </a:p>
          <a:p>
            <a:pPr algn="ctr" fontAlgn="auto">
              <a:spcBef>
                <a:spcPts val="0"/>
              </a:spcBef>
              <a:spcAft>
                <a:spcPts val="0"/>
              </a:spcAft>
              <a:defRPr/>
            </a:pPr>
            <a:endParaRPr lang="en-US" sz="2000" b="1" dirty="0"/>
          </a:p>
          <a:p>
            <a:pPr algn="ctr" fontAlgn="auto">
              <a:spcBef>
                <a:spcPts val="0"/>
              </a:spcBef>
              <a:spcAft>
                <a:spcPts val="0"/>
              </a:spcAft>
              <a:defRPr/>
            </a:pPr>
            <a:endParaRPr lang="en-US" sz="2000" b="1" dirty="0"/>
          </a:p>
          <a:p>
            <a:pPr algn="ctr" fontAlgn="auto">
              <a:spcBef>
                <a:spcPts val="0"/>
              </a:spcBef>
              <a:spcAft>
                <a:spcPts val="0"/>
              </a:spcAft>
              <a:defRPr/>
            </a:pPr>
            <a:endParaRPr lang="en-US" sz="2000" b="1" dirty="0"/>
          </a:p>
          <a:p>
            <a:pPr algn="ctr" fontAlgn="auto">
              <a:spcBef>
                <a:spcPts val="0"/>
              </a:spcBef>
              <a:spcAft>
                <a:spcPts val="0"/>
              </a:spcAft>
              <a:defRPr/>
            </a:pPr>
            <a:r>
              <a:rPr lang="en-US" sz="2000" b="1" dirty="0"/>
              <a:t>TECHNOLOGICL, INDUSTRIAL, COMMERCIAL ADVANCES OF THE AGE</a:t>
            </a:r>
          </a:p>
          <a:p>
            <a:pPr algn="ctr" fontAlgn="auto">
              <a:spcBef>
                <a:spcPts val="0"/>
              </a:spcBef>
              <a:spcAft>
                <a:spcPts val="0"/>
              </a:spcAft>
              <a:defRPr/>
            </a:pPr>
            <a:endParaRPr lang="en-US" sz="2000" b="1" dirty="0"/>
          </a:p>
          <a:p>
            <a:pPr algn="ctr" fontAlgn="auto">
              <a:spcBef>
                <a:spcPts val="0"/>
              </a:spcBef>
              <a:spcAft>
                <a:spcPts val="0"/>
              </a:spcAft>
              <a:defRPr/>
            </a:pPr>
            <a:endParaRPr lang="en-US" sz="2000" b="1" dirty="0"/>
          </a:p>
          <a:p>
            <a:pPr algn="ctr" fontAlgn="auto">
              <a:spcBef>
                <a:spcPts val="0"/>
              </a:spcBef>
              <a:spcAft>
                <a:spcPts val="0"/>
              </a:spcAft>
              <a:defRPr/>
            </a:pPr>
            <a:endParaRPr lang="en-US" sz="2000" b="1" dirty="0"/>
          </a:p>
          <a:p>
            <a:pPr algn="ctr" fontAlgn="auto">
              <a:spcBef>
                <a:spcPts val="0"/>
              </a:spcBef>
              <a:spcAft>
                <a:spcPts val="0"/>
              </a:spcAft>
              <a:defRPr/>
            </a:pPr>
            <a:endParaRPr lang="en-US" sz="2000" b="1" dirty="0"/>
          </a:p>
          <a:p>
            <a:pPr algn="ctr" fontAlgn="auto">
              <a:spcBef>
                <a:spcPts val="0"/>
              </a:spcBef>
              <a:spcAft>
                <a:spcPts val="0"/>
              </a:spcAft>
              <a:defRPr/>
            </a:pPr>
            <a:endParaRPr lang="en-US" sz="2000" b="1" dirty="0"/>
          </a:p>
          <a:p>
            <a:pPr algn="ctr" fontAlgn="auto">
              <a:spcBef>
                <a:spcPts val="0"/>
              </a:spcBef>
              <a:spcAft>
                <a:spcPts val="0"/>
              </a:spcAft>
              <a:defRPr/>
            </a:pPr>
            <a:endParaRPr lang="en-US" sz="2000" b="1" dirty="0"/>
          </a:p>
          <a:p>
            <a:pPr algn="ctr" fontAlgn="auto">
              <a:spcBef>
                <a:spcPts val="0"/>
              </a:spcBef>
              <a:spcAft>
                <a:spcPts val="0"/>
              </a:spcAft>
              <a:defRPr/>
            </a:pPr>
            <a:r>
              <a:rPr lang="en-US" sz="2000" b="1" dirty="0">
                <a:solidFill>
                  <a:schemeClr val="bg1"/>
                </a:solidFill>
                <a:latin typeface="Calibri" pitchFamily="34" charset="0"/>
              </a:rPr>
              <a:t>PEOPLE HAD FORGOTTEN THEIR WELL BEING AND HAPPINESS WAS DEPENDENT ULTIMATELY ON BIOLOGICAL FACTORS.</a:t>
            </a:r>
            <a:endParaRPr lang="en-US" sz="2000" dirty="0">
              <a:solidFill>
                <a:schemeClr val="bg1"/>
              </a:solidFill>
              <a:latin typeface="Calibri" pitchFamily="34" charset="0"/>
            </a:endParaRPr>
          </a:p>
          <a:p>
            <a:pPr algn="ctr" fontAlgn="auto">
              <a:spcBef>
                <a:spcPts val="0"/>
              </a:spcBef>
              <a:spcAft>
                <a:spcPts val="0"/>
              </a:spcAft>
              <a:defRPr/>
            </a:pPr>
            <a:endParaRPr lang="en-US" sz="2000" b="1" dirty="0"/>
          </a:p>
          <a:p>
            <a:pPr algn="ctr" fontAlgn="auto">
              <a:spcBef>
                <a:spcPts val="0"/>
              </a:spcBef>
              <a:spcAft>
                <a:spcPts val="0"/>
              </a:spcAft>
              <a:defRPr/>
            </a:pPr>
            <a:endParaRPr lang="en-US" sz="2000" b="1" dirty="0"/>
          </a:p>
          <a:p>
            <a:pPr algn="ctr" fontAlgn="auto">
              <a:spcBef>
                <a:spcPts val="0"/>
              </a:spcBef>
              <a:spcAft>
                <a:spcPts val="0"/>
              </a:spcAft>
              <a:defRPr/>
            </a:pPr>
            <a:endParaRPr lang="en-US" sz="2000" b="1" dirty="0"/>
          </a:p>
          <a:p>
            <a:pPr algn="ctr" fontAlgn="auto">
              <a:spcBef>
                <a:spcPts val="0"/>
              </a:spcBef>
              <a:spcAft>
                <a:spcPts val="0"/>
              </a:spcAft>
              <a:defRPr/>
            </a:pPr>
            <a:endParaRPr lang="en-US" sz="2000" b="1" dirty="0"/>
          </a:p>
          <a:p>
            <a:pPr algn="ctr" fontAlgn="auto">
              <a:spcBef>
                <a:spcPts val="0"/>
              </a:spcBef>
              <a:spcAft>
                <a:spcPts val="0"/>
              </a:spcAft>
              <a:defRPr/>
            </a:pPr>
            <a:endParaRPr lang="en-US" sz="2000" b="1" dirty="0"/>
          </a:p>
          <a:p>
            <a:pPr algn="ctr" fontAlgn="auto">
              <a:spcBef>
                <a:spcPts val="0"/>
              </a:spcBef>
              <a:spcAft>
                <a:spcPts val="0"/>
              </a:spcAft>
              <a:defRPr/>
            </a:pPr>
            <a:endParaRPr lang="en-US" sz="2000" b="1" dirty="0"/>
          </a:p>
          <a:p>
            <a:pPr algn="ctr" fontAlgn="auto">
              <a:spcBef>
                <a:spcPts val="0"/>
              </a:spcBef>
              <a:spcAft>
                <a:spcPts val="0"/>
              </a:spcAft>
              <a:defRPr/>
            </a:pPr>
            <a:endParaRPr lang="en-US" sz="2000" b="1" dirty="0"/>
          </a:p>
        </p:txBody>
      </p:sp>
      <p:sp>
        <p:nvSpPr>
          <p:cNvPr id="10" name="Rectangle 9"/>
          <p:cNvSpPr/>
          <p:nvPr/>
        </p:nvSpPr>
        <p:spPr>
          <a:xfrm>
            <a:off x="0" y="0"/>
            <a:ext cx="9144000" cy="12954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fontAlgn="auto">
              <a:spcBef>
                <a:spcPts val="0"/>
              </a:spcBef>
              <a:spcAft>
                <a:spcPts val="0"/>
              </a:spcAft>
              <a:defRPr/>
            </a:pPr>
            <a:r>
              <a:rPr lang="en-US" sz="3600" dirty="0">
                <a:solidFill>
                  <a:schemeClr val="bg1"/>
                </a:solidFill>
              </a:rPr>
              <a:t>WHAT WAS HAPPENING AT THAT TIME  </a:t>
            </a:r>
            <a:endParaRPr lang="en-US" sz="3600" dirty="0"/>
          </a:p>
        </p:txBody>
      </p:sp>
      <p:graphicFrame>
        <p:nvGraphicFramePr>
          <p:cNvPr id="4" name="Diagram 3"/>
          <p:cNvGraphicFramePr/>
          <p:nvPr/>
        </p:nvGraphicFramePr>
        <p:xfrm>
          <a:off x="1066800" y="3505200"/>
          <a:ext cx="3429000" cy="203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rved Down Arrow 4"/>
          <p:cNvSpPr/>
          <p:nvPr/>
        </p:nvSpPr>
        <p:spPr>
          <a:xfrm flipH="1">
            <a:off x="1905000" y="3429000"/>
            <a:ext cx="1524000" cy="533400"/>
          </a:xfrm>
          <a:prstGeom prst="curved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128" name="TextBox 5"/>
          <p:cNvSpPr txBox="1">
            <a:spLocks noChangeArrowheads="1"/>
          </p:cNvSpPr>
          <p:nvPr/>
        </p:nvSpPr>
        <p:spPr bwMode="auto">
          <a:xfrm>
            <a:off x="1600200" y="3124200"/>
            <a:ext cx="2284413" cy="369888"/>
          </a:xfrm>
          <a:prstGeom prst="rect">
            <a:avLst/>
          </a:prstGeom>
          <a:noFill/>
          <a:ln w="9525">
            <a:noFill/>
            <a:miter lim="800000"/>
            <a:headEnd/>
            <a:tailEnd/>
          </a:ln>
        </p:spPr>
        <p:txBody>
          <a:bodyPr wrap="none">
            <a:spAutoFit/>
          </a:bodyPr>
          <a:lstStyle/>
          <a:p>
            <a:r>
              <a:rPr lang="en-US">
                <a:latin typeface="Calibri" pitchFamily="34" charset="0"/>
              </a:rPr>
              <a:t>POSSIBLE TO CHANGE </a:t>
            </a:r>
          </a:p>
        </p:txBody>
      </p:sp>
      <p:sp>
        <p:nvSpPr>
          <p:cNvPr id="7" name="Down Arrow 6"/>
          <p:cNvSpPr/>
          <p:nvPr/>
        </p:nvSpPr>
        <p:spPr>
          <a:xfrm>
            <a:off x="1219200" y="2209800"/>
            <a:ext cx="304800"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30" name="TextBox 7"/>
          <p:cNvSpPr txBox="1">
            <a:spLocks noChangeArrowheads="1"/>
          </p:cNvSpPr>
          <p:nvPr/>
        </p:nvSpPr>
        <p:spPr bwMode="auto">
          <a:xfrm>
            <a:off x="609600" y="1600200"/>
            <a:ext cx="3559175" cy="646113"/>
          </a:xfrm>
          <a:prstGeom prst="rect">
            <a:avLst/>
          </a:prstGeom>
          <a:noFill/>
          <a:ln w="9525">
            <a:noFill/>
            <a:miter lim="800000"/>
            <a:headEnd/>
            <a:tailEnd/>
          </a:ln>
        </p:spPr>
        <p:txBody>
          <a:bodyPr wrap="none">
            <a:spAutoFit/>
          </a:bodyPr>
          <a:lstStyle/>
          <a:p>
            <a:r>
              <a:rPr lang="en-US">
                <a:latin typeface="Calibri" pitchFamily="34" charset="0"/>
              </a:rPr>
              <a:t>INDUSTRIALISATION</a:t>
            </a:r>
          </a:p>
          <a:p>
            <a:r>
              <a:rPr lang="en-US">
                <a:latin typeface="Calibri" pitchFamily="34" charset="0"/>
              </a:rPr>
              <a:t>LATE 19</a:t>
            </a:r>
            <a:r>
              <a:rPr lang="en-US" baseline="30000">
                <a:latin typeface="Calibri" pitchFamily="34" charset="0"/>
              </a:rPr>
              <a:t>TH</a:t>
            </a:r>
            <a:r>
              <a:rPr lang="en-US">
                <a:latin typeface="Calibri" pitchFamily="34" charset="0"/>
              </a:rPr>
              <a:t> AND EARLY 20</a:t>
            </a:r>
            <a:r>
              <a:rPr lang="en-US" baseline="30000">
                <a:latin typeface="Calibri" pitchFamily="34" charset="0"/>
              </a:rPr>
              <a:t>TH</a:t>
            </a:r>
            <a:r>
              <a:rPr lang="en-US">
                <a:latin typeface="Calibri" pitchFamily="34" charset="0"/>
              </a:rPr>
              <a:t> CENTURY</a:t>
            </a:r>
          </a:p>
        </p:txBody>
      </p:sp>
      <p:sp>
        <p:nvSpPr>
          <p:cNvPr id="9" name="Down Arrow 8"/>
          <p:cNvSpPr/>
          <p:nvPr/>
        </p:nvSpPr>
        <p:spPr>
          <a:xfrm>
            <a:off x="1219200" y="4876800"/>
            <a:ext cx="304800"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32" name="Rectangle 10"/>
          <p:cNvSpPr>
            <a:spLocks noChangeArrowheads="1"/>
          </p:cNvSpPr>
          <p:nvPr/>
        </p:nvSpPr>
        <p:spPr bwMode="auto">
          <a:xfrm>
            <a:off x="76200" y="6411913"/>
            <a:ext cx="5051425" cy="369887"/>
          </a:xfrm>
          <a:prstGeom prst="rect">
            <a:avLst/>
          </a:prstGeom>
          <a:noFill/>
          <a:ln w="9525">
            <a:noFill/>
            <a:miter lim="800000"/>
            <a:headEnd/>
            <a:tailEnd/>
          </a:ln>
        </p:spPr>
        <p:txBody>
          <a:bodyPr wrap="none">
            <a:spAutoFit/>
          </a:bodyPr>
          <a:lstStyle/>
          <a:p>
            <a:r>
              <a:rPr lang="en-US">
                <a:latin typeface="Calibri" pitchFamily="34" charset="0"/>
              </a:rPr>
              <a:t>DRAMATICALLY ALTERING THE CONDITIONS OF LIFE.</a:t>
            </a:r>
          </a:p>
        </p:txBody>
      </p:sp>
      <p:sp>
        <p:nvSpPr>
          <p:cNvPr id="13" name="Down Arrow 12"/>
          <p:cNvSpPr/>
          <p:nvPr/>
        </p:nvSpPr>
        <p:spPr>
          <a:xfrm>
            <a:off x="6781800" y="2971800"/>
            <a:ext cx="304800"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84" name="TextBox 16"/>
          <p:cNvSpPr txBox="1">
            <a:spLocks noChangeArrowheads="1"/>
          </p:cNvSpPr>
          <p:nvPr/>
        </p:nvSpPr>
        <p:spPr bwMode="auto">
          <a:xfrm>
            <a:off x="6858000" y="7924800"/>
            <a:ext cx="1108075" cy="369888"/>
          </a:xfrm>
          <a:prstGeom prst="rect">
            <a:avLst/>
          </a:prstGeom>
          <a:noFill/>
          <a:ln w="9525">
            <a:noFill/>
            <a:miter lim="800000"/>
            <a:headEnd/>
            <a:tailEnd/>
          </a:ln>
        </p:spPr>
        <p:txBody>
          <a:bodyPr wrap="none">
            <a:spAutoFit/>
          </a:bodyPr>
          <a:lstStyle/>
          <a:p>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Graphic spid="4" grpId="0">
        <p:bldAsOne/>
      </p:bldGraphic>
      <p:bldP spid="5128" grpId="0"/>
      <p:bldP spid="7" grpId="0" animBg="1"/>
      <p:bldP spid="5130" grpId="0"/>
      <p:bldP spid="9" grpId="0" animBg="1"/>
      <p:bldP spid="5132"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6248400"/>
            <a:ext cx="9144000" cy="6096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fontAlgn="auto">
              <a:spcBef>
                <a:spcPts val="0"/>
              </a:spcBef>
              <a:spcAft>
                <a:spcPts val="0"/>
              </a:spcAft>
              <a:defRPr/>
            </a:pPr>
            <a:r>
              <a:rPr lang="en-US" sz="2000" b="1" dirty="0"/>
              <a:t>PARTICIPATORY APPROACH</a:t>
            </a:r>
            <a:endParaRPr lang="en-US" sz="2000" dirty="0"/>
          </a:p>
        </p:txBody>
      </p:sp>
      <p:sp>
        <p:nvSpPr>
          <p:cNvPr id="4" name="Rectangle 3"/>
          <p:cNvSpPr/>
          <p:nvPr/>
        </p:nvSpPr>
        <p:spPr>
          <a:xfrm>
            <a:off x="0" y="0"/>
            <a:ext cx="9144000" cy="12192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fontAlgn="auto">
              <a:spcBef>
                <a:spcPts val="0"/>
              </a:spcBef>
              <a:spcAft>
                <a:spcPts val="0"/>
              </a:spcAft>
              <a:defRPr/>
            </a:pPr>
            <a:r>
              <a:rPr lang="en-US" sz="3600" dirty="0"/>
              <a:t>PLANNING THEORY </a:t>
            </a:r>
          </a:p>
        </p:txBody>
      </p:sp>
      <p:sp>
        <p:nvSpPr>
          <p:cNvPr id="6" name="Oval 5"/>
          <p:cNvSpPr/>
          <p:nvPr/>
        </p:nvSpPr>
        <p:spPr>
          <a:xfrm>
            <a:off x="1905000" y="3505200"/>
            <a:ext cx="1828800" cy="17526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dirty="0"/>
              <a:t>Indigenous customs</a:t>
            </a:r>
          </a:p>
        </p:txBody>
      </p:sp>
      <p:sp>
        <p:nvSpPr>
          <p:cNvPr id="7" name="Oval 6"/>
          <p:cNvSpPr/>
          <p:nvPr/>
        </p:nvSpPr>
        <p:spPr>
          <a:xfrm>
            <a:off x="6629400" y="3429000"/>
            <a:ext cx="2209800" cy="22860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dirty="0"/>
              <a:t>PHYSICAL URBAN FORM </a:t>
            </a:r>
          </a:p>
        </p:txBody>
      </p:sp>
      <p:sp>
        <p:nvSpPr>
          <p:cNvPr id="6152" name="TextBox 8"/>
          <p:cNvSpPr txBox="1">
            <a:spLocks noChangeArrowheads="1"/>
          </p:cNvSpPr>
          <p:nvPr/>
        </p:nvSpPr>
        <p:spPr bwMode="auto">
          <a:xfrm>
            <a:off x="2209800" y="5257800"/>
            <a:ext cx="1541463" cy="646113"/>
          </a:xfrm>
          <a:prstGeom prst="rect">
            <a:avLst/>
          </a:prstGeom>
          <a:noFill/>
          <a:ln w="9525">
            <a:noFill/>
            <a:miter lim="800000"/>
            <a:headEnd/>
            <a:tailEnd/>
          </a:ln>
        </p:spPr>
        <p:txBody>
          <a:bodyPr wrap="none">
            <a:spAutoFit/>
          </a:bodyPr>
          <a:lstStyle/>
          <a:p>
            <a:r>
              <a:rPr lang="en-US">
                <a:latin typeface="Calibri" pitchFamily="34" charset="0"/>
              </a:rPr>
              <a:t>Reinterpreted </a:t>
            </a:r>
          </a:p>
          <a:p>
            <a:r>
              <a:rPr lang="en-US">
                <a:latin typeface="Calibri" pitchFamily="34" charset="0"/>
              </a:rPr>
              <a:t>evaluated</a:t>
            </a:r>
          </a:p>
        </p:txBody>
      </p:sp>
      <p:sp>
        <p:nvSpPr>
          <p:cNvPr id="10" name="TextBox 9"/>
          <p:cNvSpPr txBox="1"/>
          <p:nvPr/>
        </p:nvSpPr>
        <p:spPr>
          <a:xfrm>
            <a:off x="3886200" y="1295400"/>
            <a:ext cx="2743200" cy="92392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n-US" dirty="0"/>
              <a:t>CITY SHOULD BE STUDIED IN THE CONTEXT OF THE REGION.</a:t>
            </a:r>
          </a:p>
        </p:txBody>
      </p:sp>
      <p:sp>
        <p:nvSpPr>
          <p:cNvPr id="21" name="Rectangle 20"/>
          <p:cNvSpPr/>
          <p:nvPr/>
        </p:nvSpPr>
        <p:spPr>
          <a:xfrm>
            <a:off x="228600" y="5105400"/>
            <a:ext cx="1752600" cy="60960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t>NATURE</a:t>
            </a:r>
          </a:p>
        </p:txBody>
      </p:sp>
      <p:cxnSp>
        <p:nvCxnSpPr>
          <p:cNvPr id="23" name="Shape 22"/>
          <p:cNvCxnSpPr/>
          <p:nvPr/>
        </p:nvCxnSpPr>
        <p:spPr>
          <a:xfrm rot="16200000" flipH="1">
            <a:off x="1143000" y="3467100"/>
            <a:ext cx="723900" cy="80010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4" name="Shape 23"/>
          <p:cNvCxnSpPr/>
          <p:nvPr/>
        </p:nvCxnSpPr>
        <p:spPr>
          <a:xfrm rot="5400000" flipH="1" flipV="1">
            <a:off x="1195387" y="4395788"/>
            <a:ext cx="619125" cy="800100"/>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20" name="Rectangle 19"/>
          <p:cNvSpPr/>
          <p:nvPr/>
        </p:nvSpPr>
        <p:spPr>
          <a:xfrm>
            <a:off x="304800" y="2971800"/>
            <a:ext cx="1752600" cy="68580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dirty="0"/>
              <a:t>EVOLUTIONARY HISTORY</a:t>
            </a:r>
          </a:p>
        </p:txBody>
      </p:sp>
      <p:sp>
        <p:nvSpPr>
          <p:cNvPr id="25" name="Rectangle 24"/>
          <p:cNvSpPr/>
          <p:nvPr/>
        </p:nvSpPr>
        <p:spPr>
          <a:xfrm>
            <a:off x="3886200" y="2667000"/>
            <a:ext cx="2895600" cy="64611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n-US" dirty="0"/>
              <a:t>INTEGRATION OF CULTURE,</a:t>
            </a:r>
          </a:p>
          <a:p>
            <a:pPr fontAlgn="auto">
              <a:spcBef>
                <a:spcPts val="0"/>
              </a:spcBef>
              <a:spcAft>
                <a:spcPts val="0"/>
              </a:spcAft>
              <a:defRPr/>
            </a:pPr>
            <a:r>
              <a:rPr lang="en-US" dirty="0"/>
              <a:t> HISTORY AND URBAN FORM</a:t>
            </a:r>
          </a:p>
        </p:txBody>
      </p:sp>
      <p:sp>
        <p:nvSpPr>
          <p:cNvPr id="16" name="Oval 15"/>
          <p:cNvSpPr/>
          <p:nvPr/>
        </p:nvSpPr>
        <p:spPr>
          <a:xfrm>
            <a:off x="4267200" y="3505200"/>
            <a:ext cx="1828800" cy="17526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dirty="0">
                <a:solidFill>
                  <a:schemeClr val="tx1"/>
                </a:solidFill>
              </a:rPr>
              <a:t>planning objectives</a:t>
            </a:r>
            <a:endParaRPr lang="en-US" dirty="0"/>
          </a:p>
        </p:txBody>
      </p:sp>
      <p:sp>
        <p:nvSpPr>
          <p:cNvPr id="8" name="Right Arrow 7"/>
          <p:cNvSpPr/>
          <p:nvPr/>
        </p:nvSpPr>
        <p:spPr>
          <a:xfrm>
            <a:off x="3657600" y="4162425"/>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ight Arrow 16"/>
          <p:cNvSpPr/>
          <p:nvPr/>
        </p:nvSpPr>
        <p:spPr>
          <a:xfrm>
            <a:off x="6019800" y="41910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3810000" y="5505450"/>
            <a:ext cx="3048000" cy="120015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en-US" dirty="0"/>
              <a:t>REALISTIC, APPROPRIATE AND SATISFYING ON ECONOMIC AND SOCIAL, AESTHETIC AND SPIRITUAL LEVEL</a:t>
            </a:r>
          </a:p>
        </p:txBody>
      </p:sp>
      <p:sp>
        <p:nvSpPr>
          <p:cNvPr id="19" name="Down Arrow 18"/>
          <p:cNvSpPr/>
          <p:nvPr/>
        </p:nvSpPr>
        <p:spPr>
          <a:xfrm>
            <a:off x="5029200" y="32766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Down Arrow 21"/>
          <p:cNvSpPr/>
          <p:nvPr/>
        </p:nvSpPr>
        <p:spPr>
          <a:xfrm flipV="1">
            <a:off x="5105400" y="53340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65" name="Rectangle 25"/>
          <p:cNvSpPr>
            <a:spLocks noChangeArrowheads="1"/>
          </p:cNvSpPr>
          <p:nvPr/>
        </p:nvSpPr>
        <p:spPr bwMode="auto">
          <a:xfrm>
            <a:off x="0" y="1219200"/>
            <a:ext cx="3962400" cy="1754188"/>
          </a:xfrm>
          <a:prstGeom prst="rect">
            <a:avLst/>
          </a:prstGeom>
          <a:noFill/>
          <a:ln w="9525">
            <a:noFill/>
            <a:miter lim="800000"/>
            <a:headEnd/>
            <a:tailEnd/>
          </a:ln>
        </p:spPr>
        <p:txBody>
          <a:bodyPr>
            <a:spAutoFit/>
          </a:bodyPr>
          <a:lstStyle/>
          <a:p>
            <a:r>
              <a:rPr lang="en-US">
                <a:latin typeface="Calibri" pitchFamily="34" charset="0"/>
              </a:rPr>
              <a:t>how the problems have been solved before and then educate people to observe the rules of their own culture and develop these methods to deal with the greater problems occasioned by modern urban growth</a:t>
            </a:r>
          </a:p>
        </p:txBody>
      </p:sp>
      <p:sp>
        <p:nvSpPr>
          <p:cNvPr id="27" name="Down Arrow 26"/>
          <p:cNvSpPr/>
          <p:nvPr/>
        </p:nvSpPr>
        <p:spPr>
          <a:xfrm>
            <a:off x="2667000" y="29718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Down Arrow 27"/>
          <p:cNvSpPr/>
          <p:nvPr/>
        </p:nvSpPr>
        <p:spPr>
          <a:xfrm>
            <a:off x="5029200" y="228600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762000"/>
            <a:ext cx="4191000" cy="46166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r>
              <a:rPr lang="en-US" sz="2400" dirty="0"/>
              <a:t>Know your city movement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6152" grpId="0"/>
      <p:bldP spid="10" grpId="0" animBg="1"/>
      <p:bldP spid="21" grpId="0" animBg="1"/>
      <p:bldP spid="20" grpId="0" animBg="1"/>
      <p:bldP spid="25" grpId="0" animBg="1"/>
      <p:bldP spid="16" grpId="0" animBg="1"/>
      <p:bldP spid="8" grpId="0" animBg="1"/>
      <p:bldP spid="17" grpId="0" animBg="1"/>
      <p:bldP spid="18" grpId="0" animBg="1"/>
      <p:bldP spid="19" grpId="0" animBg="1"/>
      <p:bldP spid="22" grpId="0" animBg="1"/>
      <p:bldP spid="6165" grpId="0"/>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457200" y="1828800"/>
            <a:ext cx="184150" cy="1477963"/>
          </a:xfrm>
          <a:prstGeom prst="rect">
            <a:avLst/>
          </a:prstGeom>
          <a:noFill/>
          <a:ln w="9525">
            <a:noFill/>
            <a:miter lim="800000"/>
            <a:headEnd/>
            <a:tailEnd/>
          </a:ln>
        </p:spPr>
        <p:txBody>
          <a:bodyPr wrap="none">
            <a:spAutoFit/>
          </a:bodyPr>
          <a:lstStyle/>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p:txBody>
      </p:sp>
      <p:graphicFrame>
        <p:nvGraphicFramePr>
          <p:cNvPr id="3" name="Diagram 2"/>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648200" y="0"/>
            <a:ext cx="44958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Rectangle 1"/>
          <p:cNvSpPr/>
          <p:nvPr/>
        </p:nvSpPr>
        <p:spPr>
          <a:xfrm>
            <a:off x="381000" y="381000"/>
            <a:ext cx="4267200" cy="6096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2000" b="1" dirty="0"/>
              <a:t>CONSERVATIVE SURGERY</a:t>
            </a:r>
            <a:endParaRPr lang="en-US" sz="2000" dirty="0"/>
          </a:p>
        </p:txBody>
      </p:sp>
      <p:sp>
        <p:nvSpPr>
          <p:cNvPr id="4" name="Rectangle 3"/>
          <p:cNvSpPr/>
          <p:nvPr/>
        </p:nvSpPr>
        <p:spPr>
          <a:xfrm>
            <a:off x="4648200" y="1524000"/>
            <a:ext cx="4267200" cy="6096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rPr>
              <a:t>REGIONAL SURVEY</a:t>
            </a:r>
            <a:endParaRPr lang="en-US" sz="2000" dirty="0">
              <a:solidFill>
                <a:schemeClr val="bg1"/>
              </a:solidFill>
            </a:endParaRPr>
          </a:p>
        </p:txBody>
      </p:sp>
      <p:sp>
        <p:nvSpPr>
          <p:cNvPr id="8201" name="Rectangle 5"/>
          <p:cNvSpPr>
            <a:spLocks noChangeArrowheads="1"/>
          </p:cNvSpPr>
          <p:nvPr/>
        </p:nvSpPr>
        <p:spPr bwMode="auto">
          <a:xfrm>
            <a:off x="304800" y="762000"/>
            <a:ext cx="4267200" cy="2032000"/>
          </a:xfrm>
          <a:prstGeom prst="rect">
            <a:avLst/>
          </a:prstGeom>
          <a:noFill/>
          <a:ln w="9525">
            <a:noFill/>
            <a:miter lim="800000"/>
            <a:headEnd/>
            <a:tailEnd/>
          </a:ln>
        </p:spPr>
        <p:txBody>
          <a:bodyPr>
            <a:spAutoFit/>
          </a:bodyPr>
          <a:lstStyle/>
          <a:p>
            <a:endParaRPr lang="en-US" b="1">
              <a:latin typeface="Calibri" pitchFamily="34" charset="0"/>
            </a:endParaRPr>
          </a:p>
          <a:p>
            <a:r>
              <a:rPr lang="en-US">
                <a:latin typeface="Calibri" pitchFamily="34" charset="0"/>
              </a:rPr>
              <a:t>If the city and its population are an organic whole, then the wholesale</a:t>
            </a:r>
            <a:r>
              <a:rPr lang="en-US">
                <a:solidFill>
                  <a:srgbClr val="C00000"/>
                </a:solidFill>
                <a:latin typeface="Calibri" pitchFamily="34" charset="0"/>
              </a:rPr>
              <a:t> </a:t>
            </a:r>
            <a:r>
              <a:rPr lang="en-US" b="1">
                <a:solidFill>
                  <a:srgbClr val="C00000"/>
                </a:solidFill>
                <a:latin typeface="Calibri" pitchFamily="34" charset="0"/>
              </a:rPr>
              <a:t>demolition and restructuring </a:t>
            </a:r>
            <a:r>
              <a:rPr lang="en-US">
                <a:latin typeface="Calibri" pitchFamily="34" charset="0"/>
              </a:rPr>
              <a:t>of areas is similar to amputation of a limb on a living body. May be in extreme cases, it saves the life of the body, but only as a </a:t>
            </a:r>
            <a:r>
              <a:rPr lang="en-US" b="1">
                <a:solidFill>
                  <a:srgbClr val="C00000"/>
                </a:solidFill>
                <a:latin typeface="Calibri" pitchFamily="34" charset="0"/>
              </a:rPr>
              <a:t>last resort</a:t>
            </a:r>
          </a:p>
        </p:txBody>
      </p:sp>
      <p:sp>
        <p:nvSpPr>
          <p:cNvPr id="8202" name="Rectangle 6"/>
          <p:cNvSpPr>
            <a:spLocks noChangeArrowheads="1"/>
          </p:cNvSpPr>
          <p:nvPr/>
        </p:nvSpPr>
        <p:spPr bwMode="auto">
          <a:xfrm>
            <a:off x="4648200" y="381000"/>
            <a:ext cx="4572000" cy="923925"/>
          </a:xfrm>
          <a:prstGeom prst="rect">
            <a:avLst/>
          </a:prstGeom>
          <a:noFill/>
          <a:ln w="9525">
            <a:noFill/>
            <a:miter lim="800000"/>
            <a:headEnd/>
            <a:tailEnd/>
          </a:ln>
        </p:spPr>
        <p:txBody>
          <a:bodyPr>
            <a:spAutoFit/>
          </a:bodyPr>
          <a:lstStyle/>
          <a:p>
            <a:r>
              <a:rPr lang="en-US" b="1">
                <a:solidFill>
                  <a:schemeClr val="bg1"/>
                </a:solidFill>
                <a:latin typeface="Calibri" pitchFamily="34" charset="0"/>
              </a:rPr>
              <a:t>TO DEAL WITH THE SHORT-TERM PROBLEM HE USED THE CONCEPT CALL CONSERVATIVE SURGERY</a:t>
            </a:r>
            <a:r>
              <a:rPr lang="en-US">
                <a:solidFill>
                  <a:schemeClr val="bg1"/>
                </a:solidFill>
                <a:latin typeface="Calibri" pitchFamily="34" charset="0"/>
              </a:rPr>
              <a:t> </a:t>
            </a:r>
          </a:p>
        </p:txBody>
      </p:sp>
      <p:sp>
        <p:nvSpPr>
          <p:cNvPr id="8203" name="Rectangle 7"/>
          <p:cNvSpPr>
            <a:spLocks noChangeArrowheads="1"/>
          </p:cNvSpPr>
          <p:nvPr/>
        </p:nvSpPr>
        <p:spPr bwMode="auto">
          <a:xfrm>
            <a:off x="4648200" y="2133600"/>
            <a:ext cx="4572000" cy="646113"/>
          </a:xfrm>
          <a:prstGeom prst="rect">
            <a:avLst/>
          </a:prstGeom>
          <a:noFill/>
          <a:ln w="9525">
            <a:noFill/>
            <a:miter lim="800000"/>
            <a:headEnd/>
            <a:tailEnd/>
          </a:ln>
        </p:spPr>
        <p:txBody>
          <a:bodyPr>
            <a:spAutoFit/>
          </a:bodyPr>
          <a:lstStyle/>
          <a:p>
            <a:r>
              <a:rPr lang="en-US" b="1">
                <a:solidFill>
                  <a:schemeClr val="bg1"/>
                </a:solidFill>
                <a:latin typeface="Calibri" pitchFamily="34" charset="0"/>
              </a:rPr>
              <a:t>DEVELOP NEW WAYS OF OBSERVING AND ANALYZING CITIES. </a:t>
            </a:r>
            <a:endParaRPr lang="en-US">
              <a:solidFill>
                <a:schemeClr val="bg1"/>
              </a:solidFill>
              <a:latin typeface="Calibri" pitchFamily="34" charset="0"/>
            </a:endParaRPr>
          </a:p>
        </p:txBody>
      </p:sp>
      <p:graphicFrame>
        <p:nvGraphicFramePr>
          <p:cNvPr id="10" name="Diagram 9"/>
          <p:cNvGraphicFramePr/>
          <p:nvPr/>
        </p:nvGraphicFramePr>
        <p:xfrm>
          <a:off x="3816350" y="2693987"/>
          <a:ext cx="6096000" cy="4064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914400" y="5257800"/>
            <a:ext cx="2667000"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b="1" dirty="0"/>
              <a:t>storehouse of information</a:t>
            </a:r>
            <a:endParaRPr lang="en-US" dirty="0"/>
          </a:p>
        </p:txBody>
      </p:sp>
      <p:sp>
        <p:nvSpPr>
          <p:cNvPr id="12" name="Rectangle 11"/>
          <p:cNvSpPr/>
          <p:nvPr/>
        </p:nvSpPr>
        <p:spPr>
          <a:xfrm>
            <a:off x="914400" y="5791200"/>
            <a:ext cx="2667000" cy="914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b="1" dirty="0"/>
              <a:t>long-term practical strategy for social development</a:t>
            </a:r>
            <a:endParaRPr lang="en-US" dirty="0"/>
          </a:p>
        </p:txBody>
      </p:sp>
      <p:sp>
        <p:nvSpPr>
          <p:cNvPr id="13" name="Left Arrow 12"/>
          <p:cNvSpPr/>
          <p:nvPr/>
        </p:nvSpPr>
        <p:spPr>
          <a:xfrm>
            <a:off x="3733800" y="4724400"/>
            <a:ext cx="685800" cy="30480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914400" y="4191000"/>
            <a:ext cx="2667000" cy="914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b="1" dirty="0"/>
              <a:t>potential of the city and its region for future development.</a:t>
            </a:r>
            <a:endParaRPr lang="en-US" dirty="0"/>
          </a:p>
        </p:txBody>
      </p:sp>
      <p:sp>
        <p:nvSpPr>
          <p:cNvPr id="17" name="Rectangle 16"/>
          <p:cNvSpPr/>
          <p:nvPr/>
        </p:nvSpPr>
        <p:spPr>
          <a:xfrm>
            <a:off x="914400" y="3124200"/>
            <a:ext cx="2667000" cy="9144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US" b="1" dirty="0"/>
              <a:t>insights into urbanization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P spid="8202" grpId="0"/>
      <p:bldP spid="8203" grpId="0"/>
      <p:bldGraphic spid="10" grpId="0">
        <p:bldAsOne/>
      </p:bldGraphic>
      <p:bldP spid="11" grpId="0" animBg="1"/>
      <p:bldP spid="12" grpId="0" animBg="1"/>
      <p:bldP spid="13" grpId="0" animBg="1"/>
      <p:bldP spid="15"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6208776" y="3810001"/>
            <a:ext cx="1792224" cy="179222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sp>
        <p:nvSpPr>
          <p:cNvPr id="14" name="Oval 13"/>
          <p:cNvSpPr/>
          <p:nvPr/>
        </p:nvSpPr>
        <p:spPr>
          <a:xfrm>
            <a:off x="5593080" y="2514601"/>
            <a:ext cx="1493520" cy="149352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solidFill>
                <a:schemeClr val="tx1"/>
              </a:solidFill>
            </a:endParaRPr>
          </a:p>
        </p:txBody>
      </p:sp>
      <p:sp>
        <p:nvSpPr>
          <p:cNvPr id="11" name="Oval 10"/>
          <p:cNvSpPr/>
          <p:nvPr/>
        </p:nvSpPr>
        <p:spPr>
          <a:xfrm>
            <a:off x="6400800" y="4038601"/>
            <a:ext cx="1371600" cy="1371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12" name="Oval 11"/>
          <p:cNvSpPr/>
          <p:nvPr/>
        </p:nvSpPr>
        <p:spPr>
          <a:xfrm>
            <a:off x="5791200" y="2743201"/>
            <a:ext cx="1143000" cy="1143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2" name="Rectangle 1"/>
          <p:cNvSpPr/>
          <p:nvPr/>
        </p:nvSpPr>
        <p:spPr>
          <a:xfrm>
            <a:off x="457200" y="3048001"/>
            <a:ext cx="41910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2800" dirty="0">
                <a:solidFill>
                  <a:schemeClr val="tx1"/>
                </a:solidFill>
              </a:rPr>
              <a:t>CONURBATION</a:t>
            </a:r>
          </a:p>
        </p:txBody>
      </p:sp>
      <p:sp>
        <p:nvSpPr>
          <p:cNvPr id="3" name="Content Placeholder 2"/>
          <p:cNvSpPr txBox="1">
            <a:spLocks/>
          </p:cNvSpPr>
          <p:nvPr/>
        </p:nvSpPr>
        <p:spPr>
          <a:xfrm>
            <a:off x="457200" y="685800"/>
            <a:ext cx="8229600" cy="4525963"/>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effectLst/>
              <a:uLnTx/>
              <a:uFillTx/>
              <a:latin typeface="+mn-lt"/>
              <a:ea typeface="+mn-ea"/>
              <a:cs typeface="+mn-cs"/>
            </a:endParaRPr>
          </a:p>
        </p:txBody>
      </p:sp>
      <p:sp>
        <p:nvSpPr>
          <p:cNvPr id="4" name="Content Placeholder 2"/>
          <p:cNvSpPr txBox="1">
            <a:spLocks/>
          </p:cNvSpPr>
          <p:nvPr/>
        </p:nvSpPr>
        <p:spPr>
          <a:xfrm>
            <a:off x="457200" y="685800"/>
            <a:ext cx="8229600" cy="9144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1" u="none" strike="noStrike" kern="1200" cap="none" spc="0" normalizeH="0" baseline="0" noProof="0" dirty="0">
                <a:ln>
                  <a:noFill/>
                </a:ln>
                <a:effectLst/>
                <a:uLnTx/>
                <a:uFillTx/>
                <a:latin typeface="+mn-lt"/>
                <a:ea typeface="+mn-ea"/>
                <a:cs typeface="+mn-cs"/>
              </a:rPr>
              <a:t>   ‘Town-planning is not mere place-planning, nor even work-planning. If it is to be successful it must be folk-planning</a:t>
            </a:r>
            <a:endParaRPr kumimoji="0" lang="en-US" sz="2800" b="0" i="0" u="none" strike="noStrike" kern="1200" cap="none" spc="0" normalizeH="0" baseline="0" noProof="0" dirty="0">
              <a:ln>
                <a:noFill/>
              </a:ln>
              <a:effectLst/>
              <a:uLnTx/>
              <a:uFillTx/>
              <a:latin typeface="+mn-lt"/>
              <a:ea typeface="+mn-ea"/>
              <a:cs typeface="+mn-cs"/>
            </a:endParaRPr>
          </a:p>
        </p:txBody>
      </p:sp>
      <p:sp>
        <p:nvSpPr>
          <p:cNvPr id="5" name="Rectangle 4"/>
          <p:cNvSpPr/>
          <p:nvPr/>
        </p:nvSpPr>
        <p:spPr>
          <a:xfrm>
            <a:off x="381000" y="3657601"/>
            <a:ext cx="4572000" cy="2246769"/>
          </a:xfrm>
          <a:prstGeom prst="rect">
            <a:avLst/>
          </a:prstGeom>
        </p:spPr>
        <p:txBody>
          <a:bodyPr>
            <a:spAutoFit/>
          </a:bodyPr>
          <a:lstStyle/>
          <a:p>
            <a:r>
              <a:rPr lang="en-US" sz="2000" dirty="0"/>
              <a:t>A </a:t>
            </a:r>
            <a:r>
              <a:rPr lang="en-US" sz="2000" b="1" dirty="0"/>
              <a:t>conurbation</a:t>
            </a:r>
            <a:r>
              <a:rPr lang="en-US" sz="2000" dirty="0"/>
              <a:t> is a region comprising a number of cities, large towns, and other urban areas that, through population growth and physical expansion, have merged to form one continuous urban and industrially developed area.</a:t>
            </a:r>
          </a:p>
        </p:txBody>
      </p:sp>
      <p:sp>
        <p:nvSpPr>
          <p:cNvPr id="6" name="Oval 5"/>
          <p:cNvSpPr/>
          <p:nvPr/>
        </p:nvSpPr>
        <p:spPr>
          <a:xfrm>
            <a:off x="6629400" y="4267201"/>
            <a:ext cx="914400" cy="9144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7" name="Oval 6"/>
          <p:cNvSpPr/>
          <p:nvPr/>
        </p:nvSpPr>
        <p:spPr>
          <a:xfrm>
            <a:off x="6019800" y="2895601"/>
            <a:ext cx="762000" cy="762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cxnSp>
        <p:nvCxnSpPr>
          <p:cNvPr id="9" name="Straight Connector 8"/>
          <p:cNvCxnSpPr/>
          <p:nvPr/>
        </p:nvCxnSpPr>
        <p:spPr>
          <a:xfrm rot="16200000" flipV="1">
            <a:off x="6362700" y="3771901"/>
            <a:ext cx="762000" cy="381000"/>
          </a:xfrm>
          <a:prstGeom prst="line">
            <a:avLst/>
          </a:prstGeom>
        </p:spPr>
        <p:style>
          <a:lnRef idx="3">
            <a:schemeClr val="dk1"/>
          </a:lnRef>
          <a:fillRef idx="0">
            <a:schemeClr val="dk1"/>
          </a:fillRef>
          <a:effectRef idx="2">
            <a:schemeClr val="dk1"/>
          </a:effectRef>
          <a:fontRef idx="minor">
            <a:schemeClr val="tx1"/>
          </a:fontRef>
        </p:style>
      </p:cxnSp>
      <p:sp>
        <p:nvSpPr>
          <p:cNvPr id="15" name="Oval 14"/>
          <p:cNvSpPr/>
          <p:nvPr/>
        </p:nvSpPr>
        <p:spPr>
          <a:xfrm rot="19568178">
            <a:off x="5481008" y="2477773"/>
            <a:ext cx="2482346" cy="3197855"/>
          </a:xfrm>
          <a:prstGeom prst="ellipse">
            <a:avLst/>
          </a:prstGeom>
          <a:solidFill>
            <a:srgbClr val="4F81BD">
              <a:alpha val="47059"/>
            </a:srgbClr>
          </a:solidFill>
          <a:ln>
            <a:solidFill>
              <a:srgbClr val="385D8A">
                <a:alpha val="32157"/>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p:cNvSpPr txBox="1">
            <a:spLocks noChangeArrowheads="1"/>
          </p:cNvSpPr>
          <p:nvPr/>
        </p:nvSpPr>
        <p:spPr bwMode="auto">
          <a:xfrm>
            <a:off x="6705600" y="1905000"/>
            <a:ext cx="1194109" cy="369332"/>
          </a:xfrm>
          <a:prstGeom prst="rect">
            <a:avLst/>
          </a:prstGeom>
          <a:noFill/>
          <a:ln w="9525">
            <a:noFill/>
            <a:miter lim="800000"/>
            <a:headEnd/>
            <a:tailEnd/>
          </a:ln>
        </p:spPr>
        <p:txBody>
          <a:bodyPr wrap="none">
            <a:spAutoFit/>
          </a:bodyPr>
          <a:lstStyle/>
          <a:p>
            <a:r>
              <a:rPr lang="en-US"/>
              <a:t>CONTRAST</a:t>
            </a:r>
          </a:p>
        </p:txBody>
      </p:sp>
      <p:sp>
        <p:nvSpPr>
          <p:cNvPr id="17" name="TextBox 16"/>
          <p:cNvSpPr txBox="1">
            <a:spLocks noChangeArrowheads="1"/>
          </p:cNvSpPr>
          <p:nvPr/>
        </p:nvSpPr>
        <p:spPr bwMode="auto">
          <a:xfrm>
            <a:off x="4800600" y="4648200"/>
            <a:ext cx="1206933" cy="923330"/>
          </a:xfrm>
          <a:prstGeom prst="rect">
            <a:avLst/>
          </a:prstGeom>
          <a:noFill/>
          <a:ln w="9525">
            <a:noFill/>
            <a:miter lim="800000"/>
            <a:headEnd/>
            <a:tailEnd/>
          </a:ln>
        </p:spPr>
        <p:txBody>
          <a:bodyPr wrap="none">
            <a:spAutoFit/>
          </a:bodyPr>
          <a:lstStyle/>
          <a:p>
            <a:r>
              <a:rPr lang="en-US" dirty="0"/>
              <a:t>COMMON </a:t>
            </a:r>
          </a:p>
          <a:p>
            <a:r>
              <a:rPr lang="en-US" dirty="0"/>
              <a:t>INTEREST</a:t>
            </a:r>
          </a:p>
          <a:p>
            <a:r>
              <a:rPr lang="en-US" dirty="0"/>
              <a:t>- WORK</a:t>
            </a:r>
          </a:p>
        </p:txBody>
      </p:sp>
      <p:sp>
        <p:nvSpPr>
          <p:cNvPr id="18" name="TextBox 17"/>
          <p:cNvSpPr txBox="1">
            <a:spLocks noChangeArrowheads="1"/>
          </p:cNvSpPr>
          <p:nvPr/>
        </p:nvSpPr>
        <p:spPr bwMode="auto">
          <a:xfrm>
            <a:off x="7086600" y="2971800"/>
            <a:ext cx="1916679" cy="923330"/>
          </a:xfrm>
          <a:prstGeom prst="rect">
            <a:avLst/>
          </a:prstGeom>
          <a:noFill/>
          <a:ln w="9525">
            <a:noFill/>
            <a:miter lim="800000"/>
            <a:headEnd/>
            <a:tailEnd/>
          </a:ln>
        </p:spPr>
        <p:txBody>
          <a:bodyPr wrap="none">
            <a:spAutoFit/>
          </a:bodyPr>
          <a:lstStyle/>
          <a:p>
            <a:r>
              <a:rPr lang="en-US" dirty="0"/>
              <a:t>MODERN MEANS</a:t>
            </a:r>
          </a:p>
          <a:p>
            <a:r>
              <a:rPr lang="en-US" dirty="0"/>
              <a:t>OF</a:t>
            </a:r>
          </a:p>
          <a:p>
            <a:r>
              <a:rPr lang="en-US" dirty="0"/>
              <a:t>COMMUNICATION</a:t>
            </a:r>
          </a:p>
        </p:txBody>
      </p:sp>
      <p:cxnSp>
        <p:nvCxnSpPr>
          <p:cNvPr id="19" name="Straight Connector 18"/>
          <p:cNvCxnSpPr/>
          <p:nvPr/>
        </p:nvCxnSpPr>
        <p:spPr>
          <a:xfrm rot="5400000">
            <a:off x="6248400" y="2286000"/>
            <a:ext cx="990600" cy="990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5867400" y="3429000"/>
            <a:ext cx="2514600" cy="228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954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r" fontAlgn="auto">
              <a:spcBef>
                <a:spcPts val="0"/>
              </a:spcBef>
              <a:spcAft>
                <a:spcPts val="0"/>
              </a:spcAft>
              <a:defRPr/>
            </a:pPr>
            <a:r>
              <a:rPr lang="en-US" sz="3600" dirty="0">
                <a:solidFill>
                  <a:schemeClr val="tx1"/>
                </a:solidFill>
              </a:rPr>
              <a:t>TEL-AVIV   </a:t>
            </a:r>
          </a:p>
        </p:txBody>
      </p:sp>
      <p:sp>
        <p:nvSpPr>
          <p:cNvPr id="17413" name="Rectangle 3"/>
          <p:cNvSpPr>
            <a:spLocks noChangeArrowheads="1"/>
          </p:cNvSpPr>
          <p:nvPr/>
        </p:nvSpPr>
        <p:spPr bwMode="auto">
          <a:xfrm>
            <a:off x="0" y="5246688"/>
            <a:ext cx="4572000" cy="1077912"/>
          </a:xfrm>
          <a:prstGeom prst="rect">
            <a:avLst/>
          </a:prstGeom>
          <a:noFill/>
          <a:ln w="9525">
            <a:noFill/>
            <a:miter lim="800000"/>
            <a:headEnd/>
            <a:tailEnd/>
          </a:ln>
        </p:spPr>
        <p:txBody>
          <a:bodyPr>
            <a:spAutoFit/>
          </a:bodyPr>
          <a:lstStyle/>
          <a:p>
            <a:r>
              <a:rPr lang="en-US" sz="1600">
                <a:latin typeface="Calibri" pitchFamily="34" charset="0"/>
              </a:rPr>
              <a:t>The city of Tel Aviv was founded in 1909 to the immediate north of the walled port city of Jaffa, on the hills along the eastern coast of the Mediterranean Sea. </a:t>
            </a:r>
          </a:p>
        </p:txBody>
      </p:sp>
      <p:sp>
        <p:nvSpPr>
          <p:cNvPr id="17414" name="Rectangle 4"/>
          <p:cNvSpPr>
            <a:spLocks noChangeArrowheads="1"/>
          </p:cNvSpPr>
          <p:nvPr/>
        </p:nvSpPr>
        <p:spPr bwMode="auto">
          <a:xfrm>
            <a:off x="4572000" y="5181600"/>
            <a:ext cx="4572000" cy="1200150"/>
          </a:xfrm>
          <a:prstGeom prst="rect">
            <a:avLst/>
          </a:prstGeom>
          <a:noFill/>
          <a:ln w="9525">
            <a:noFill/>
            <a:miter lim="800000"/>
            <a:headEnd/>
            <a:tailEnd/>
          </a:ln>
        </p:spPr>
        <p:txBody>
          <a:bodyPr>
            <a:spAutoFit/>
          </a:bodyPr>
          <a:lstStyle/>
          <a:p>
            <a:r>
              <a:rPr lang="en-US">
                <a:latin typeface="Calibri" pitchFamily="34" charset="0"/>
              </a:rPr>
              <a:t>During the era of British rule in Palestine (1917-1948) it developed into a thriving urban centre, becoming Israel's foremost economic and metropolitan nucleus.</a:t>
            </a:r>
          </a:p>
        </p:txBody>
      </p:sp>
      <p:pic>
        <p:nvPicPr>
          <p:cNvPr id="17415" name="Picture 5" descr="File:LocationIsrael.svg"/>
          <p:cNvPicPr>
            <a:picLocks noChangeAspect="1" noChangeArrowheads="1"/>
          </p:cNvPicPr>
          <p:nvPr/>
        </p:nvPicPr>
        <p:blipFill>
          <a:blip r:embed="rId2"/>
          <a:srcRect/>
          <a:stretch>
            <a:fillRect/>
          </a:stretch>
        </p:blipFill>
        <p:spPr bwMode="auto">
          <a:xfrm>
            <a:off x="2286000" y="1295400"/>
            <a:ext cx="6858000" cy="3429000"/>
          </a:xfrm>
          <a:prstGeom prst="rect">
            <a:avLst/>
          </a:prstGeom>
          <a:noFill/>
          <a:ln w="9525">
            <a:noFill/>
            <a:miter lim="800000"/>
            <a:headEnd/>
            <a:tailEnd/>
          </a:ln>
        </p:spPr>
      </p:pic>
      <p:pic>
        <p:nvPicPr>
          <p:cNvPr id="17416" name="Picture 3"/>
          <p:cNvPicPr>
            <a:picLocks noChangeAspect="1" noChangeArrowheads="1"/>
          </p:cNvPicPr>
          <p:nvPr/>
        </p:nvPicPr>
        <p:blipFill>
          <a:blip r:embed="rId3"/>
          <a:srcRect t="3125"/>
          <a:stretch>
            <a:fillRect/>
          </a:stretch>
        </p:blipFill>
        <p:spPr bwMode="auto">
          <a:xfrm>
            <a:off x="0" y="0"/>
            <a:ext cx="2362200" cy="4724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4770</TotalTime>
  <Words>1211</Words>
  <Application>Microsoft Office PowerPoint</Application>
  <PresentationFormat>On-screen Show (4:3)</PresentationFormat>
  <Paragraphs>220</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PowerPoint Presentation</vt:lpstr>
      <vt:lpstr>PowerPoint Presentation</vt:lpstr>
      <vt:lpstr>WHO INFLUENCED HIS THOUGHT PROCESS AND HOW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GEDDES IN INDIA</vt:lpstr>
      <vt:lpstr>PowerPoint Presentation</vt:lpstr>
      <vt:lpstr>PowerPoint Presentation</vt:lpstr>
      <vt:lpstr> How relevant are his views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swati</dc:creator>
  <cp:lastModifiedBy>Pallavi Tiwari</cp:lastModifiedBy>
  <cp:revision>163</cp:revision>
  <dcterms:created xsi:type="dcterms:W3CDTF">2006-08-16T00:00:00Z</dcterms:created>
  <dcterms:modified xsi:type="dcterms:W3CDTF">2021-08-27T08:17:10Z</dcterms:modified>
</cp:coreProperties>
</file>