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29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9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87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82860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9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87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8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693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80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044064" y="2481452"/>
            <a:ext cx="5055870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85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327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6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26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5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7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0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2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9/7/2022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267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819400"/>
            <a:ext cx="7111365" cy="84446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400" b="1" u="sng" spc="-15" dirty="0">
                <a:latin typeface="Calibri"/>
                <a:cs typeface="Calibri"/>
              </a:rPr>
              <a:t>One-Point</a:t>
            </a:r>
            <a:r>
              <a:rPr sz="5400" b="1" u="sng" spc="-95" dirty="0">
                <a:latin typeface="Calibri"/>
                <a:cs typeface="Calibri"/>
              </a:rPr>
              <a:t> </a:t>
            </a:r>
            <a:r>
              <a:rPr sz="5400" b="1" u="sng" spc="-20" dirty="0">
                <a:latin typeface="Calibri"/>
                <a:cs typeface="Calibri"/>
              </a:rPr>
              <a:t>Perspective</a:t>
            </a:r>
            <a:endParaRPr sz="5400" b="1" u="sng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43800" y="6400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Ar. Manish </a:t>
            </a:r>
            <a:r>
              <a:rPr lang="en-US" sz="1400" b="1" dirty="0" err="1"/>
              <a:t>kumar</a:t>
            </a:r>
            <a:endParaRPr lang="en-US" sz="1400" b="1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FCCAB-8F45-4B9C-9DDA-3D92A6746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4583"/>
            <a:ext cx="863268" cy="103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What</a:t>
            </a:r>
            <a:r>
              <a:rPr spc="-65" dirty="0"/>
              <a:t> </a:t>
            </a:r>
            <a:r>
              <a:rPr dirty="0"/>
              <a:t>is</a:t>
            </a:r>
            <a:r>
              <a:rPr spc="-30" dirty="0"/>
              <a:t> </a:t>
            </a:r>
            <a:r>
              <a:rPr spc="-10" dirty="0"/>
              <a:t>perspective?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76299"/>
            <a:ext cx="3326765" cy="49041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84"/>
              </a:spcBef>
              <a:buFont typeface="Arial MT"/>
              <a:buChar char="•"/>
              <a:tabLst>
                <a:tab pos="354965" algn="l"/>
                <a:tab pos="355600" algn="l"/>
              </a:tabLst>
            </a:pPr>
            <a:r>
              <a:rPr sz="3200" dirty="0">
                <a:latin typeface="Calibri"/>
                <a:cs typeface="Calibri"/>
              </a:rPr>
              <a:t>When </a:t>
            </a:r>
            <a:r>
              <a:rPr sz="3200" spc="-15" dirty="0">
                <a:latin typeface="Calibri"/>
                <a:cs typeface="Calibri"/>
              </a:rPr>
              <a:t>we </a:t>
            </a:r>
            <a:r>
              <a:rPr sz="3200" spc="-25" dirty="0">
                <a:latin typeface="Calibri"/>
                <a:cs typeface="Calibri"/>
              </a:rPr>
              <a:t>draw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perspective, 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means </a:t>
            </a:r>
            <a:r>
              <a:rPr sz="3200" spc="-10" dirty="0">
                <a:latin typeface="Calibri"/>
                <a:cs typeface="Calibri"/>
              </a:rPr>
              <a:t>that </a:t>
            </a:r>
            <a:r>
              <a:rPr sz="3200" spc="-15" dirty="0">
                <a:latin typeface="Calibri"/>
                <a:cs typeface="Calibri"/>
              </a:rPr>
              <a:t>we </a:t>
            </a:r>
            <a:r>
              <a:rPr sz="3200" spc="-10" dirty="0">
                <a:latin typeface="Calibri"/>
                <a:cs typeface="Calibri"/>
              </a:rPr>
              <a:t> </a:t>
            </a:r>
            <a:r>
              <a:rPr sz="3200" spc="-15" dirty="0">
                <a:latin typeface="Calibri"/>
                <a:cs typeface="Calibri"/>
              </a:rPr>
              <a:t>are drawing </a:t>
            </a:r>
            <a:r>
              <a:rPr sz="3200" dirty="0">
                <a:latin typeface="Calibri"/>
                <a:cs typeface="Calibri"/>
              </a:rPr>
              <a:t>in a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30" dirty="0">
                <a:latin typeface="Calibri"/>
                <a:cs typeface="Calibri"/>
              </a:rPr>
              <a:t>way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that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25" dirty="0">
                <a:latin typeface="Calibri"/>
                <a:cs typeface="Calibri"/>
              </a:rPr>
              <a:t>makes 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our artwork </a:t>
            </a:r>
            <a:r>
              <a:rPr sz="3200" dirty="0">
                <a:latin typeface="Calibri"/>
                <a:cs typeface="Calibri"/>
              </a:rPr>
              <a:t>look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more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realistic</a:t>
            </a:r>
            <a:r>
              <a:rPr sz="3200" spc="-4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70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3-dimensional. </a:t>
            </a:r>
            <a:r>
              <a:rPr sz="3200" dirty="0">
                <a:latin typeface="Calibri"/>
                <a:cs typeface="Calibri"/>
              </a:rPr>
              <a:t>It </a:t>
            </a:r>
            <a:r>
              <a:rPr sz="3200" spc="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gives </a:t>
            </a:r>
            <a:r>
              <a:rPr sz="3200" spc="-5" dirty="0">
                <a:latin typeface="Calibri"/>
                <a:cs typeface="Calibri"/>
              </a:rPr>
              <a:t>our </a:t>
            </a:r>
            <a:r>
              <a:rPr sz="3200" spc="-10" dirty="0">
                <a:latin typeface="Calibri"/>
                <a:cs typeface="Calibri"/>
              </a:rPr>
              <a:t>artwork </a:t>
            </a:r>
            <a:r>
              <a:rPr sz="3200" spc="-7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the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illusion</a:t>
            </a:r>
            <a:r>
              <a:rPr sz="3200" spc="2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of </a:t>
            </a:r>
            <a:r>
              <a:rPr sz="3200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depth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5" dirty="0">
                <a:latin typeface="Calibri"/>
                <a:cs typeface="Calibri"/>
              </a:rPr>
              <a:t>(space).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2219261"/>
            <a:ext cx="4970399" cy="37608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6885"/>
            <a:ext cx="9144000" cy="6271260"/>
            <a:chOff x="0" y="376885"/>
            <a:chExt cx="9144000" cy="62712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6885"/>
              <a:ext cx="9144000" cy="60990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14800"/>
              <a:ext cx="9144000" cy="1112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4137406"/>
              <a:ext cx="9144000" cy="25400"/>
            </a:xfrm>
            <a:custGeom>
              <a:avLst/>
              <a:gdLst/>
              <a:ahLst/>
              <a:cxnLst/>
              <a:rect l="l" t="t" r="r" b="b"/>
              <a:pathLst>
                <a:path w="9144000" h="25400">
                  <a:moveTo>
                    <a:pt x="0" y="0"/>
                  </a:moveTo>
                  <a:lnTo>
                    <a:pt x="0" y="25400"/>
                  </a:lnTo>
                  <a:lnTo>
                    <a:pt x="9144000" y="254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7888" y="4050791"/>
              <a:ext cx="207263" cy="20878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79797" y="4070350"/>
              <a:ext cx="122936" cy="1229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7556" y="4142232"/>
              <a:ext cx="4288536" cy="2505456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07009" y="4175252"/>
              <a:ext cx="4191000" cy="2398395"/>
            </a:xfrm>
            <a:custGeom>
              <a:avLst/>
              <a:gdLst/>
              <a:ahLst/>
              <a:cxnLst/>
              <a:rect l="l" t="t" r="r" b="b"/>
              <a:pathLst>
                <a:path w="4191000" h="2398395">
                  <a:moveTo>
                    <a:pt x="4190822" y="0"/>
                  </a:moveTo>
                  <a:lnTo>
                    <a:pt x="0" y="2398382"/>
                  </a:lnTo>
                </a:path>
              </a:pathLst>
            </a:custGeom>
            <a:ln w="25399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986532" y="3671442"/>
            <a:ext cx="3639820" cy="178371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2451100">
              <a:lnSpc>
                <a:spcPct val="100000"/>
              </a:lnSpc>
              <a:spcBef>
                <a:spcPts val="1105"/>
              </a:spcBef>
            </a:pP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Horizon</a:t>
            </a:r>
            <a:r>
              <a:rPr sz="18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1800" b="1" spc="-15" dirty="0">
                <a:solidFill>
                  <a:srgbClr val="CCFFCC"/>
                </a:solidFill>
                <a:latin typeface="Calibri"/>
                <a:cs typeface="Calibri"/>
              </a:rPr>
              <a:t>Vanishing</a:t>
            </a:r>
            <a:r>
              <a:rPr sz="1800" b="1" spc="-80" dirty="0">
                <a:solidFill>
                  <a:srgbClr val="CCFFCC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CFFCC"/>
                </a:solidFill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50">
              <a:latin typeface="Calibri"/>
              <a:cs typeface="Calibri"/>
            </a:endParaRPr>
          </a:p>
          <a:p>
            <a:pPr marL="344170">
              <a:lnSpc>
                <a:spcPct val="100000"/>
              </a:lnSpc>
            </a:pPr>
            <a:r>
              <a:rPr sz="1800" b="1" spc="-10" dirty="0">
                <a:solidFill>
                  <a:srgbClr val="3366FF"/>
                </a:solidFill>
                <a:latin typeface="Calibri"/>
                <a:cs typeface="Calibri"/>
              </a:rPr>
              <a:t>Receding</a:t>
            </a:r>
            <a:r>
              <a:rPr sz="1800" b="1" spc="-45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66FF"/>
                </a:solidFill>
                <a:latin typeface="Calibri"/>
                <a:cs typeface="Calibri"/>
              </a:rPr>
              <a:t>Lines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790700" y="1490472"/>
            <a:ext cx="6979920" cy="5157470"/>
            <a:chOff x="1790700" y="1490472"/>
            <a:chExt cx="6979920" cy="515747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48555" y="4142232"/>
              <a:ext cx="4322063" cy="250545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97832" y="4175251"/>
              <a:ext cx="4224020" cy="2398395"/>
            </a:xfrm>
            <a:custGeom>
              <a:avLst/>
              <a:gdLst/>
              <a:ahLst/>
              <a:cxnLst/>
              <a:rect l="l" t="t" r="r" b="b"/>
              <a:pathLst>
                <a:path w="4224020" h="2398395">
                  <a:moveTo>
                    <a:pt x="0" y="0"/>
                  </a:moveTo>
                  <a:lnTo>
                    <a:pt x="4224020" y="2398382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0700" y="1767840"/>
              <a:ext cx="2758440" cy="245516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842007" y="1800479"/>
              <a:ext cx="2656205" cy="2350135"/>
            </a:xfrm>
            <a:custGeom>
              <a:avLst/>
              <a:gdLst/>
              <a:ahLst/>
              <a:cxnLst/>
              <a:rect l="l" t="t" r="r" b="b"/>
              <a:pathLst>
                <a:path w="2656204" h="2350135">
                  <a:moveTo>
                    <a:pt x="2655824" y="234962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445507" y="1490472"/>
              <a:ext cx="2639567" cy="2756916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497832" y="1521333"/>
              <a:ext cx="2535555" cy="2654300"/>
            </a:xfrm>
            <a:custGeom>
              <a:avLst/>
              <a:gdLst/>
              <a:ahLst/>
              <a:cxnLst/>
              <a:rect l="l" t="t" r="r" b="b"/>
              <a:pathLst>
                <a:path w="2535554" h="2654300">
                  <a:moveTo>
                    <a:pt x="0" y="2653918"/>
                  </a:moveTo>
                  <a:lnTo>
                    <a:pt x="2535427" y="0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68523"/>
            <a:ext cx="9144000" cy="92710"/>
            <a:chOff x="0" y="3168523"/>
            <a:chExt cx="9144000" cy="92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168523"/>
              <a:ext cx="9144000" cy="9270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182493"/>
              <a:ext cx="9144000" cy="25400"/>
            </a:xfrm>
            <a:custGeom>
              <a:avLst/>
              <a:gdLst/>
              <a:ahLst/>
              <a:cxnLst/>
              <a:rect l="l" t="t" r="r" b="b"/>
              <a:pathLst>
                <a:path w="9144000" h="25400">
                  <a:moveTo>
                    <a:pt x="0" y="0"/>
                  </a:moveTo>
                  <a:lnTo>
                    <a:pt x="0" y="25400"/>
                  </a:lnTo>
                  <a:lnTo>
                    <a:pt x="9144000" y="254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5842253" y="2844800"/>
            <a:ext cx="1200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504D"/>
                </a:solidFill>
                <a:latin typeface="Calibri"/>
                <a:cs typeface="Calibri"/>
              </a:rPr>
              <a:t>Horizon</a:t>
            </a:r>
            <a:r>
              <a:rPr sz="1800" b="1" spc="-8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504D"/>
                </a:solidFill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09773" y="2721355"/>
            <a:ext cx="148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008B00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008B00"/>
                </a:solidFill>
                <a:latin typeface="Calibri"/>
                <a:cs typeface="Calibri"/>
              </a:rPr>
              <a:t>ani</a:t>
            </a:r>
            <a:r>
              <a:rPr sz="1800" b="1" spc="5" dirty="0">
                <a:solidFill>
                  <a:srgbClr val="008B00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008B00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008B00"/>
                </a:solidFill>
                <a:latin typeface="Calibri"/>
                <a:cs typeface="Calibri"/>
              </a:rPr>
              <a:t>ing</a:t>
            </a:r>
            <a:r>
              <a:rPr sz="1800" b="1" spc="-55" dirty="0">
                <a:solidFill>
                  <a:srgbClr val="008B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8B00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008B00"/>
                </a:solidFill>
                <a:latin typeface="Calibri"/>
                <a:cs typeface="Calibri"/>
              </a:rPr>
              <a:t>oint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96183" y="478916"/>
            <a:ext cx="3257550" cy="5583555"/>
            <a:chOff x="2996183" y="478916"/>
            <a:chExt cx="3257550" cy="558355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6183" y="3073908"/>
              <a:ext cx="289559" cy="2895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38855" y="3093212"/>
              <a:ext cx="203835" cy="2038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24780" y="491604"/>
              <a:ext cx="1256665" cy="1256665"/>
            </a:xfrm>
            <a:custGeom>
              <a:avLst/>
              <a:gdLst/>
              <a:ahLst/>
              <a:cxnLst/>
              <a:rect l="l" t="t" r="r" b="b"/>
              <a:pathLst>
                <a:path w="1256664" h="1256664">
                  <a:moveTo>
                    <a:pt x="0" y="1256296"/>
                  </a:moveTo>
                  <a:lnTo>
                    <a:pt x="1256296" y="1256296"/>
                  </a:lnTo>
                  <a:lnTo>
                    <a:pt x="1256296" y="0"/>
                  </a:lnTo>
                  <a:lnTo>
                    <a:pt x="0" y="0"/>
                  </a:lnTo>
                  <a:lnTo>
                    <a:pt x="0" y="1256296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36340" y="491616"/>
              <a:ext cx="2745105" cy="2703830"/>
            </a:xfrm>
            <a:custGeom>
              <a:avLst/>
              <a:gdLst/>
              <a:ahLst/>
              <a:cxnLst/>
              <a:rect l="l" t="t" r="r" b="b"/>
              <a:pathLst>
                <a:path w="2745104" h="2703830">
                  <a:moveTo>
                    <a:pt x="1488439" y="0"/>
                  </a:moveTo>
                  <a:lnTo>
                    <a:pt x="0" y="2703576"/>
                  </a:lnTo>
                </a:path>
                <a:path w="2745104" h="2703830">
                  <a:moveTo>
                    <a:pt x="1488439" y="1256284"/>
                  </a:moveTo>
                  <a:lnTo>
                    <a:pt x="0" y="2703576"/>
                  </a:lnTo>
                </a:path>
                <a:path w="2745104" h="2703830">
                  <a:moveTo>
                    <a:pt x="2744723" y="1256284"/>
                  </a:moveTo>
                  <a:lnTo>
                    <a:pt x="0" y="2703576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529962" y="4338574"/>
              <a:ext cx="1714500" cy="1714500"/>
            </a:xfrm>
            <a:custGeom>
              <a:avLst/>
              <a:gdLst/>
              <a:ahLst/>
              <a:cxnLst/>
              <a:rect l="l" t="t" r="r" b="b"/>
              <a:pathLst>
                <a:path w="1714500" h="1714500">
                  <a:moveTo>
                    <a:pt x="0" y="415544"/>
                  </a:moveTo>
                  <a:lnTo>
                    <a:pt x="415671" y="0"/>
                  </a:lnTo>
                  <a:lnTo>
                    <a:pt x="857123" y="441451"/>
                  </a:lnTo>
                  <a:lnTo>
                    <a:pt x="1298575" y="0"/>
                  </a:lnTo>
                  <a:lnTo>
                    <a:pt x="1714119" y="415544"/>
                  </a:lnTo>
                  <a:lnTo>
                    <a:pt x="1272666" y="857123"/>
                  </a:lnTo>
                  <a:lnTo>
                    <a:pt x="1714119" y="1298549"/>
                  </a:lnTo>
                  <a:lnTo>
                    <a:pt x="1298575" y="1714144"/>
                  </a:lnTo>
                  <a:lnTo>
                    <a:pt x="857123" y="1272667"/>
                  </a:lnTo>
                  <a:lnTo>
                    <a:pt x="415671" y="1714144"/>
                  </a:lnTo>
                  <a:lnTo>
                    <a:pt x="0" y="1298549"/>
                  </a:lnTo>
                  <a:lnTo>
                    <a:pt x="441451" y="857123"/>
                  </a:lnTo>
                  <a:lnTo>
                    <a:pt x="0" y="415544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208273" y="3252469"/>
              <a:ext cx="2613660" cy="2380615"/>
            </a:xfrm>
            <a:custGeom>
              <a:avLst/>
              <a:gdLst/>
              <a:ahLst/>
              <a:cxnLst/>
              <a:rect l="l" t="t" r="r" b="b"/>
              <a:pathLst>
                <a:path w="2613660" h="2380615">
                  <a:moveTo>
                    <a:pt x="1732152" y="1092199"/>
                  </a:moveTo>
                  <a:lnTo>
                    <a:pt x="0" y="10287"/>
                  </a:lnTo>
                </a:path>
                <a:path w="2613660" h="2380615">
                  <a:moveTo>
                    <a:pt x="1312799" y="1495043"/>
                  </a:moveTo>
                  <a:lnTo>
                    <a:pt x="0" y="0"/>
                  </a:lnTo>
                </a:path>
                <a:path w="2613660" h="2380615">
                  <a:moveTo>
                    <a:pt x="2613279" y="1092199"/>
                  </a:moveTo>
                  <a:lnTo>
                    <a:pt x="0" y="10287"/>
                  </a:lnTo>
                </a:path>
                <a:path w="2613660" h="2380615">
                  <a:moveTo>
                    <a:pt x="1312799" y="2380373"/>
                  </a:moveTo>
                  <a:lnTo>
                    <a:pt x="0" y="10287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35450" y="491616"/>
              <a:ext cx="1745614" cy="5141595"/>
            </a:xfrm>
            <a:custGeom>
              <a:avLst/>
              <a:gdLst/>
              <a:ahLst/>
              <a:cxnLst/>
              <a:rect l="l" t="t" r="r" b="b"/>
              <a:pathLst>
                <a:path w="1745614" h="5141595">
                  <a:moveTo>
                    <a:pt x="0" y="875538"/>
                  </a:moveTo>
                  <a:lnTo>
                    <a:pt x="0" y="1732407"/>
                  </a:lnTo>
                </a:path>
                <a:path w="1745614" h="5141595">
                  <a:moveTo>
                    <a:pt x="832612" y="1732407"/>
                  </a:moveTo>
                  <a:lnTo>
                    <a:pt x="0" y="1732407"/>
                  </a:lnTo>
                </a:path>
                <a:path w="1745614" h="5141595">
                  <a:moveTo>
                    <a:pt x="328549" y="3609086"/>
                  </a:moveTo>
                  <a:lnTo>
                    <a:pt x="0" y="3943985"/>
                  </a:lnTo>
                </a:path>
                <a:path w="1745614" h="5141595">
                  <a:moveTo>
                    <a:pt x="1097152" y="3665982"/>
                  </a:moveTo>
                  <a:lnTo>
                    <a:pt x="832612" y="3943985"/>
                  </a:lnTo>
                </a:path>
                <a:path w="1745614" h="5141595">
                  <a:moveTo>
                    <a:pt x="389509" y="4367403"/>
                  </a:moveTo>
                  <a:lnTo>
                    <a:pt x="60960" y="4714875"/>
                  </a:lnTo>
                </a:path>
                <a:path w="1745614" h="5141595">
                  <a:moveTo>
                    <a:pt x="489330" y="0"/>
                  </a:moveTo>
                  <a:lnTo>
                    <a:pt x="0" y="875538"/>
                  </a:lnTo>
                </a:path>
                <a:path w="1745614" h="5141595">
                  <a:moveTo>
                    <a:pt x="489330" y="1256284"/>
                  </a:moveTo>
                  <a:lnTo>
                    <a:pt x="0" y="1732407"/>
                  </a:lnTo>
                </a:path>
                <a:path w="1745614" h="5141595">
                  <a:moveTo>
                    <a:pt x="1745614" y="1256284"/>
                  </a:moveTo>
                  <a:lnTo>
                    <a:pt x="832612" y="1732407"/>
                  </a:lnTo>
                </a:path>
                <a:path w="1745614" h="5141595">
                  <a:moveTo>
                    <a:pt x="1097152" y="3665982"/>
                  </a:moveTo>
                  <a:lnTo>
                    <a:pt x="1586102" y="3853053"/>
                  </a:lnTo>
                </a:path>
                <a:path w="1745614" h="5141595">
                  <a:moveTo>
                    <a:pt x="328549" y="3609086"/>
                  </a:moveTo>
                  <a:lnTo>
                    <a:pt x="704976" y="3853053"/>
                  </a:lnTo>
                </a:path>
                <a:path w="1745614" h="5141595">
                  <a:moveTo>
                    <a:pt x="10287" y="3941064"/>
                  </a:moveTo>
                  <a:lnTo>
                    <a:pt x="295910" y="4255897"/>
                  </a:lnTo>
                </a:path>
                <a:path w="1745614" h="5141595">
                  <a:moveTo>
                    <a:pt x="60960" y="4714875"/>
                  </a:moveTo>
                  <a:lnTo>
                    <a:pt x="285623" y="5141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883791" y="3829050"/>
            <a:ext cx="141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66FF"/>
                </a:solidFill>
                <a:latin typeface="Calibri"/>
                <a:cs typeface="Calibri"/>
              </a:rPr>
              <a:t>Receding</a:t>
            </a:r>
            <a:r>
              <a:rPr sz="1800" b="1" spc="-65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66FF"/>
                </a:solidFill>
                <a:latin typeface="Calibri"/>
                <a:cs typeface="Calibri"/>
              </a:rPr>
              <a:t>Lines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323844"/>
            <a:ext cx="9144000" cy="200025"/>
            <a:chOff x="0" y="3323844"/>
            <a:chExt cx="9144000" cy="200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371215"/>
              <a:ext cx="9144000" cy="9270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384804"/>
              <a:ext cx="9144000" cy="25400"/>
            </a:xfrm>
            <a:custGeom>
              <a:avLst/>
              <a:gdLst/>
              <a:ahLst/>
              <a:cxnLst/>
              <a:rect l="l" t="t" r="r" b="b"/>
              <a:pathLst>
                <a:path w="9144000" h="25400">
                  <a:moveTo>
                    <a:pt x="0" y="0"/>
                  </a:moveTo>
                  <a:lnTo>
                    <a:pt x="0" y="25400"/>
                  </a:lnTo>
                  <a:lnTo>
                    <a:pt x="9144000" y="25400"/>
                  </a:lnTo>
                  <a:lnTo>
                    <a:pt x="91440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97579" y="3323844"/>
              <a:ext cx="199644" cy="1996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47236" y="3350133"/>
              <a:ext cx="101473" cy="1014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40886" y="3343783"/>
              <a:ext cx="114173" cy="114172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623308" y="4561713"/>
            <a:ext cx="1428115" cy="1428115"/>
          </a:xfrm>
          <a:custGeom>
            <a:avLst/>
            <a:gdLst/>
            <a:ahLst/>
            <a:cxnLst/>
            <a:rect l="l" t="t" r="r" b="b"/>
            <a:pathLst>
              <a:path w="1428114" h="1428114">
                <a:moveTo>
                  <a:pt x="0" y="1428115"/>
                </a:moveTo>
                <a:lnTo>
                  <a:pt x="1428114" y="1428115"/>
                </a:lnTo>
                <a:lnTo>
                  <a:pt x="1428114" y="0"/>
                </a:lnTo>
                <a:lnTo>
                  <a:pt x="0" y="0"/>
                </a:lnTo>
                <a:lnTo>
                  <a:pt x="0" y="142811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60340" y="421258"/>
            <a:ext cx="1898650" cy="1808480"/>
          </a:xfrm>
          <a:custGeom>
            <a:avLst/>
            <a:gdLst/>
            <a:ahLst/>
            <a:cxnLst/>
            <a:rect l="l" t="t" r="r" b="b"/>
            <a:pathLst>
              <a:path w="1898650" h="1808480">
                <a:moveTo>
                  <a:pt x="0" y="690626"/>
                </a:moveTo>
                <a:lnTo>
                  <a:pt x="949325" y="0"/>
                </a:lnTo>
                <a:lnTo>
                  <a:pt x="1898650" y="690626"/>
                </a:lnTo>
                <a:lnTo>
                  <a:pt x="1536064" y="1808226"/>
                </a:lnTo>
                <a:lnTo>
                  <a:pt x="362585" y="1808226"/>
                </a:lnTo>
                <a:lnTo>
                  <a:pt x="0" y="690626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758695"/>
            <a:ext cx="9144000" cy="91440"/>
            <a:chOff x="0" y="1758695"/>
            <a:chExt cx="9144000" cy="914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58695"/>
              <a:ext cx="9144000" cy="91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771776"/>
              <a:ext cx="9144000" cy="25400"/>
            </a:xfrm>
            <a:custGeom>
              <a:avLst/>
              <a:gdLst/>
              <a:ahLst/>
              <a:cxnLst/>
              <a:rect l="l" t="t" r="r" b="b"/>
              <a:pathLst>
                <a:path w="9144000" h="25400">
                  <a:moveTo>
                    <a:pt x="91440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4000" y="25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437193" y="1711451"/>
            <a:ext cx="4320540" cy="3607435"/>
            <a:chOff x="2437193" y="1711451"/>
            <a:chExt cx="4320540" cy="3607435"/>
          </a:xfrm>
        </p:grpSpPr>
        <p:sp>
          <p:nvSpPr>
            <p:cNvPr id="6" name="object 6"/>
            <p:cNvSpPr/>
            <p:nvPr/>
          </p:nvSpPr>
          <p:spPr>
            <a:xfrm>
              <a:off x="3384677" y="2443733"/>
              <a:ext cx="3058795" cy="2856865"/>
            </a:xfrm>
            <a:custGeom>
              <a:avLst/>
              <a:gdLst/>
              <a:ahLst/>
              <a:cxnLst/>
              <a:rect l="l" t="t" r="r" b="b"/>
              <a:pathLst>
                <a:path w="3058795" h="2856865">
                  <a:moveTo>
                    <a:pt x="2489327" y="0"/>
                  </a:moveTo>
                  <a:lnTo>
                    <a:pt x="1557147" y="239267"/>
                  </a:lnTo>
                  <a:lnTo>
                    <a:pt x="1582547" y="1631695"/>
                  </a:lnTo>
                  <a:lnTo>
                    <a:pt x="933196" y="399414"/>
                  </a:lnTo>
                  <a:lnTo>
                    <a:pt x="0" y="638810"/>
                  </a:lnTo>
                  <a:lnTo>
                    <a:pt x="569213" y="2856356"/>
                  </a:lnTo>
                  <a:lnTo>
                    <a:pt x="1177163" y="2700401"/>
                  </a:lnTo>
                  <a:lnTo>
                    <a:pt x="754888" y="1054607"/>
                  </a:lnTo>
                  <a:lnTo>
                    <a:pt x="1541652" y="2606802"/>
                  </a:lnTo>
                  <a:lnTo>
                    <a:pt x="2084577" y="2467483"/>
                  </a:lnTo>
                  <a:lnTo>
                    <a:pt x="2028063" y="727837"/>
                  </a:lnTo>
                  <a:lnTo>
                    <a:pt x="2450338" y="2373629"/>
                  </a:lnTo>
                  <a:lnTo>
                    <a:pt x="3058414" y="2217547"/>
                  </a:lnTo>
                  <a:lnTo>
                    <a:pt x="248932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384677" y="2443733"/>
              <a:ext cx="3058795" cy="2856865"/>
            </a:xfrm>
            <a:custGeom>
              <a:avLst/>
              <a:gdLst/>
              <a:ahLst/>
              <a:cxnLst/>
              <a:rect l="l" t="t" r="r" b="b"/>
              <a:pathLst>
                <a:path w="3058795" h="2856865">
                  <a:moveTo>
                    <a:pt x="0" y="638810"/>
                  </a:moveTo>
                  <a:lnTo>
                    <a:pt x="933196" y="399414"/>
                  </a:lnTo>
                  <a:lnTo>
                    <a:pt x="1582547" y="1631695"/>
                  </a:lnTo>
                  <a:lnTo>
                    <a:pt x="1557147" y="239267"/>
                  </a:lnTo>
                  <a:lnTo>
                    <a:pt x="2489327" y="0"/>
                  </a:lnTo>
                  <a:lnTo>
                    <a:pt x="3058414" y="2217547"/>
                  </a:lnTo>
                  <a:lnTo>
                    <a:pt x="2450338" y="2373629"/>
                  </a:lnTo>
                  <a:lnTo>
                    <a:pt x="2028063" y="727837"/>
                  </a:lnTo>
                  <a:lnTo>
                    <a:pt x="2084577" y="2467483"/>
                  </a:lnTo>
                  <a:lnTo>
                    <a:pt x="1541652" y="2606802"/>
                  </a:lnTo>
                  <a:lnTo>
                    <a:pt x="754888" y="1054607"/>
                  </a:lnTo>
                  <a:lnTo>
                    <a:pt x="1177163" y="2700401"/>
                  </a:lnTo>
                  <a:lnTo>
                    <a:pt x="569213" y="2856356"/>
                  </a:lnTo>
                  <a:lnTo>
                    <a:pt x="0" y="638810"/>
                  </a:lnTo>
                </a:path>
              </a:pathLst>
            </a:custGeom>
            <a:ln w="369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83280" y="1784476"/>
              <a:ext cx="2463165" cy="3011170"/>
            </a:xfrm>
            <a:custGeom>
              <a:avLst/>
              <a:gdLst/>
              <a:ahLst/>
              <a:cxnLst/>
              <a:rect l="l" t="t" r="r" b="b"/>
              <a:pathLst>
                <a:path w="2463165" h="3011170">
                  <a:moveTo>
                    <a:pt x="0" y="1312290"/>
                  </a:moveTo>
                  <a:lnTo>
                    <a:pt x="156083" y="0"/>
                  </a:lnTo>
                </a:path>
                <a:path w="2463165" h="3011170">
                  <a:moveTo>
                    <a:pt x="902589" y="1096264"/>
                  </a:moveTo>
                  <a:lnTo>
                    <a:pt x="156083" y="0"/>
                  </a:lnTo>
                </a:path>
                <a:path w="2463165" h="3011170">
                  <a:moveTo>
                    <a:pt x="1554607" y="898398"/>
                  </a:moveTo>
                  <a:lnTo>
                    <a:pt x="185293" y="6096"/>
                  </a:lnTo>
                </a:path>
                <a:path w="2463165" h="3011170">
                  <a:moveTo>
                    <a:pt x="2462784" y="662177"/>
                  </a:moveTo>
                  <a:lnTo>
                    <a:pt x="156083" y="0"/>
                  </a:lnTo>
                </a:path>
                <a:path w="2463165" h="3011170">
                  <a:moveTo>
                    <a:pt x="2462784" y="3011043"/>
                  </a:moveTo>
                  <a:lnTo>
                    <a:pt x="156083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384295" y="2440939"/>
              <a:ext cx="3058795" cy="2856865"/>
            </a:xfrm>
            <a:custGeom>
              <a:avLst/>
              <a:gdLst/>
              <a:ahLst/>
              <a:cxnLst/>
              <a:rect l="l" t="t" r="r" b="b"/>
              <a:pathLst>
                <a:path w="3058795" h="2856865">
                  <a:moveTo>
                    <a:pt x="2489327" y="0"/>
                  </a:moveTo>
                  <a:lnTo>
                    <a:pt x="1557146" y="239140"/>
                  </a:lnTo>
                  <a:lnTo>
                    <a:pt x="1582419" y="1631696"/>
                  </a:lnTo>
                  <a:lnTo>
                    <a:pt x="933068" y="399288"/>
                  </a:lnTo>
                  <a:lnTo>
                    <a:pt x="0" y="638810"/>
                  </a:lnTo>
                  <a:lnTo>
                    <a:pt x="569087" y="2856357"/>
                  </a:lnTo>
                  <a:lnTo>
                    <a:pt x="1177163" y="2700274"/>
                  </a:lnTo>
                  <a:lnTo>
                    <a:pt x="754761" y="1054481"/>
                  </a:lnTo>
                  <a:lnTo>
                    <a:pt x="1541652" y="2606802"/>
                  </a:lnTo>
                  <a:lnTo>
                    <a:pt x="2084577" y="2467356"/>
                  </a:lnTo>
                  <a:lnTo>
                    <a:pt x="2027936" y="727710"/>
                  </a:lnTo>
                  <a:lnTo>
                    <a:pt x="2450338" y="2373503"/>
                  </a:lnTo>
                  <a:lnTo>
                    <a:pt x="3058414" y="2217547"/>
                  </a:lnTo>
                  <a:lnTo>
                    <a:pt x="2489327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84295" y="2440939"/>
              <a:ext cx="3058795" cy="2856865"/>
            </a:xfrm>
            <a:custGeom>
              <a:avLst/>
              <a:gdLst/>
              <a:ahLst/>
              <a:cxnLst/>
              <a:rect l="l" t="t" r="r" b="b"/>
              <a:pathLst>
                <a:path w="3058795" h="2856865">
                  <a:moveTo>
                    <a:pt x="0" y="638810"/>
                  </a:moveTo>
                  <a:lnTo>
                    <a:pt x="933068" y="399288"/>
                  </a:lnTo>
                  <a:lnTo>
                    <a:pt x="1582419" y="1631696"/>
                  </a:lnTo>
                  <a:lnTo>
                    <a:pt x="1557146" y="239140"/>
                  </a:lnTo>
                  <a:lnTo>
                    <a:pt x="2489327" y="0"/>
                  </a:lnTo>
                  <a:lnTo>
                    <a:pt x="3058414" y="2217547"/>
                  </a:lnTo>
                  <a:lnTo>
                    <a:pt x="2450338" y="2373503"/>
                  </a:lnTo>
                  <a:lnTo>
                    <a:pt x="2027936" y="727710"/>
                  </a:lnTo>
                  <a:lnTo>
                    <a:pt x="2084577" y="2467356"/>
                  </a:lnTo>
                  <a:lnTo>
                    <a:pt x="1541652" y="2606802"/>
                  </a:lnTo>
                  <a:lnTo>
                    <a:pt x="754761" y="1054481"/>
                  </a:lnTo>
                  <a:lnTo>
                    <a:pt x="1177163" y="2700274"/>
                  </a:lnTo>
                  <a:lnTo>
                    <a:pt x="569087" y="2856357"/>
                  </a:lnTo>
                  <a:lnTo>
                    <a:pt x="0" y="638810"/>
                  </a:lnTo>
                  <a:close/>
                </a:path>
              </a:pathLst>
            </a:custGeom>
            <a:ln w="3690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451480" y="2236723"/>
              <a:ext cx="4291965" cy="1094105"/>
            </a:xfrm>
            <a:custGeom>
              <a:avLst/>
              <a:gdLst/>
              <a:ahLst/>
              <a:cxnLst/>
              <a:rect l="l" t="t" r="r" b="b"/>
              <a:pathLst>
                <a:path w="4291965" h="1094104">
                  <a:moveTo>
                    <a:pt x="0" y="1093597"/>
                  </a:moveTo>
                  <a:lnTo>
                    <a:pt x="4291965" y="0"/>
                  </a:lnTo>
                </a:path>
              </a:pathLst>
            </a:custGeom>
            <a:ln w="285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35222" y="2188463"/>
              <a:ext cx="1596390" cy="415290"/>
            </a:xfrm>
            <a:custGeom>
              <a:avLst/>
              <a:gdLst/>
              <a:ahLst/>
              <a:cxnLst/>
              <a:rect l="l" t="t" r="r" b="b"/>
              <a:pathLst>
                <a:path w="1596389" h="415289">
                  <a:moveTo>
                    <a:pt x="0" y="415289"/>
                  </a:moveTo>
                  <a:lnTo>
                    <a:pt x="552830" y="284225"/>
                  </a:lnTo>
                </a:path>
                <a:path w="1596389" h="415289">
                  <a:moveTo>
                    <a:pt x="1000251" y="187071"/>
                  </a:moveTo>
                  <a:lnTo>
                    <a:pt x="1595881" y="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969382" y="2086482"/>
              <a:ext cx="0" cy="2664460"/>
            </a:xfrm>
            <a:custGeom>
              <a:avLst/>
              <a:gdLst/>
              <a:ahLst/>
              <a:cxnLst/>
              <a:rect l="l" t="t" r="r" b="b"/>
              <a:pathLst>
                <a:path h="2664460">
                  <a:moveTo>
                    <a:pt x="0" y="2664079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424807" y="2375534"/>
              <a:ext cx="1421765" cy="2419985"/>
            </a:xfrm>
            <a:custGeom>
              <a:avLst/>
              <a:gdLst/>
              <a:ahLst/>
              <a:cxnLst/>
              <a:rect l="l" t="t" r="r" b="b"/>
              <a:pathLst>
                <a:path w="1421764" h="2419985">
                  <a:moveTo>
                    <a:pt x="0" y="721232"/>
                  </a:moveTo>
                  <a:lnTo>
                    <a:pt x="10667" y="0"/>
                  </a:lnTo>
                </a:path>
                <a:path w="1421764" h="2419985">
                  <a:moveTo>
                    <a:pt x="1421256" y="2419985"/>
                  </a:moveTo>
                  <a:lnTo>
                    <a:pt x="1013840" y="187109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83280" y="2188463"/>
              <a:ext cx="2463165" cy="908685"/>
            </a:xfrm>
            <a:custGeom>
              <a:avLst/>
              <a:gdLst/>
              <a:ahLst/>
              <a:cxnLst/>
              <a:rect l="l" t="t" r="r" b="b"/>
              <a:pathLst>
                <a:path w="2463165" h="908685">
                  <a:moveTo>
                    <a:pt x="51943" y="415289"/>
                  </a:moveTo>
                  <a:lnTo>
                    <a:pt x="0" y="908303"/>
                  </a:lnTo>
                </a:path>
                <a:path w="2463165" h="908685">
                  <a:moveTo>
                    <a:pt x="604774" y="284225"/>
                  </a:moveTo>
                  <a:lnTo>
                    <a:pt x="902589" y="692276"/>
                  </a:lnTo>
                </a:path>
                <a:path w="2463165" h="908685">
                  <a:moveTo>
                    <a:pt x="1052195" y="187071"/>
                  </a:moveTo>
                  <a:lnTo>
                    <a:pt x="1586103" y="494411"/>
                  </a:lnTo>
                </a:path>
                <a:path w="2463165" h="908685">
                  <a:moveTo>
                    <a:pt x="1647825" y="0"/>
                  </a:moveTo>
                  <a:lnTo>
                    <a:pt x="2462784" y="25819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7288" y="1711451"/>
              <a:ext cx="199644" cy="199644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6563" y="1737105"/>
              <a:ext cx="101473" cy="10147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490213" y="1730755"/>
              <a:ext cx="114173" cy="11417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"/>
            <a:ext cx="9144000" cy="6858000"/>
            <a:chOff x="0" y="56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9334" y="56"/>
              <a:ext cx="8712200" cy="68579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30680"/>
              <a:ext cx="9144000" cy="1112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1653159"/>
              <a:ext cx="9144000" cy="25400"/>
            </a:xfrm>
            <a:custGeom>
              <a:avLst/>
              <a:gdLst/>
              <a:ahLst/>
              <a:cxnLst/>
              <a:rect l="l" t="t" r="r" b="b"/>
              <a:pathLst>
                <a:path w="9144000" h="25400">
                  <a:moveTo>
                    <a:pt x="9144000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9144000" y="25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746496" y="1315339"/>
            <a:ext cx="1200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504D"/>
                </a:solidFill>
                <a:latin typeface="Calibri"/>
                <a:cs typeface="Calibri"/>
              </a:rPr>
              <a:t>Horizon</a:t>
            </a:r>
            <a:r>
              <a:rPr sz="1800" b="1" spc="-8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504D"/>
                </a:solidFill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671" y="1577339"/>
            <a:ext cx="9114155" cy="5293360"/>
            <a:chOff x="42671" y="1577339"/>
            <a:chExt cx="9114155" cy="529336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25723" y="1577339"/>
              <a:ext cx="207263" cy="20878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8014" y="1597532"/>
              <a:ext cx="122936" cy="1229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54679" y="1630678"/>
              <a:ext cx="3043427" cy="522732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209036" y="1659000"/>
              <a:ext cx="2927985" cy="5199380"/>
            </a:xfrm>
            <a:custGeom>
              <a:avLst/>
              <a:gdLst/>
              <a:ahLst/>
              <a:cxnLst/>
              <a:rect l="l" t="t" r="r" b="b"/>
              <a:pathLst>
                <a:path w="2927985" h="5199380">
                  <a:moveTo>
                    <a:pt x="0" y="0"/>
                  </a:moveTo>
                  <a:lnTo>
                    <a:pt x="2927459" y="5198997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671" y="1601722"/>
              <a:ext cx="3262884" cy="525627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95587" y="1630425"/>
              <a:ext cx="3157220" cy="5213985"/>
            </a:xfrm>
            <a:custGeom>
              <a:avLst/>
              <a:gdLst/>
              <a:ahLst/>
              <a:cxnLst/>
              <a:rect l="l" t="t" r="r" b="b"/>
              <a:pathLst>
                <a:path w="3157220" h="5213984">
                  <a:moveTo>
                    <a:pt x="3156628" y="0"/>
                  </a:moveTo>
                  <a:lnTo>
                    <a:pt x="0" y="5213863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92779" y="1642871"/>
              <a:ext cx="5951220" cy="260908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192779" y="1629155"/>
              <a:ext cx="5963920" cy="342900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240658" y="1663445"/>
              <a:ext cx="5903595" cy="3164205"/>
            </a:xfrm>
            <a:custGeom>
              <a:avLst/>
              <a:gdLst/>
              <a:ahLst/>
              <a:cxnLst/>
              <a:rect l="l" t="t" r="r" b="b"/>
              <a:pathLst>
                <a:path w="5903595" h="3164204">
                  <a:moveTo>
                    <a:pt x="0" y="0"/>
                  </a:moveTo>
                  <a:lnTo>
                    <a:pt x="5903341" y="3163995"/>
                  </a:lnTo>
                </a:path>
              </a:pathLst>
            </a:custGeom>
            <a:ln w="25399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414142" y="1191514"/>
            <a:ext cx="148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008B00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008B00"/>
                </a:solidFill>
                <a:latin typeface="Calibri"/>
                <a:cs typeface="Calibri"/>
              </a:rPr>
              <a:t>ani</a:t>
            </a:r>
            <a:r>
              <a:rPr sz="1800" b="1" spc="5" dirty="0">
                <a:solidFill>
                  <a:srgbClr val="008B00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008B00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008B00"/>
                </a:solidFill>
                <a:latin typeface="Calibri"/>
                <a:cs typeface="Calibri"/>
              </a:rPr>
              <a:t>ing</a:t>
            </a:r>
            <a:r>
              <a:rPr sz="1800" b="1" spc="-55" dirty="0">
                <a:solidFill>
                  <a:srgbClr val="008B00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008B00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008B00"/>
                </a:solidFill>
                <a:latin typeface="Calibri"/>
                <a:cs typeface="Calibri"/>
              </a:rPr>
              <a:t>oint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83791" y="3829050"/>
            <a:ext cx="141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66FF"/>
                </a:solidFill>
                <a:latin typeface="Calibri"/>
                <a:cs typeface="Calibri"/>
              </a:rPr>
              <a:t>Receding</a:t>
            </a:r>
            <a:r>
              <a:rPr sz="1800" b="1" spc="-65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66FF"/>
                </a:solidFill>
                <a:latin typeface="Calibri"/>
                <a:cs typeface="Calibri"/>
              </a:rPr>
              <a:t>Lines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788790"/>
            <a:ext cx="9144000" cy="92710"/>
            <a:chOff x="0" y="3788790"/>
            <a:chExt cx="9144000" cy="92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788790"/>
              <a:ext cx="9144000" cy="9271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3802506"/>
              <a:ext cx="9144000" cy="25400"/>
            </a:xfrm>
            <a:custGeom>
              <a:avLst/>
              <a:gdLst/>
              <a:ahLst/>
              <a:cxnLst/>
              <a:rect l="l" t="t" r="r" b="b"/>
              <a:pathLst>
                <a:path w="9144000" h="25400">
                  <a:moveTo>
                    <a:pt x="2276602" y="0"/>
                  </a:moveTo>
                  <a:lnTo>
                    <a:pt x="0" y="0"/>
                  </a:lnTo>
                  <a:lnTo>
                    <a:pt x="0" y="25400"/>
                  </a:lnTo>
                  <a:lnTo>
                    <a:pt x="2276602" y="25400"/>
                  </a:lnTo>
                  <a:lnTo>
                    <a:pt x="2276602" y="0"/>
                  </a:lnTo>
                  <a:close/>
                </a:path>
                <a:path w="9144000" h="25400">
                  <a:moveTo>
                    <a:pt x="9144000" y="0"/>
                  </a:moveTo>
                  <a:lnTo>
                    <a:pt x="3136925" y="0"/>
                  </a:lnTo>
                  <a:lnTo>
                    <a:pt x="3136925" y="25400"/>
                  </a:lnTo>
                  <a:lnTo>
                    <a:pt x="9144000" y="25400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754239" y="3464432"/>
            <a:ext cx="12007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C0504D"/>
                </a:solidFill>
                <a:latin typeface="Calibri"/>
                <a:cs typeface="Calibri"/>
              </a:rPr>
              <a:t>Horizon</a:t>
            </a:r>
            <a:r>
              <a:rPr sz="1800" b="1" spc="-85" dirty="0">
                <a:solidFill>
                  <a:srgbClr val="C0504D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C0504D"/>
                </a:solidFill>
                <a:latin typeface="Calibri"/>
                <a:cs typeface="Calibri"/>
              </a:rPr>
              <a:t>Line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559808" y="3733800"/>
            <a:ext cx="208915" cy="208915"/>
            <a:chOff x="4559808" y="3733800"/>
            <a:chExt cx="208915" cy="208915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59808" y="3733800"/>
              <a:ext cx="208787" cy="20878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02734" y="3753739"/>
              <a:ext cx="122936" cy="122936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4682109" y="3279775"/>
            <a:ext cx="14871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solidFill>
                  <a:srgbClr val="9BBA58"/>
                </a:solidFill>
                <a:latin typeface="Calibri"/>
                <a:cs typeface="Calibri"/>
              </a:rPr>
              <a:t>V</a:t>
            </a:r>
            <a:r>
              <a:rPr sz="1800" b="1" dirty="0">
                <a:solidFill>
                  <a:srgbClr val="9BBA58"/>
                </a:solidFill>
                <a:latin typeface="Calibri"/>
                <a:cs typeface="Calibri"/>
              </a:rPr>
              <a:t>ani</a:t>
            </a:r>
            <a:r>
              <a:rPr sz="1800" b="1" spc="5" dirty="0">
                <a:solidFill>
                  <a:srgbClr val="9BBA58"/>
                </a:solidFill>
                <a:latin typeface="Calibri"/>
                <a:cs typeface="Calibri"/>
              </a:rPr>
              <a:t>s</a:t>
            </a:r>
            <a:r>
              <a:rPr sz="1800" b="1" spc="-10" dirty="0">
                <a:solidFill>
                  <a:srgbClr val="9BBA58"/>
                </a:solidFill>
                <a:latin typeface="Calibri"/>
                <a:cs typeface="Calibri"/>
              </a:rPr>
              <a:t>h</a:t>
            </a:r>
            <a:r>
              <a:rPr sz="1800" b="1" dirty="0">
                <a:solidFill>
                  <a:srgbClr val="9BBA58"/>
                </a:solidFill>
                <a:latin typeface="Calibri"/>
                <a:cs typeface="Calibri"/>
              </a:rPr>
              <a:t>ing</a:t>
            </a:r>
            <a:r>
              <a:rPr sz="1800" b="1" spc="-55" dirty="0">
                <a:solidFill>
                  <a:srgbClr val="9BBA58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9BBA58"/>
                </a:solidFill>
                <a:latin typeface="Calibri"/>
                <a:cs typeface="Calibri"/>
              </a:rPr>
              <a:t>P</a:t>
            </a:r>
            <a:r>
              <a:rPr sz="1800" b="1" dirty="0">
                <a:solidFill>
                  <a:srgbClr val="9BBA58"/>
                </a:solidFill>
                <a:latin typeface="Calibri"/>
                <a:cs typeface="Calibri"/>
              </a:rPr>
              <a:t>oint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5719" y="3825238"/>
            <a:ext cx="4712335" cy="3045460"/>
            <a:chOff x="45719" y="3825238"/>
            <a:chExt cx="4712335" cy="304546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719" y="3825238"/>
              <a:ext cx="4712208" cy="303276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21754" y="3858641"/>
              <a:ext cx="4585970" cy="2999740"/>
            </a:xfrm>
            <a:custGeom>
              <a:avLst/>
              <a:gdLst/>
              <a:ahLst/>
              <a:cxnLst/>
              <a:rect l="l" t="t" r="r" b="b"/>
              <a:pathLst>
                <a:path w="4585970" h="2999740">
                  <a:moveTo>
                    <a:pt x="4585881" y="0"/>
                  </a:moveTo>
                  <a:lnTo>
                    <a:pt x="0" y="2999357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377310" y="4931791"/>
            <a:ext cx="1419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3366FF"/>
                </a:solidFill>
                <a:latin typeface="Calibri"/>
                <a:cs typeface="Calibri"/>
              </a:rPr>
              <a:t>Receding</a:t>
            </a:r>
            <a:r>
              <a:rPr sz="1800" b="1" spc="-65" dirty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3366FF"/>
                </a:solidFill>
                <a:latin typeface="Calibri"/>
                <a:cs typeface="Calibri"/>
              </a:rPr>
              <a:t>Lines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746759" y="1624583"/>
            <a:ext cx="8409940" cy="5204460"/>
            <a:chOff x="746759" y="1624583"/>
            <a:chExt cx="8409940" cy="520446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675631" y="3782566"/>
              <a:ext cx="4468368" cy="304647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725669" y="3815207"/>
              <a:ext cx="4418330" cy="2940050"/>
            </a:xfrm>
            <a:custGeom>
              <a:avLst/>
              <a:gdLst/>
              <a:ahLst/>
              <a:cxnLst/>
              <a:rect l="l" t="t" r="r" b="b"/>
              <a:pathLst>
                <a:path w="4418330" h="2940050">
                  <a:moveTo>
                    <a:pt x="0" y="0"/>
                  </a:moveTo>
                  <a:lnTo>
                    <a:pt x="4418330" y="2939860"/>
                  </a:lnTo>
                </a:path>
              </a:pathLst>
            </a:custGeom>
            <a:ln w="25400">
              <a:solidFill>
                <a:srgbClr val="3366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6759" y="1941575"/>
              <a:ext cx="1563624" cy="356006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795439" y="1967864"/>
              <a:ext cx="1465580" cy="3461385"/>
            </a:xfrm>
            <a:custGeom>
              <a:avLst/>
              <a:gdLst/>
              <a:ahLst/>
              <a:cxnLst/>
              <a:rect l="l" t="t" r="r" b="b"/>
              <a:pathLst>
                <a:path w="1465580" h="3461385">
                  <a:moveTo>
                    <a:pt x="1465326" y="0"/>
                  </a:moveTo>
                  <a:lnTo>
                    <a:pt x="0" y="0"/>
                  </a:lnTo>
                  <a:lnTo>
                    <a:pt x="0" y="3461258"/>
                  </a:lnTo>
                  <a:lnTo>
                    <a:pt x="1465326" y="3461258"/>
                  </a:lnTo>
                  <a:lnTo>
                    <a:pt x="14653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5439" y="1967864"/>
              <a:ext cx="3930650" cy="3461385"/>
            </a:xfrm>
            <a:custGeom>
              <a:avLst/>
              <a:gdLst/>
              <a:ahLst/>
              <a:cxnLst/>
              <a:rect l="l" t="t" r="r" b="b"/>
              <a:pathLst>
                <a:path w="3930650" h="3461385">
                  <a:moveTo>
                    <a:pt x="0" y="3461258"/>
                  </a:moveTo>
                  <a:lnTo>
                    <a:pt x="1465326" y="3461258"/>
                  </a:lnTo>
                  <a:lnTo>
                    <a:pt x="1465326" y="0"/>
                  </a:lnTo>
                  <a:lnTo>
                    <a:pt x="0" y="0"/>
                  </a:lnTo>
                  <a:lnTo>
                    <a:pt x="0" y="3461258"/>
                  </a:lnTo>
                  <a:close/>
                </a:path>
                <a:path w="3930650" h="3461385">
                  <a:moveTo>
                    <a:pt x="1465287" y="0"/>
                  </a:moveTo>
                  <a:lnTo>
                    <a:pt x="3930230" y="1847342"/>
                  </a:lnTo>
                </a:path>
                <a:path w="3930650" h="3461385">
                  <a:moveTo>
                    <a:pt x="1465287" y="3461258"/>
                  </a:moveTo>
                  <a:lnTo>
                    <a:pt x="3912196" y="18907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05227" y="1624583"/>
              <a:ext cx="111251" cy="4369308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260726" y="1646935"/>
              <a:ext cx="0" cy="4284980"/>
            </a:xfrm>
            <a:custGeom>
              <a:avLst/>
              <a:gdLst/>
              <a:ahLst/>
              <a:cxnLst/>
              <a:rect l="l" t="t" r="r" b="b"/>
              <a:pathLst>
                <a:path h="4284980">
                  <a:moveTo>
                    <a:pt x="0" y="0"/>
                  </a:moveTo>
                  <a:lnTo>
                    <a:pt x="0" y="4284687"/>
                  </a:lnTo>
                </a:path>
              </a:pathLst>
            </a:custGeom>
            <a:ln w="25400">
              <a:solidFill>
                <a:srgbClr val="FF66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60726" y="1967864"/>
              <a:ext cx="893444" cy="3461385"/>
            </a:xfrm>
            <a:custGeom>
              <a:avLst/>
              <a:gdLst/>
              <a:ahLst/>
              <a:cxnLst/>
              <a:rect l="l" t="t" r="r" b="b"/>
              <a:pathLst>
                <a:path w="893444" h="3461385">
                  <a:moveTo>
                    <a:pt x="893064" y="655955"/>
                  </a:moveTo>
                  <a:lnTo>
                    <a:pt x="893064" y="2945257"/>
                  </a:lnTo>
                </a:path>
                <a:path w="893444" h="3461385">
                  <a:moveTo>
                    <a:pt x="0" y="0"/>
                  </a:moveTo>
                  <a:lnTo>
                    <a:pt x="893064" y="655955"/>
                  </a:lnTo>
                </a:path>
                <a:path w="893444" h="3461385">
                  <a:moveTo>
                    <a:pt x="0" y="3461258"/>
                  </a:moveTo>
                  <a:lnTo>
                    <a:pt x="893064" y="294525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17876" y="2388107"/>
              <a:ext cx="1033272" cy="2173224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866517" y="2414396"/>
              <a:ext cx="935355" cy="2075814"/>
            </a:xfrm>
            <a:custGeom>
              <a:avLst/>
              <a:gdLst/>
              <a:ahLst/>
              <a:cxnLst/>
              <a:rect l="l" t="t" r="r" b="b"/>
              <a:pathLst>
                <a:path w="935354" h="2075814">
                  <a:moveTo>
                    <a:pt x="0" y="0"/>
                  </a:moveTo>
                  <a:lnTo>
                    <a:pt x="277368" y="226060"/>
                  </a:lnTo>
                  <a:lnTo>
                    <a:pt x="297941" y="2075433"/>
                  </a:lnTo>
                  <a:lnTo>
                    <a:pt x="934973" y="2034285"/>
                  </a:lnTo>
                  <a:lnTo>
                    <a:pt x="893825" y="205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66517" y="2414396"/>
              <a:ext cx="935355" cy="2075814"/>
            </a:xfrm>
            <a:custGeom>
              <a:avLst/>
              <a:gdLst/>
              <a:ahLst/>
              <a:cxnLst/>
              <a:rect l="l" t="t" r="r" b="b"/>
              <a:pathLst>
                <a:path w="935354" h="2075814">
                  <a:moveTo>
                    <a:pt x="934973" y="2034285"/>
                  </a:moveTo>
                  <a:lnTo>
                    <a:pt x="893825" y="20574"/>
                  </a:lnTo>
                  <a:lnTo>
                    <a:pt x="0" y="0"/>
                  </a:lnTo>
                  <a:lnTo>
                    <a:pt x="277368" y="226060"/>
                  </a:lnTo>
                  <a:lnTo>
                    <a:pt x="297941" y="2075433"/>
                  </a:lnTo>
                  <a:lnTo>
                    <a:pt x="934973" y="2034285"/>
                  </a:lnTo>
                  <a:close/>
                </a:path>
              </a:pathLst>
            </a:custGeom>
            <a:ln w="12700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760342" y="2434970"/>
              <a:ext cx="965835" cy="1749425"/>
            </a:xfrm>
            <a:custGeom>
              <a:avLst/>
              <a:gdLst/>
              <a:ahLst/>
              <a:cxnLst/>
              <a:rect l="l" t="t" r="r" b="b"/>
              <a:pathLst>
                <a:path w="965835" h="1749425">
                  <a:moveTo>
                    <a:pt x="0" y="0"/>
                  </a:moveTo>
                  <a:lnTo>
                    <a:pt x="965327" y="1380235"/>
                  </a:lnTo>
                </a:path>
                <a:path w="965835" h="1749425">
                  <a:moveTo>
                    <a:pt x="482600" y="690117"/>
                  </a:moveTo>
                  <a:lnTo>
                    <a:pt x="541274" y="1748916"/>
                  </a:lnTo>
                </a:path>
              </a:pathLst>
            </a:custGeom>
            <a:ln w="25400">
              <a:solidFill>
                <a:srgbClr val="4F81B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2276601" y="3041269"/>
            <a:ext cx="2475230" cy="1143000"/>
            <a:chOff x="2276601" y="3041269"/>
            <a:chExt cx="2475230" cy="1143000"/>
          </a:xfrm>
        </p:grpSpPr>
        <p:sp>
          <p:nvSpPr>
            <p:cNvPr id="28" name="object 28"/>
            <p:cNvSpPr/>
            <p:nvPr/>
          </p:nvSpPr>
          <p:spPr>
            <a:xfrm>
              <a:off x="2276601" y="3630510"/>
              <a:ext cx="860425" cy="553720"/>
            </a:xfrm>
            <a:custGeom>
              <a:avLst/>
              <a:gdLst/>
              <a:ahLst/>
              <a:cxnLst/>
              <a:rect l="l" t="t" r="r" b="b"/>
              <a:pathLst>
                <a:path w="860425" h="553720">
                  <a:moveTo>
                    <a:pt x="860323" y="0"/>
                  </a:moveTo>
                  <a:lnTo>
                    <a:pt x="0" y="0"/>
                  </a:lnTo>
                  <a:lnTo>
                    <a:pt x="0" y="553377"/>
                  </a:lnTo>
                  <a:lnTo>
                    <a:pt x="860323" y="553377"/>
                  </a:lnTo>
                  <a:lnTo>
                    <a:pt x="8603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82949" y="3041268"/>
              <a:ext cx="969010" cy="833119"/>
            </a:xfrm>
            <a:custGeom>
              <a:avLst/>
              <a:gdLst/>
              <a:ahLst/>
              <a:cxnLst/>
              <a:rect l="l" t="t" r="r" b="b"/>
              <a:pathLst>
                <a:path w="969010" h="833120">
                  <a:moveTo>
                    <a:pt x="474091" y="826262"/>
                  </a:moveTo>
                  <a:lnTo>
                    <a:pt x="453771" y="348742"/>
                  </a:lnTo>
                  <a:lnTo>
                    <a:pt x="0" y="0"/>
                  </a:lnTo>
                  <a:lnTo>
                    <a:pt x="23622" y="833120"/>
                  </a:lnTo>
                  <a:lnTo>
                    <a:pt x="474091" y="826262"/>
                  </a:lnTo>
                  <a:close/>
                </a:path>
                <a:path w="969010" h="833120">
                  <a:moveTo>
                    <a:pt x="968502" y="690880"/>
                  </a:moveTo>
                  <a:lnTo>
                    <a:pt x="490982" y="57531"/>
                  </a:lnTo>
                  <a:lnTo>
                    <a:pt x="518160" y="629920"/>
                  </a:lnTo>
                  <a:lnTo>
                    <a:pt x="822960" y="728091"/>
                  </a:lnTo>
                  <a:lnTo>
                    <a:pt x="968502" y="690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04838"/>
            <a:ext cx="9119097" cy="6241287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</TotalTime>
  <Words>70</Words>
  <Application>Microsoft Office PowerPoint</Application>
  <PresentationFormat>On-screen Show (4:3)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MT</vt:lpstr>
      <vt:lpstr>Calibri</vt:lpstr>
      <vt:lpstr>Century Gothic</vt:lpstr>
      <vt:lpstr>Wingdings 3</vt:lpstr>
      <vt:lpstr>Ion</vt:lpstr>
      <vt:lpstr>PowerPoint Presentation</vt:lpstr>
      <vt:lpstr>What is perspective?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Civil</cp:lastModifiedBy>
  <cp:revision>3</cp:revision>
  <dcterms:created xsi:type="dcterms:W3CDTF">2022-02-14T14:07:56Z</dcterms:created>
  <dcterms:modified xsi:type="dcterms:W3CDTF">2022-09-07T09:56:20Z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2013-04-29T00:00:00Z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2022-02-14T00:00:00Z</vt:filetime>
  </property>
</Properties>
</file>