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3" r:id="rId3"/>
    <p:sldId id="262" r:id="rId4"/>
    <p:sldId id="258" r:id="rId5"/>
    <p:sldId id="259" r:id="rId6"/>
    <p:sldId id="260" r:id="rId7"/>
    <p:sldId id="257" r:id="rId8"/>
    <p:sldId id="26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377" autoAdjust="0"/>
  </p:normalViewPr>
  <p:slideViewPr>
    <p:cSldViewPr>
      <p:cViewPr varScale="1">
        <p:scale>
          <a:sx n="69" d="100"/>
          <a:sy n="69" d="100"/>
        </p:scale>
        <p:origin x="141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3C69A1-BAB9-4B4B-9924-7BBB67A681C9}" type="doc">
      <dgm:prSet loTypeId="urn:microsoft.com/office/officeart/2005/8/layout/chevron2" loCatId="list" qsTypeId="urn:microsoft.com/office/officeart/2005/8/quickstyle/simple1" qsCatId="simple" csTypeId="urn:microsoft.com/office/officeart/2005/8/colors/colorful5" csCatId="colorful" phldr="1"/>
      <dgm:spPr/>
      <dgm:t>
        <a:bodyPr/>
        <a:lstStyle/>
        <a:p>
          <a:endParaRPr lang="en-US"/>
        </a:p>
      </dgm:t>
    </dgm:pt>
    <dgm:pt modelId="{BCD62090-A38A-47F1-96B1-162AB1AC19D2}">
      <dgm:prSet phldrT="[Text]" custT="1"/>
      <dgm:spPr/>
      <dgm:t>
        <a:bodyPr/>
        <a:lstStyle/>
        <a:p>
          <a:r>
            <a:rPr lang="en-US" sz="1100" b="1" dirty="0"/>
            <a:t>RIVER BASIN PLAN</a:t>
          </a:r>
        </a:p>
      </dgm:t>
    </dgm:pt>
    <dgm:pt modelId="{E8E16FE8-9F5B-4065-9A9F-20CFDD57A5DA}" type="parTrans" cxnId="{542969CB-B81B-484C-876E-CB413F8F1E6D}">
      <dgm:prSet/>
      <dgm:spPr/>
      <dgm:t>
        <a:bodyPr/>
        <a:lstStyle/>
        <a:p>
          <a:endParaRPr lang="en-US"/>
        </a:p>
      </dgm:t>
    </dgm:pt>
    <dgm:pt modelId="{1E22E2E4-19FD-41CA-82DD-01D845B3D113}" type="sibTrans" cxnId="{542969CB-B81B-484C-876E-CB413F8F1E6D}">
      <dgm:prSet/>
      <dgm:spPr/>
      <dgm:t>
        <a:bodyPr/>
        <a:lstStyle/>
        <a:p>
          <a:endParaRPr lang="en-US"/>
        </a:p>
      </dgm:t>
    </dgm:pt>
    <dgm:pt modelId="{D98857B3-D10B-49A6-A7CC-BDF26693651A}">
      <dgm:prSet phldrT="[Text]" custT="1"/>
      <dgm:spPr/>
      <dgm:t>
        <a:bodyPr/>
        <a:lstStyle/>
        <a:p>
          <a:r>
            <a:rPr lang="en-US" sz="1600" b="1" dirty="0"/>
            <a:t>CONSIDER ENTIRE RIVER BASIN</a:t>
          </a:r>
        </a:p>
      </dgm:t>
    </dgm:pt>
    <dgm:pt modelId="{98F5C6F0-A4A5-4D50-8772-0A28D2422C8A}" type="parTrans" cxnId="{3DDE5B8C-D88D-4445-9E8E-2D24839BCB8F}">
      <dgm:prSet/>
      <dgm:spPr/>
      <dgm:t>
        <a:bodyPr/>
        <a:lstStyle/>
        <a:p>
          <a:endParaRPr lang="en-US"/>
        </a:p>
      </dgm:t>
    </dgm:pt>
    <dgm:pt modelId="{22D0CFFA-9C2C-46AD-81B2-FC3889B4D90A}" type="sibTrans" cxnId="{3DDE5B8C-D88D-4445-9E8E-2D24839BCB8F}">
      <dgm:prSet/>
      <dgm:spPr/>
      <dgm:t>
        <a:bodyPr/>
        <a:lstStyle/>
        <a:p>
          <a:endParaRPr lang="en-US"/>
        </a:p>
      </dgm:t>
    </dgm:pt>
    <dgm:pt modelId="{131C8989-AE62-41BA-8A9B-A006A6D3CD38}">
      <dgm:prSet phldrT="[Text]" custT="1"/>
      <dgm:spPr/>
      <dgm:t>
        <a:bodyPr/>
        <a:lstStyle/>
        <a:p>
          <a:r>
            <a:rPr lang="en-US" sz="1100" b="1" dirty="0"/>
            <a:t>WATER DRAINAGE PLAN</a:t>
          </a:r>
        </a:p>
      </dgm:t>
    </dgm:pt>
    <dgm:pt modelId="{67661756-E76A-48EC-A534-0ABD8D26DA13}" type="parTrans" cxnId="{B0401052-8FBF-43E9-AEC9-C141919E5AC7}">
      <dgm:prSet/>
      <dgm:spPr/>
      <dgm:t>
        <a:bodyPr/>
        <a:lstStyle/>
        <a:p>
          <a:endParaRPr lang="en-US"/>
        </a:p>
      </dgm:t>
    </dgm:pt>
    <dgm:pt modelId="{A24D32FD-F214-489F-8556-CA738FED10D3}" type="sibTrans" cxnId="{B0401052-8FBF-43E9-AEC9-C141919E5AC7}">
      <dgm:prSet/>
      <dgm:spPr/>
      <dgm:t>
        <a:bodyPr/>
        <a:lstStyle/>
        <a:p>
          <a:endParaRPr lang="en-US"/>
        </a:p>
      </dgm:t>
    </dgm:pt>
    <dgm:pt modelId="{EF3851C7-E8E6-4615-97BB-BBAAA52A9F46}">
      <dgm:prSet phldrT="[Text]" custT="1"/>
      <dgm:spPr/>
      <dgm:t>
        <a:bodyPr/>
        <a:lstStyle/>
        <a:p>
          <a:r>
            <a:rPr lang="en-US" sz="1400" b="1" dirty="0"/>
            <a:t>CONSIDERS FUNCTIONAL WATERSHED AREA</a:t>
          </a:r>
        </a:p>
      </dgm:t>
    </dgm:pt>
    <dgm:pt modelId="{E02247A4-7C51-4331-BEFE-A9E06CA40801}" type="parTrans" cxnId="{73CDF319-132F-420D-B1F0-D4586975C2D6}">
      <dgm:prSet/>
      <dgm:spPr/>
      <dgm:t>
        <a:bodyPr/>
        <a:lstStyle/>
        <a:p>
          <a:endParaRPr lang="en-US"/>
        </a:p>
      </dgm:t>
    </dgm:pt>
    <dgm:pt modelId="{2951BE9D-8C29-4A10-AF0C-06AE8228F308}" type="sibTrans" cxnId="{73CDF319-132F-420D-B1F0-D4586975C2D6}">
      <dgm:prSet/>
      <dgm:spPr/>
      <dgm:t>
        <a:bodyPr/>
        <a:lstStyle/>
        <a:p>
          <a:endParaRPr lang="en-US"/>
        </a:p>
      </dgm:t>
    </dgm:pt>
    <dgm:pt modelId="{129A391C-F7BA-4EAC-B62D-B9647AC92A7A}">
      <dgm:prSet phldrT="[Text]" custT="1"/>
      <dgm:spPr/>
      <dgm:t>
        <a:bodyPr/>
        <a:lstStyle/>
        <a:p>
          <a:r>
            <a:rPr lang="en-US" sz="1100" b="1" dirty="0"/>
            <a:t>SITE IMPLEMENTATION PLAN</a:t>
          </a:r>
        </a:p>
      </dgm:t>
    </dgm:pt>
    <dgm:pt modelId="{0F412896-399C-4356-BAAF-47C9BA6DA6CF}" type="parTrans" cxnId="{1297A06F-AAB6-4609-9DA5-7E4E7615E50E}">
      <dgm:prSet/>
      <dgm:spPr/>
      <dgm:t>
        <a:bodyPr/>
        <a:lstStyle/>
        <a:p>
          <a:endParaRPr lang="en-US"/>
        </a:p>
      </dgm:t>
    </dgm:pt>
    <dgm:pt modelId="{63767445-3B78-46FB-9F1D-7CF9B3FFB69D}" type="sibTrans" cxnId="{1297A06F-AAB6-4609-9DA5-7E4E7615E50E}">
      <dgm:prSet/>
      <dgm:spPr/>
      <dgm:t>
        <a:bodyPr/>
        <a:lstStyle/>
        <a:p>
          <a:endParaRPr lang="en-US"/>
        </a:p>
      </dgm:t>
    </dgm:pt>
    <dgm:pt modelId="{27D62AAD-0123-4AF2-A4FB-046B2FCF1130}">
      <dgm:prSet phldrT="[Text]" custT="1"/>
      <dgm:spPr/>
      <dgm:t>
        <a:bodyPr/>
        <a:lstStyle/>
        <a:p>
          <a:r>
            <a:rPr lang="en-US" sz="1400" b="1" dirty="0"/>
            <a:t>CONSIDERS SPECIFIC DEVELOPMENT AREAS</a:t>
          </a:r>
        </a:p>
      </dgm:t>
    </dgm:pt>
    <dgm:pt modelId="{82EE4F61-E2BB-4BAC-90D1-BBDA922FD691}" type="parTrans" cxnId="{987FC397-7B33-4597-A989-AAEF58DBE572}">
      <dgm:prSet/>
      <dgm:spPr/>
      <dgm:t>
        <a:bodyPr/>
        <a:lstStyle/>
        <a:p>
          <a:endParaRPr lang="en-US"/>
        </a:p>
      </dgm:t>
    </dgm:pt>
    <dgm:pt modelId="{4D00F527-F6AD-4972-AF58-50D8320B810B}" type="sibTrans" cxnId="{987FC397-7B33-4597-A989-AAEF58DBE572}">
      <dgm:prSet/>
      <dgm:spPr/>
      <dgm:t>
        <a:bodyPr/>
        <a:lstStyle/>
        <a:p>
          <a:endParaRPr lang="en-US"/>
        </a:p>
      </dgm:t>
    </dgm:pt>
    <dgm:pt modelId="{9DC92A51-8BAB-4DF3-A61C-C47AC3BF7F40}">
      <dgm:prSet phldrT="[Text]" custT="1"/>
      <dgm:spPr/>
      <dgm:t>
        <a:bodyPr/>
        <a:lstStyle/>
        <a:p>
          <a:r>
            <a:rPr lang="en-US" sz="1400" b="1" dirty="0"/>
            <a:t>APPROVAL OBTAINED FOR BMPs</a:t>
          </a:r>
        </a:p>
      </dgm:t>
    </dgm:pt>
    <dgm:pt modelId="{10FC026B-DA91-40FF-A633-D0E2584CBA56}" type="parTrans" cxnId="{05159D02-3680-44E7-9122-DB5439F1933A}">
      <dgm:prSet/>
      <dgm:spPr/>
      <dgm:t>
        <a:bodyPr/>
        <a:lstStyle/>
        <a:p>
          <a:endParaRPr lang="en-US"/>
        </a:p>
      </dgm:t>
    </dgm:pt>
    <dgm:pt modelId="{7B2EEDAD-3010-4ED8-BE36-5188F46734BE}" type="sibTrans" cxnId="{05159D02-3680-44E7-9122-DB5439F1933A}">
      <dgm:prSet/>
      <dgm:spPr/>
      <dgm:t>
        <a:bodyPr/>
        <a:lstStyle/>
        <a:p>
          <a:endParaRPr lang="en-US"/>
        </a:p>
      </dgm:t>
    </dgm:pt>
    <dgm:pt modelId="{67693E3D-8EEF-4C69-ABFA-D90A116AB142}">
      <dgm:prSet custT="1"/>
      <dgm:spPr/>
      <dgm:t>
        <a:bodyPr/>
        <a:lstStyle/>
        <a:p>
          <a:r>
            <a:rPr lang="en-US" sz="1100" b="1" dirty="0"/>
            <a:t>MASTER DRAINAGE PLAN</a:t>
          </a:r>
        </a:p>
      </dgm:t>
    </dgm:pt>
    <dgm:pt modelId="{53BE3BA9-9B53-4ACF-9A21-D191DD8FCF5F}" type="parTrans" cxnId="{124D7E31-A063-43EF-98E3-FEB5DE3F0435}">
      <dgm:prSet/>
      <dgm:spPr/>
      <dgm:t>
        <a:bodyPr/>
        <a:lstStyle/>
        <a:p>
          <a:endParaRPr lang="en-US"/>
        </a:p>
      </dgm:t>
    </dgm:pt>
    <dgm:pt modelId="{6E3E978B-6320-42C0-9287-B985A730C851}" type="sibTrans" cxnId="{124D7E31-A063-43EF-98E3-FEB5DE3F0435}">
      <dgm:prSet/>
      <dgm:spPr/>
      <dgm:t>
        <a:bodyPr/>
        <a:lstStyle/>
        <a:p>
          <a:endParaRPr lang="en-US"/>
        </a:p>
      </dgm:t>
    </dgm:pt>
    <dgm:pt modelId="{8B0E1F3B-712F-4AC4-B26C-72111A6C138E}">
      <dgm:prSet phldrT="[Text]" custT="1"/>
      <dgm:spPr/>
      <dgm:t>
        <a:bodyPr/>
        <a:lstStyle/>
        <a:p>
          <a:r>
            <a:rPr lang="en-US" sz="1600" b="1" dirty="0"/>
            <a:t>ASSESSMENT OF WATER DEMAND, QUALITY AND SUPPLY</a:t>
          </a:r>
        </a:p>
      </dgm:t>
    </dgm:pt>
    <dgm:pt modelId="{BD302463-D765-4670-B3A0-5FB8BFBCD447}" type="parTrans" cxnId="{ADB94684-FB66-4EFF-8596-7A85051337ED}">
      <dgm:prSet/>
      <dgm:spPr/>
      <dgm:t>
        <a:bodyPr/>
        <a:lstStyle/>
        <a:p>
          <a:endParaRPr lang="en-US"/>
        </a:p>
      </dgm:t>
    </dgm:pt>
    <dgm:pt modelId="{8502FBD5-40BC-4E1F-B2F5-8A8814806AE6}" type="sibTrans" cxnId="{ADB94684-FB66-4EFF-8596-7A85051337ED}">
      <dgm:prSet/>
      <dgm:spPr/>
      <dgm:t>
        <a:bodyPr/>
        <a:lstStyle/>
        <a:p>
          <a:endParaRPr lang="en-US"/>
        </a:p>
      </dgm:t>
    </dgm:pt>
    <dgm:pt modelId="{D536677E-283E-4E87-8F5A-4A21D22C5D7B}">
      <dgm:prSet phldrT="[Text]" custT="1"/>
      <dgm:spPr/>
      <dgm:t>
        <a:bodyPr/>
        <a:lstStyle/>
        <a:p>
          <a:r>
            <a:rPr lang="en-US" sz="1400" b="1" dirty="0"/>
            <a:t>ASSESSMENT OF ENVITONMENTAL CONCERNS</a:t>
          </a:r>
        </a:p>
      </dgm:t>
    </dgm:pt>
    <dgm:pt modelId="{E6670008-E795-4689-AD8B-0903D417A6EC}" type="parTrans" cxnId="{C71B5A75-1950-49DB-B9BF-1438DCF04FAB}">
      <dgm:prSet/>
      <dgm:spPr/>
      <dgm:t>
        <a:bodyPr/>
        <a:lstStyle/>
        <a:p>
          <a:endParaRPr lang="en-US"/>
        </a:p>
      </dgm:t>
    </dgm:pt>
    <dgm:pt modelId="{329E1126-6A1A-480E-9112-7899CFF4E673}" type="sibTrans" cxnId="{C71B5A75-1950-49DB-B9BF-1438DCF04FAB}">
      <dgm:prSet/>
      <dgm:spPr/>
      <dgm:t>
        <a:bodyPr/>
        <a:lstStyle/>
        <a:p>
          <a:endParaRPr lang="en-US"/>
        </a:p>
      </dgm:t>
    </dgm:pt>
    <dgm:pt modelId="{F0D8F257-5628-4149-82F2-1F77D23C2FDC}">
      <dgm:prSet phldrT="[Text]" custT="1"/>
      <dgm:spPr/>
      <dgm:t>
        <a:bodyPr/>
        <a:lstStyle/>
        <a:p>
          <a:r>
            <a:rPr lang="en-US" sz="1400" b="1" dirty="0"/>
            <a:t>ASSESSMENT OF FUTURE DRAINAGE REQUIREMENTS</a:t>
          </a:r>
        </a:p>
      </dgm:t>
    </dgm:pt>
    <dgm:pt modelId="{8D20C7D1-0843-4661-8BDE-B5ABAE4A585D}" type="parTrans" cxnId="{819277B8-8C9A-440C-901C-751A2ED24093}">
      <dgm:prSet/>
      <dgm:spPr/>
      <dgm:t>
        <a:bodyPr/>
        <a:lstStyle/>
        <a:p>
          <a:endParaRPr lang="en-US"/>
        </a:p>
      </dgm:t>
    </dgm:pt>
    <dgm:pt modelId="{8D9829CF-50C8-47FA-9D70-1D6360A8A1FA}" type="sibTrans" cxnId="{819277B8-8C9A-440C-901C-751A2ED24093}">
      <dgm:prSet/>
      <dgm:spPr/>
      <dgm:t>
        <a:bodyPr/>
        <a:lstStyle/>
        <a:p>
          <a:endParaRPr lang="en-US"/>
        </a:p>
      </dgm:t>
    </dgm:pt>
    <dgm:pt modelId="{8A2304F2-1EC8-4027-8D59-E5C44C8CB0BF}">
      <dgm:prSet phldrT="[Text]" custT="1"/>
      <dgm:spPr/>
      <dgm:t>
        <a:bodyPr/>
        <a:lstStyle/>
        <a:p>
          <a:r>
            <a:rPr lang="en-US" sz="1400" b="1" dirty="0"/>
            <a:t>ASSESSMENT OF FLOOD PROTECTION LEVELS</a:t>
          </a:r>
        </a:p>
      </dgm:t>
    </dgm:pt>
    <dgm:pt modelId="{B00E4470-3324-4A75-B15E-D83612F9617C}" type="parTrans" cxnId="{4C4625EB-3E94-4792-985B-63C0FC130BA5}">
      <dgm:prSet/>
      <dgm:spPr/>
      <dgm:t>
        <a:bodyPr/>
        <a:lstStyle/>
        <a:p>
          <a:endParaRPr lang="en-US"/>
        </a:p>
      </dgm:t>
    </dgm:pt>
    <dgm:pt modelId="{418C0293-FB27-4E73-ACD1-288E33DE1B8B}" type="sibTrans" cxnId="{4C4625EB-3E94-4792-985B-63C0FC130BA5}">
      <dgm:prSet/>
      <dgm:spPr/>
      <dgm:t>
        <a:bodyPr/>
        <a:lstStyle/>
        <a:p>
          <a:endParaRPr lang="en-US"/>
        </a:p>
      </dgm:t>
    </dgm:pt>
    <dgm:pt modelId="{F277E4B0-B86D-4F8D-A6F2-77F1A47B0C04}">
      <dgm:prSet phldrT="[Text]" custT="1"/>
      <dgm:spPr/>
      <dgm:t>
        <a:bodyPr/>
        <a:lstStyle/>
        <a:p>
          <a:r>
            <a:rPr lang="en-US" sz="1400" b="1" dirty="0"/>
            <a:t>ESTABLISHMENT OF ENVIRONMENTAL CONSTRAINTS</a:t>
          </a:r>
        </a:p>
      </dgm:t>
    </dgm:pt>
    <dgm:pt modelId="{7F714B4F-4D3E-471E-B3C2-136B383B2423}" type="parTrans" cxnId="{293BD4C5-B93D-486B-B874-8AECC2CD96AB}">
      <dgm:prSet/>
      <dgm:spPr/>
      <dgm:t>
        <a:bodyPr/>
        <a:lstStyle/>
        <a:p>
          <a:endParaRPr lang="en-US"/>
        </a:p>
      </dgm:t>
    </dgm:pt>
    <dgm:pt modelId="{A5DA69CF-3E80-4142-840A-AF81A0BD8A10}" type="sibTrans" cxnId="{293BD4C5-B93D-486B-B874-8AECC2CD96AB}">
      <dgm:prSet/>
      <dgm:spPr/>
      <dgm:t>
        <a:bodyPr/>
        <a:lstStyle/>
        <a:p>
          <a:endParaRPr lang="en-US"/>
        </a:p>
      </dgm:t>
    </dgm:pt>
    <dgm:pt modelId="{3585618C-4341-4590-9DF5-74D2C5FED5E7}">
      <dgm:prSet phldrT="[Text]" custT="1"/>
      <dgm:spPr/>
      <dgm:t>
        <a:bodyPr/>
        <a:lstStyle/>
        <a:p>
          <a:r>
            <a:rPr lang="en-US" sz="1400" b="1" dirty="0"/>
            <a:t>ASSESSMENT OF FUTURE DRAINAGE REQUIRWMENTS</a:t>
          </a:r>
        </a:p>
      </dgm:t>
    </dgm:pt>
    <dgm:pt modelId="{0396C743-70E5-4947-8330-36089EE0BE16}" type="parTrans" cxnId="{E55BFA08-9BBB-4EA9-97B5-59B0CC55626E}">
      <dgm:prSet/>
      <dgm:spPr/>
      <dgm:t>
        <a:bodyPr/>
        <a:lstStyle/>
        <a:p>
          <a:endParaRPr lang="en-US"/>
        </a:p>
      </dgm:t>
    </dgm:pt>
    <dgm:pt modelId="{107049B6-E79D-45E8-87C5-800D0AA0D086}" type="sibTrans" cxnId="{E55BFA08-9BBB-4EA9-97B5-59B0CC55626E}">
      <dgm:prSet/>
      <dgm:spPr/>
      <dgm:t>
        <a:bodyPr/>
        <a:lstStyle/>
        <a:p>
          <a:endParaRPr lang="en-US"/>
        </a:p>
      </dgm:t>
    </dgm:pt>
    <dgm:pt modelId="{CC7A930D-511D-4AB4-A388-2F3FDBBC4609}">
      <dgm:prSet phldrT="[Text]" custT="1"/>
      <dgm:spPr/>
      <dgm:t>
        <a:bodyPr/>
        <a:lstStyle/>
        <a:p>
          <a:r>
            <a:rPr lang="en-US" sz="1400" b="1" dirty="0"/>
            <a:t>ESTABLISH POLICIES AND CRITERIA FOR DRAINAGE</a:t>
          </a:r>
        </a:p>
      </dgm:t>
    </dgm:pt>
    <dgm:pt modelId="{C3D0C738-3347-4449-9078-C0A93676B623}" type="parTrans" cxnId="{3DAB7913-A8EB-4137-A2A3-2D1739239570}">
      <dgm:prSet/>
      <dgm:spPr/>
      <dgm:t>
        <a:bodyPr/>
        <a:lstStyle/>
        <a:p>
          <a:endParaRPr lang="en-US"/>
        </a:p>
      </dgm:t>
    </dgm:pt>
    <dgm:pt modelId="{8CDB34F4-4C0F-422E-9FA1-FDFAB78059D1}" type="sibTrans" cxnId="{3DAB7913-A8EB-4137-A2A3-2D1739239570}">
      <dgm:prSet/>
      <dgm:spPr/>
      <dgm:t>
        <a:bodyPr/>
        <a:lstStyle/>
        <a:p>
          <a:endParaRPr lang="en-US"/>
        </a:p>
      </dgm:t>
    </dgm:pt>
    <dgm:pt modelId="{BA08420F-45FB-4189-AAB7-F73043CDA6CE}">
      <dgm:prSet custT="1"/>
      <dgm:spPr/>
      <dgm:t>
        <a:bodyPr/>
        <a:lstStyle/>
        <a:p>
          <a:r>
            <a:rPr lang="en-US" sz="1400" b="1" dirty="0"/>
            <a:t>CONSIDERS FUNCTIONAL STORMWATER MANAGEMENT AREA</a:t>
          </a:r>
        </a:p>
      </dgm:t>
    </dgm:pt>
    <dgm:pt modelId="{DB3DB04C-0205-4054-A855-31048DB94F71}" type="parTrans" cxnId="{68C13FDC-41E5-4CF2-A847-380CD365285C}">
      <dgm:prSet/>
      <dgm:spPr/>
      <dgm:t>
        <a:bodyPr/>
        <a:lstStyle/>
        <a:p>
          <a:endParaRPr lang="en-US"/>
        </a:p>
      </dgm:t>
    </dgm:pt>
    <dgm:pt modelId="{46D4865D-33A2-4F99-8CEC-2F07281D5EB8}" type="sibTrans" cxnId="{68C13FDC-41E5-4CF2-A847-380CD365285C}">
      <dgm:prSet/>
      <dgm:spPr/>
      <dgm:t>
        <a:bodyPr/>
        <a:lstStyle/>
        <a:p>
          <a:endParaRPr lang="en-US"/>
        </a:p>
      </dgm:t>
    </dgm:pt>
    <dgm:pt modelId="{41F05670-64CE-44CA-9CD9-9756583CBB7C}">
      <dgm:prSet custT="1"/>
      <dgm:spPr/>
      <dgm:t>
        <a:bodyPr/>
        <a:lstStyle/>
        <a:p>
          <a:r>
            <a:rPr lang="en-US" sz="1400" b="1" dirty="0"/>
            <a:t>IDENTIFIES LOCAL ENVIRONMENTAL RESOURCESIDENTIFIES CONTROL LEVELS OF STORM WATER BMPs</a:t>
          </a:r>
        </a:p>
      </dgm:t>
    </dgm:pt>
    <dgm:pt modelId="{9F04C016-EBA0-42BA-89D4-70AC5EFD2401}" type="parTrans" cxnId="{D91EECBE-F4B5-44C0-8AFC-D1A91DDA74FE}">
      <dgm:prSet/>
      <dgm:spPr/>
      <dgm:t>
        <a:bodyPr/>
        <a:lstStyle/>
        <a:p>
          <a:endParaRPr lang="en-US"/>
        </a:p>
      </dgm:t>
    </dgm:pt>
    <dgm:pt modelId="{2FD4AD37-AE3F-4DEC-B322-6ECDDD39DA19}" type="sibTrans" cxnId="{D91EECBE-F4B5-44C0-8AFC-D1A91DDA74FE}">
      <dgm:prSet/>
      <dgm:spPr/>
      <dgm:t>
        <a:bodyPr/>
        <a:lstStyle/>
        <a:p>
          <a:endParaRPr lang="en-US"/>
        </a:p>
      </dgm:t>
    </dgm:pt>
    <dgm:pt modelId="{C0EC7B61-82EF-4E08-A00A-AD36363DD947}">
      <dgm:prSet custT="1"/>
      <dgm:spPr/>
      <dgm:t>
        <a:bodyPr/>
        <a:lstStyle/>
        <a:p>
          <a:r>
            <a:rPr lang="en-US" sz="1400" b="1" dirty="0"/>
            <a:t>IDENTIFIES BMPs AND CONTROL LEVELS FOR STORM WATER BMPs</a:t>
          </a:r>
        </a:p>
      </dgm:t>
    </dgm:pt>
    <dgm:pt modelId="{31A0A708-059A-441A-B57D-7950EC7AAB2E}" type="parTrans" cxnId="{01333864-3454-46D0-A510-218A2705C93F}">
      <dgm:prSet/>
      <dgm:spPr/>
      <dgm:t>
        <a:bodyPr/>
        <a:lstStyle/>
        <a:p>
          <a:endParaRPr lang="en-US"/>
        </a:p>
      </dgm:t>
    </dgm:pt>
    <dgm:pt modelId="{EE647C96-DB27-4FD6-B12D-971D7DF04BC5}" type="sibTrans" cxnId="{01333864-3454-46D0-A510-218A2705C93F}">
      <dgm:prSet/>
      <dgm:spPr/>
      <dgm:t>
        <a:bodyPr/>
        <a:lstStyle/>
        <a:p>
          <a:endParaRPr lang="en-US"/>
        </a:p>
      </dgm:t>
    </dgm:pt>
    <dgm:pt modelId="{BC80211E-9D22-44AD-971A-BDCAAF9949FB}">
      <dgm:prSet phldrT="[Text]" custT="1"/>
      <dgm:spPr/>
      <dgm:t>
        <a:bodyPr/>
        <a:lstStyle/>
        <a:p>
          <a:r>
            <a:rPr lang="en-US" sz="1400" b="1" dirty="0"/>
            <a:t>DETAIL DESIGN OF BMPs</a:t>
          </a:r>
        </a:p>
      </dgm:t>
    </dgm:pt>
    <dgm:pt modelId="{9A5A3FE2-D8B8-423C-9180-EB70E3FF75CA}" type="parTrans" cxnId="{C243B56F-B93E-44A3-A49B-B4770E91D59F}">
      <dgm:prSet/>
      <dgm:spPr/>
      <dgm:t>
        <a:bodyPr/>
        <a:lstStyle/>
        <a:p>
          <a:endParaRPr lang="en-US"/>
        </a:p>
      </dgm:t>
    </dgm:pt>
    <dgm:pt modelId="{E97E3643-393B-495C-A059-1F95996B4CE6}" type="sibTrans" cxnId="{C243B56F-B93E-44A3-A49B-B4770E91D59F}">
      <dgm:prSet/>
      <dgm:spPr/>
      <dgm:t>
        <a:bodyPr/>
        <a:lstStyle/>
        <a:p>
          <a:endParaRPr lang="en-US"/>
        </a:p>
      </dgm:t>
    </dgm:pt>
    <dgm:pt modelId="{3147B416-353E-499E-9E2A-E2B07724EFCA}">
      <dgm:prSet phldrT="[Text]" custT="1"/>
      <dgm:spPr/>
      <dgm:t>
        <a:bodyPr/>
        <a:lstStyle/>
        <a:p>
          <a:r>
            <a:rPr lang="en-US" sz="1400" b="1" dirty="0"/>
            <a:t>MITIGATE MEASURES FOR ENVIRONMENTAL PROTECTION</a:t>
          </a:r>
        </a:p>
      </dgm:t>
    </dgm:pt>
    <dgm:pt modelId="{4CEAE082-29CD-4958-85AA-60091E393838}" type="parTrans" cxnId="{B81355E9-34F5-4D6E-9D04-15C60D34EAFC}">
      <dgm:prSet/>
      <dgm:spPr/>
      <dgm:t>
        <a:bodyPr/>
        <a:lstStyle/>
        <a:p>
          <a:endParaRPr lang="en-US"/>
        </a:p>
      </dgm:t>
    </dgm:pt>
    <dgm:pt modelId="{904E7607-BDB3-4034-8B6C-6DFFCDDF6862}" type="sibTrans" cxnId="{B81355E9-34F5-4D6E-9D04-15C60D34EAFC}">
      <dgm:prSet/>
      <dgm:spPr/>
      <dgm:t>
        <a:bodyPr/>
        <a:lstStyle/>
        <a:p>
          <a:endParaRPr lang="en-US"/>
        </a:p>
      </dgm:t>
    </dgm:pt>
    <dgm:pt modelId="{3B06A9C6-5271-4B0B-A80F-C39C6829CBDC}">
      <dgm:prSet phldrT="[Text]" custT="1"/>
      <dgm:spPr/>
      <dgm:t>
        <a:bodyPr/>
        <a:lstStyle/>
        <a:p>
          <a:r>
            <a:rPr lang="en-US" sz="1400" b="1" dirty="0"/>
            <a:t>CONSTRUCTION OF STORM WATER CONTROL FACILITIES</a:t>
          </a:r>
        </a:p>
      </dgm:t>
    </dgm:pt>
    <dgm:pt modelId="{7248FB0F-3D81-48AD-9FCE-8227E5562F6B}" type="parTrans" cxnId="{C8E42256-AB8E-4EBB-95B4-B5C39F7525CB}">
      <dgm:prSet/>
      <dgm:spPr/>
      <dgm:t>
        <a:bodyPr/>
        <a:lstStyle/>
        <a:p>
          <a:endParaRPr lang="en-US"/>
        </a:p>
      </dgm:t>
    </dgm:pt>
    <dgm:pt modelId="{CED675E4-17DD-4B09-B94F-AE459CB93FC0}" type="sibTrans" cxnId="{C8E42256-AB8E-4EBB-95B4-B5C39F7525CB}">
      <dgm:prSet/>
      <dgm:spPr/>
      <dgm:t>
        <a:bodyPr/>
        <a:lstStyle/>
        <a:p>
          <a:endParaRPr lang="en-US"/>
        </a:p>
      </dgm:t>
    </dgm:pt>
    <dgm:pt modelId="{A7C81B1B-0970-4D0F-8A8A-5FBC7926E3F9}" type="pres">
      <dgm:prSet presAssocID="{B93C69A1-BAB9-4B4B-9924-7BBB67A681C9}" presName="linearFlow" presStyleCnt="0">
        <dgm:presLayoutVars>
          <dgm:dir/>
          <dgm:animLvl val="lvl"/>
          <dgm:resizeHandles val="exact"/>
        </dgm:presLayoutVars>
      </dgm:prSet>
      <dgm:spPr/>
      <dgm:t>
        <a:bodyPr/>
        <a:lstStyle/>
        <a:p>
          <a:endParaRPr lang="en-US"/>
        </a:p>
      </dgm:t>
    </dgm:pt>
    <dgm:pt modelId="{79F8BF45-51C6-42BB-8390-305E43BF371B}" type="pres">
      <dgm:prSet presAssocID="{BCD62090-A38A-47F1-96B1-162AB1AC19D2}" presName="composite" presStyleCnt="0"/>
      <dgm:spPr/>
    </dgm:pt>
    <dgm:pt modelId="{299F8049-F45B-4A00-9CF3-C689CFDA20E9}" type="pres">
      <dgm:prSet presAssocID="{BCD62090-A38A-47F1-96B1-162AB1AC19D2}" presName="parentText" presStyleLbl="alignNode1" presStyleIdx="0" presStyleCnt="4" custLinFactNeighborY="18736">
        <dgm:presLayoutVars>
          <dgm:chMax val="1"/>
          <dgm:bulletEnabled val="1"/>
        </dgm:presLayoutVars>
      </dgm:prSet>
      <dgm:spPr/>
      <dgm:t>
        <a:bodyPr/>
        <a:lstStyle/>
        <a:p>
          <a:endParaRPr lang="en-US"/>
        </a:p>
      </dgm:t>
    </dgm:pt>
    <dgm:pt modelId="{A9F44A2B-F5EE-4A18-B458-3E93993B5E57}" type="pres">
      <dgm:prSet presAssocID="{BCD62090-A38A-47F1-96B1-162AB1AC19D2}" presName="descendantText" presStyleLbl="alignAcc1" presStyleIdx="0" presStyleCnt="4" custLinFactNeighborY="28825">
        <dgm:presLayoutVars>
          <dgm:bulletEnabled val="1"/>
        </dgm:presLayoutVars>
      </dgm:prSet>
      <dgm:spPr/>
      <dgm:t>
        <a:bodyPr/>
        <a:lstStyle/>
        <a:p>
          <a:endParaRPr lang="en-US"/>
        </a:p>
      </dgm:t>
    </dgm:pt>
    <dgm:pt modelId="{721348D4-64F4-4777-9E34-8E723EBCF443}" type="pres">
      <dgm:prSet presAssocID="{1E22E2E4-19FD-41CA-82DD-01D845B3D113}" presName="sp" presStyleCnt="0"/>
      <dgm:spPr/>
    </dgm:pt>
    <dgm:pt modelId="{45275CCD-E214-4FD8-A599-DE35EE83F420}" type="pres">
      <dgm:prSet presAssocID="{131C8989-AE62-41BA-8A9B-A006A6D3CD38}" presName="composite" presStyleCnt="0"/>
      <dgm:spPr/>
    </dgm:pt>
    <dgm:pt modelId="{AB46F694-C5B4-453B-9E16-4797D6AE3F5C}" type="pres">
      <dgm:prSet presAssocID="{131C8989-AE62-41BA-8A9B-A006A6D3CD38}" presName="parentText" presStyleLbl="alignNode1" presStyleIdx="1" presStyleCnt="4">
        <dgm:presLayoutVars>
          <dgm:chMax val="1"/>
          <dgm:bulletEnabled val="1"/>
        </dgm:presLayoutVars>
      </dgm:prSet>
      <dgm:spPr/>
      <dgm:t>
        <a:bodyPr/>
        <a:lstStyle/>
        <a:p>
          <a:endParaRPr lang="en-US"/>
        </a:p>
      </dgm:t>
    </dgm:pt>
    <dgm:pt modelId="{392704D7-8C5D-4CF2-858A-8B204F85C285}" type="pres">
      <dgm:prSet presAssocID="{131C8989-AE62-41BA-8A9B-A006A6D3CD38}" presName="descendantText" presStyleLbl="alignAcc1" presStyleIdx="1" presStyleCnt="4" custScaleY="193646">
        <dgm:presLayoutVars>
          <dgm:bulletEnabled val="1"/>
        </dgm:presLayoutVars>
      </dgm:prSet>
      <dgm:spPr/>
      <dgm:t>
        <a:bodyPr/>
        <a:lstStyle/>
        <a:p>
          <a:endParaRPr lang="en-US"/>
        </a:p>
      </dgm:t>
    </dgm:pt>
    <dgm:pt modelId="{0E224B60-742D-4B8E-A27F-4EE52EF1C692}" type="pres">
      <dgm:prSet presAssocID="{A24D32FD-F214-489F-8556-CA738FED10D3}" presName="sp" presStyleCnt="0"/>
      <dgm:spPr/>
    </dgm:pt>
    <dgm:pt modelId="{4AB2F997-4A24-43A0-B65F-A8D48D6E83C1}" type="pres">
      <dgm:prSet presAssocID="{67693E3D-8EEF-4C69-ABFA-D90A116AB142}" presName="composite" presStyleCnt="0"/>
      <dgm:spPr/>
    </dgm:pt>
    <dgm:pt modelId="{79E8B07F-E06B-4BAD-AC83-EBAE02AEE3DC}" type="pres">
      <dgm:prSet presAssocID="{67693E3D-8EEF-4C69-ABFA-D90A116AB142}" presName="parentText" presStyleLbl="alignNode1" presStyleIdx="2" presStyleCnt="4">
        <dgm:presLayoutVars>
          <dgm:chMax val="1"/>
          <dgm:bulletEnabled val="1"/>
        </dgm:presLayoutVars>
      </dgm:prSet>
      <dgm:spPr/>
      <dgm:t>
        <a:bodyPr/>
        <a:lstStyle/>
        <a:p>
          <a:endParaRPr lang="en-US"/>
        </a:p>
      </dgm:t>
    </dgm:pt>
    <dgm:pt modelId="{BCDB16DB-0D4A-4C82-8F95-D1BFE7406C09}" type="pres">
      <dgm:prSet presAssocID="{67693E3D-8EEF-4C69-ABFA-D90A116AB142}" presName="descendantText" presStyleLbl="alignAcc1" presStyleIdx="2" presStyleCnt="4" custLinFactNeighborX="-144" custLinFactNeighborY="21212">
        <dgm:presLayoutVars>
          <dgm:bulletEnabled val="1"/>
        </dgm:presLayoutVars>
      </dgm:prSet>
      <dgm:spPr/>
      <dgm:t>
        <a:bodyPr/>
        <a:lstStyle/>
        <a:p>
          <a:endParaRPr lang="en-US"/>
        </a:p>
      </dgm:t>
    </dgm:pt>
    <dgm:pt modelId="{9354D279-21B1-4052-8F38-FF317FD2D084}" type="pres">
      <dgm:prSet presAssocID="{6E3E978B-6320-42C0-9287-B985A730C851}" presName="sp" presStyleCnt="0"/>
      <dgm:spPr/>
    </dgm:pt>
    <dgm:pt modelId="{DCCD10F2-79D5-409A-AA15-308543C4D3C4}" type="pres">
      <dgm:prSet presAssocID="{129A391C-F7BA-4EAC-B62D-B9647AC92A7A}" presName="composite" presStyleCnt="0"/>
      <dgm:spPr/>
    </dgm:pt>
    <dgm:pt modelId="{FAD16C50-17D0-41AB-9211-4D98F12DE7E5}" type="pres">
      <dgm:prSet presAssocID="{129A391C-F7BA-4EAC-B62D-B9647AC92A7A}" presName="parentText" presStyleLbl="alignNode1" presStyleIdx="3" presStyleCnt="4">
        <dgm:presLayoutVars>
          <dgm:chMax val="1"/>
          <dgm:bulletEnabled val="1"/>
        </dgm:presLayoutVars>
      </dgm:prSet>
      <dgm:spPr/>
      <dgm:t>
        <a:bodyPr/>
        <a:lstStyle/>
        <a:p>
          <a:endParaRPr lang="en-US"/>
        </a:p>
      </dgm:t>
    </dgm:pt>
    <dgm:pt modelId="{F847D1F0-CF40-48BD-8541-97E9224A5D34}" type="pres">
      <dgm:prSet presAssocID="{129A391C-F7BA-4EAC-B62D-B9647AC92A7A}" presName="descendantText" presStyleLbl="alignAcc1" presStyleIdx="3" presStyleCnt="4" custScaleY="144334">
        <dgm:presLayoutVars>
          <dgm:bulletEnabled val="1"/>
        </dgm:presLayoutVars>
      </dgm:prSet>
      <dgm:spPr/>
      <dgm:t>
        <a:bodyPr/>
        <a:lstStyle/>
        <a:p>
          <a:endParaRPr lang="en-US"/>
        </a:p>
      </dgm:t>
    </dgm:pt>
  </dgm:ptLst>
  <dgm:cxnLst>
    <dgm:cxn modelId="{3DDE5B8C-D88D-4445-9E8E-2D24839BCB8F}" srcId="{BCD62090-A38A-47F1-96B1-162AB1AC19D2}" destId="{D98857B3-D10B-49A6-A7CC-BDF26693651A}" srcOrd="0" destOrd="0" parTransId="{98F5C6F0-A4A5-4D50-8772-0A28D2422C8A}" sibTransId="{22D0CFFA-9C2C-46AD-81B2-FC3889B4D90A}"/>
    <dgm:cxn modelId="{CA7DEEBF-4D44-4025-9489-C479A9BC627F}" type="presOf" srcId="{BA08420F-45FB-4189-AAB7-F73043CDA6CE}" destId="{BCDB16DB-0D4A-4C82-8F95-D1BFE7406C09}" srcOrd="0" destOrd="0" presId="urn:microsoft.com/office/officeart/2005/8/layout/chevron2"/>
    <dgm:cxn modelId="{80EFA8FE-370B-4405-89F6-B2BAE14BB7E3}" type="presOf" srcId="{27D62AAD-0123-4AF2-A4FB-046B2FCF1130}" destId="{F847D1F0-CF40-48BD-8541-97E9224A5D34}" srcOrd="0" destOrd="0" presId="urn:microsoft.com/office/officeart/2005/8/layout/chevron2"/>
    <dgm:cxn modelId="{01333864-3454-46D0-A510-218A2705C93F}" srcId="{67693E3D-8EEF-4C69-ABFA-D90A116AB142}" destId="{C0EC7B61-82EF-4E08-A00A-AD36363DD947}" srcOrd="2" destOrd="0" parTransId="{31A0A708-059A-441A-B57D-7950EC7AAB2E}" sibTransId="{EE647C96-DB27-4FD6-B12D-971D7DF04BC5}"/>
    <dgm:cxn modelId="{B89DDEDE-869F-4802-8475-4E0C535E916A}" type="presOf" srcId="{BCD62090-A38A-47F1-96B1-162AB1AC19D2}" destId="{299F8049-F45B-4A00-9CF3-C689CFDA20E9}" srcOrd="0" destOrd="0" presId="urn:microsoft.com/office/officeart/2005/8/layout/chevron2"/>
    <dgm:cxn modelId="{987FC397-7B33-4597-A989-AAEF58DBE572}" srcId="{129A391C-F7BA-4EAC-B62D-B9647AC92A7A}" destId="{27D62AAD-0123-4AF2-A4FB-046B2FCF1130}" srcOrd="0" destOrd="0" parTransId="{82EE4F61-E2BB-4BAC-90D1-BBDA922FD691}" sibTransId="{4D00F527-F6AD-4972-AF58-50D8320B810B}"/>
    <dgm:cxn modelId="{C8E42256-AB8E-4EBB-95B4-B5C39F7525CB}" srcId="{129A391C-F7BA-4EAC-B62D-B9647AC92A7A}" destId="{3B06A9C6-5271-4B0B-A80F-C39C6829CBDC}" srcOrd="4" destOrd="0" parTransId="{7248FB0F-3D81-48AD-9FCE-8227E5562F6B}" sibTransId="{CED675E4-17DD-4B09-B94F-AE459CB93FC0}"/>
    <dgm:cxn modelId="{D3C40441-5697-41B9-9F87-4753D65330DB}" type="presOf" srcId="{9DC92A51-8BAB-4DF3-A61C-C47AC3BF7F40}" destId="{F847D1F0-CF40-48BD-8541-97E9224A5D34}" srcOrd="0" destOrd="2" presId="urn:microsoft.com/office/officeart/2005/8/layout/chevron2"/>
    <dgm:cxn modelId="{D91EECBE-F4B5-44C0-8AFC-D1A91DDA74FE}" srcId="{67693E3D-8EEF-4C69-ABFA-D90A116AB142}" destId="{41F05670-64CE-44CA-9CD9-9756583CBB7C}" srcOrd="1" destOrd="0" parTransId="{9F04C016-EBA0-42BA-89D4-70AC5EFD2401}" sibTransId="{2FD4AD37-AE3F-4DEC-B322-6ECDDD39DA19}"/>
    <dgm:cxn modelId="{5CA85AA1-B3D7-4692-B23E-BC540F596E48}" type="presOf" srcId="{BC80211E-9D22-44AD-971A-BDCAAF9949FB}" destId="{F847D1F0-CF40-48BD-8541-97E9224A5D34}" srcOrd="0" destOrd="1" presId="urn:microsoft.com/office/officeart/2005/8/layout/chevron2"/>
    <dgm:cxn modelId="{DBEE9009-3559-45AF-B791-86DC9AF7A20F}" type="presOf" srcId="{C0EC7B61-82EF-4E08-A00A-AD36363DD947}" destId="{BCDB16DB-0D4A-4C82-8F95-D1BFE7406C09}" srcOrd="0" destOrd="2" presId="urn:microsoft.com/office/officeart/2005/8/layout/chevron2"/>
    <dgm:cxn modelId="{65B3201B-DC79-4DE2-A69A-B829AA899042}" type="presOf" srcId="{3B06A9C6-5271-4B0B-A80F-C39C6829CBDC}" destId="{F847D1F0-CF40-48BD-8541-97E9224A5D34}" srcOrd="0" destOrd="4" presId="urn:microsoft.com/office/officeart/2005/8/layout/chevron2"/>
    <dgm:cxn modelId="{68C13FDC-41E5-4CF2-A847-380CD365285C}" srcId="{67693E3D-8EEF-4C69-ABFA-D90A116AB142}" destId="{BA08420F-45FB-4189-AAB7-F73043CDA6CE}" srcOrd="0" destOrd="0" parTransId="{DB3DB04C-0205-4054-A855-31048DB94F71}" sibTransId="{46D4865D-33A2-4F99-8CEC-2F07281D5EB8}"/>
    <dgm:cxn modelId="{154A5BDC-BC0C-4F91-8217-23685677D150}" type="presOf" srcId="{41F05670-64CE-44CA-9CD9-9756583CBB7C}" destId="{BCDB16DB-0D4A-4C82-8F95-D1BFE7406C09}" srcOrd="0" destOrd="1" presId="urn:microsoft.com/office/officeart/2005/8/layout/chevron2"/>
    <dgm:cxn modelId="{C71B5A75-1950-49DB-B9BF-1438DCF04FAB}" srcId="{131C8989-AE62-41BA-8A9B-A006A6D3CD38}" destId="{D536677E-283E-4E87-8F5A-4A21D22C5D7B}" srcOrd="1" destOrd="0" parTransId="{E6670008-E795-4689-AD8B-0903D417A6EC}" sibTransId="{329E1126-6A1A-480E-9112-7899CFF4E673}"/>
    <dgm:cxn modelId="{3EC4B395-3AAC-4CC3-8BD8-E42C142E66AC}" type="presOf" srcId="{EF3851C7-E8E6-4615-97BB-BBAAA52A9F46}" destId="{392704D7-8C5D-4CF2-858A-8B204F85C285}" srcOrd="0" destOrd="0" presId="urn:microsoft.com/office/officeart/2005/8/layout/chevron2"/>
    <dgm:cxn modelId="{C243B56F-B93E-44A3-A49B-B4770E91D59F}" srcId="{129A391C-F7BA-4EAC-B62D-B9647AC92A7A}" destId="{BC80211E-9D22-44AD-971A-BDCAAF9949FB}" srcOrd="1" destOrd="0" parTransId="{9A5A3FE2-D8B8-423C-9180-EB70E3FF75CA}" sibTransId="{E97E3643-393B-495C-A059-1F95996B4CE6}"/>
    <dgm:cxn modelId="{A43D8BBE-8543-44AF-8CD3-E905262976A7}" type="presOf" srcId="{3147B416-353E-499E-9E2A-E2B07724EFCA}" destId="{F847D1F0-CF40-48BD-8541-97E9224A5D34}" srcOrd="0" destOrd="3" presId="urn:microsoft.com/office/officeart/2005/8/layout/chevron2"/>
    <dgm:cxn modelId="{819277B8-8C9A-440C-901C-751A2ED24093}" srcId="{131C8989-AE62-41BA-8A9B-A006A6D3CD38}" destId="{F0D8F257-5628-4149-82F2-1F77D23C2FDC}" srcOrd="2" destOrd="0" parTransId="{8D20C7D1-0843-4661-8BDE-B5ABAE4A585D}" sibTransId="{8D9829CF-50C8-47FA-9D70-1D6360A8A1FA}"/>
    <dgm:cxn modelId="{B81355E9-34F5-4D6E-9D04-15C60D34EAFC}" srcId="{129A391C-F7BA-4EAC-B62D-B9647AC92A7A}" destId="{3147B416-353E-499E-9E2A-E2B07724EFCA}" srcOrd="3" destOrd="0" parTransId="{4CEAE082-29CD-4958-85AA-60091E393838}" sibTransId="{904E7607-BDB3-4034-8B6C-6DFFCDDF6862}"/>
    <dgm:cxn modelId="{36B62E52-2DEE-4002-A9B7-90379A9C8987}" type="presOf" srcId="{131C8989-AE62-41BA-8A9B-A006A6D3CD38}" destId="{AB46F694-C5B4-453B-9E16-4797D6AE3F5C}" srcOrd="0" destOrd="0" presId="urn:microsoft.com/office/officeart/2005/8/layout/chevron2"/>
    <dgm:cxn modelId="{49425142-CFB8-4D80-908B-F5F2DA2257A1}" type="presOf" srcId="{CC7A930D-511D-4AB4-A388-2F3FDBBC4609}" destId="{392704D7-8C5D-4CF2-858A-8B204F85C285}" srcOrd="0" destOrd="6" presId="urn:microsoft.com/office/officeart/2005/8/layout/chevron2"/>
    <dgm:cxn modelId="{34D22893-AB13-4C28-B5AE-CDCE842634D2}" type="presOf" srcId="{129A391C-F7BA-4EAC-B62D-B9647AC92A7A}" destId="{FAD16C50-17D0-41AB-9211-4D98F12DE7E5}" srcOrd="0" destOrd="0" presId="urn:microsoft.com/office/officeart/2005/8/layout/chevron2"/>
    <dgm:cxn modelId="{B0401052-8FBF-43E9-AEC9-C141919E5AC7}" srcId="{B93C69A1-BAB9-4B4B-9924-7BBB67A681C9}" destId="{131C8989-AE62-41BA-8A9B-A006A6D3CD38}" srcOrd="1" destOrd="0" parTransId="{67661756-E76A-48EC-A534-0ABD8D26DA13}" sibTransId="{A24D32FD-F214-489F-8556-CA738FED10D3}"/>
    <dgm:cxn modelId="{73CDF319-132F-420D-B1F0-D4586975C2D6}" srcId="{131C8989-AE62-41BA-8A9B-A006A6D3CD38}" destId="{EF3851C7-E8E6-4615-97BB-BBAAA52A9F46}" srcOrd="0" destOrd="0" parTransId="{E02247A4-7C51-4331-BEFE-A9E06CA40801}" sibTransId="{2951BE9D-8C29-4A10-AF0C-06AE8228F308}"/>
    <dgm:cxn modelId="{041ADB8A-5BD1-43C2-91BF-B9FDEB8C3CBF}" type="presOf" srcId="{3585618C-4341-4590-9DF5-74D2C5FED5E7}" destId="{392704D7-8C5D-4CF2-858A-8B204F85C285}" srcOrd="0" destOrd="5" presId="urn:microsoft.com/office/officeart/2005/8/layout/chevron2"/>
    <dgm:cxn modelId="{542969CB-B81B-484C-876E-CB413F8F1E6D}" srcId="{B93C69A1-BAB9-4B4B-9924-7BBB67A681C9}" destId="{BCD62090-A38A-47F1-96B1-162AB1AC19D2}" srcOrd="0" destOrd="0" parTransId="{E8E16FE8-9F5B-4065-9A9F-20CFDD57A5DA}" sibTransId="{1E22E2E4-19FD-41CA-82DD-01D845B3D113}"/>
    <dgm:cxn modelId="{293BD4C5-B93D-486B-B874-8AECC2CD96AB}" srcId="{131C8989-AE62-41BA-8A9B-A006A6D3CD38}" destId="{F277E4B0-B86D-4F8D-A6F2-77F1A47B0C04}" srcOrd="4" destOrd="0" parTransId="{7F714B4F-4D3E-471E-B3C2-136B383B2423}" sibTransId="{A5DA69CF-3E80-4142-840A-AF81A0BD8A10}"/>
    <dgm:cxn modelId="{E55BFA08-9BBB-4EA9-97B5-59B0CC55626E}" srcId="{131C8989-AE62-41BA-8A9B-A006A6D3CD38}" destId="{3585618C-4341-4590-9DF5-74D2C5FED5E7}" srcOrd="5" destOrd="0" parTransId="{0396C743-70E5-4947-8330-36089EE0BE16}" sibTransId="{107049B6-E79D-45E8-87C5-800D0AA0D086}"/>
    <dgm:cxn modelId="{55BC008C-ED7E-4E75-956F-D20A88817AA6}" type="presOf" srcId="{F0D8F257-5628-4149-82F2-1F77D23C2FDC}" destId="{392704D7-8C5D-4CF2-858A-8B204F85C285}" srcOrd="0" destOrd="2" presId="urn:microsoft.com/office/officeart/2005/8/layout/chevron2"/>
    <dgm:cxn modelId="{1297A06F-AAB6-4609-9DA5-7E4E7615E50E}" srcId="{B93C69A1-BAB9-4B4B-9924-7BBB67A681C9}" destId="{129A391C-F7BA-4EAC-B62D-B9647AC92A7A}" srcOrd="3" destOrd="0" parTransId="{0F412896-399C-4356-BAAF-47C9BA6DA6CF}" sibTransId="{63767445-3B78-46FB-9F1D-7CF9B3FFB69D}"/>
    <dgm:cxn modelId="{AE31113F-0A33-4EC3-BDAF-C3E9511FDD85}" type="presOf" srcId="{F277E4B0-B86D-4F8D-A6F2-77F1A47B0C04}" destId="{392704D7-8C5D-4CF2-858A-8B204F85C285}" srcOrd="0" destOrd="4" presId="urn:microsoft.com/office/officeart/2005/8/layout/chevron2"/>
    <dgm:cxn modelId="{361FEED3-6ED6-483F-A610-EEFC2756CD4F}" type="presOf" srcId="{8A2304F2-1EC8-4027-8D59-E5C44C8CB0BF}" destId="{392704D7-8C5D-4CF2-858A-8B204F85C285}" srcOrd="0" destOrd="3" presId="urn:microsoft.com/office/officeart/2005/8/layout/chevron2"/>
    <dgm:cxn modelId="{483B9F04-148C-448E-9DF9-B16A4ADA184F}" type="presOf" srcId="{8B0E1F3B-712F-4AC4-B26C-72111A6C138E}" destId="{A9F44A2B-F5EE-4A18-B458-3E93993B5E57}" srcOrd="0" destOrd="1" presId="urn:microsoft.com/office/officeart/2005/8/layout/chevron2"/>
    <dgm:cxn modelId="{124D7E31-A063-43EF-98E3-FEB5DE3F0435}" srcId="{B93C69A1-BAB9-4B4B-9924-7BBB67A681C9}" destId="{67693E3D-8EEF-4C69-ABFA-D90A116AB142}" srcOrd="2" destOrd="0" parTransId="{53BE3BA9-9B53-4ACF-9A21-D191DD8FCF5F}" sibTransId="{6E3E978B-6320-42C0-9287-B985A730C851}"/>
    <dgm:cxn modelId="{ADB94684-FB66-4EFF-8596-7A85051337ED}" srcId="{BCD62090-A38A-47F1-96B1-162AB1AC19D2}" destId="{8B0E1F3B-712F-4AC4-B26C-72111A6C138E}" srcOrd="1" destOrd="0" parTransId="{BD302463-D765-4670-B3A0-5FB8BFBCD447}" sibTransId="{8502FBD5-40BC-4E1F-B2F5-8A8814806AE6}"/>
    <dgm:cxn modelId="{5E56689F-6C64-434F-AE5A-01CD352164C7}" type="presOf" srcId="{67693E3D-8EEF-4C69-ABFA-D90A116AB142}" destId="{79E8B07F-E06B-4BAD-AC83-EBAE02AEE3DC}" srcOrd="0" destOrd="0" presId="urn:microsoft.com/office/officeart/2005/8/layout/chevron2"/>
    <dgm:cxn modelId="{2E218BF8-CAF1-4F05-9A23-743508CAE686}" type="presOf" srcId="{B93C69A1-BAB9-4B4B-9924-7BBB67A681C9}" destId="{A7C81B1B-0970-4D0F-8A8A-5FBC7926E3F9}" srcOrd="0" destOrd="0" presId="urn:microsoft.com/office/officeart/2005/8/layout/chevron2"/>
    <dgm:cxn modelId="{3DAB7913-A8EB-4137-A2A3-2D1739239570}" srcId="{131C8989-AE62-41BA-8A9B-A006A6D3CD38}" destId="{CC7A930D-511D-4AB4-A388-2F3FDBBC4609}" srcOrd="6" destOrd="0" parTransId="{C3D0C738-3347-4449-9078-C0A93676B623}" sibTransId="{8CDB34F4-4C0F-422E-9FA1-FDFAB78059D1}"/>
    <dgm:cxn modelId="{05159D02-3680-44E7-9122-DB5439F1933A}" srcId="{129A391C-F7BA-4EAC-B62D-B9647AC92A7A}" destId="{9DC92A51-8BAB-4DF3-A61C-C47AC3BF7F40}" srcOrd="2" destOrd="0" parTransId="{10FC026B-DA91-40FF-A633-D0E2584CBA56}" sibTransId="{7B2EEDAD-3010-4ED8-BE36-5188F46734BE}"/>
    <dgm:cxn modelId="{A1CE5D76-EC83-4215-8CAE-18D1B373988E}" type="presOf" srcId="{D536677E-283E-4E87-8F5A-4A21D22C5D7B}" destId="{392704D7-8C5D-4CF2-858A-8B204F85C285}" srcOrd="0" destOrd="1" presId="urn:microsoft.com/office/officeart/2005/8/layout/chevron2"/>
    <dgm:cxn modelId="{E142B449-5161-4ADD-8AAF-8130CC333CC0}" type="presOf" srcId="{D98857B3-D10B-49A6-A7CC-BDF26693651A}" destId="{A9F44A2B-F5EE-4A18-B458-3E93993B5E57}" srcOrd="0" destOrd="0" presId="urn:microsoft.com/office/officeart/2005/8/layout/chevron2"/>
    <dgm:cxn modelId="{4C4625EB-3E94-4792-985B-63C0FC130BA5}" srcId="{131C8989-AE62-41BA-8A9B-A006A6D3CD38}" destId="{8A2304F2-1EC8-4027-8D59-E5C44C8CB0BF}" srcOrd="3" destOrd="0" parTransId="{B00E4470-3324-4A75-B15E-D83612F9617C}" sibTransId="{418C0293-FB27-4E73-ACD1-288E33DE1B8B}"/>
    <dgm:cxn modelId="{A5E560D8-ECA4-453C-8D63-50BA5543346A}" type="presParOf" srcId="{A7C81B1B-0970-4D0F-8A8A-5FBC7926E3F9}" destId="{79F8BF45-51C6-42BB-8390-305E43BF371B}" srcOrd="0" destOrd="0" presId="urn:microsoft.com/office/officeart/2005/8/layout/chevron2"/>
    <dgm:cxn modelId="{83B2F744-C387-41BA-9C23-A306FA70651F}" type="presParOf" srcId="{79F8BF45-51C6-42BB-8390-305E43BF371B}" destId="{299F8049-F45B-4A00-9CF3-C689CFDA20E9}" srcOrd="0" destOrd="0" presId="urn:microsoft.com/office/officeart/2005/8/layout/chevron2"/>
    <dgm:cxn modelId="{DC0A1765-F392-4011-826D-61C98EAA587A}" type="presParOf" srcId="{79F8BF45-51C6-42BB-8390-305E43BF371B}" destId="{A9F44A2B-F5EE-4A18-B458-3E93993B5E57}" srcOrd="1" destOrd="0" presId="urn:microsoft.com/office/officeart/2005/8/layout/chevron2"/>
    <dgm:cxn modelId="{31C23132-0633-4EC5-8915-48D145A853A4}" type="presParOf" srcId="{A7C81B1B-0970-4D0F-8A8A-5FBC7926E3F9}" destId="{721348D4-64F4-4777-9E34-8E723EBCF443}" srcOrd="1" destOrd="0" presId="urn:microsoft.com/office/officeart/2005/8/layout/chevron2"/>
    <dgm:cxn modelId="{D7956A98-B2B8-4BA5-B5B6-66414A7E037C}" type="presParOf" srcId="{A7C81B1B-0970-4D0F-8A8A-5FBC7926E3F9}" destId="{45275CCD-E214-4FD8-A599-DE35EE83F420}" srcOrd="2" destOrd="0" presId="urn:microsoft.com/office/officeart/2005/8/layout/chevron2"/>
    <dgm:cxn modelId="{6D17DDC1-4CE1-4931-976B-C5546AC142F3}" type="presParOf" srcId="{45275CCD-E214-4FD8-A599-DE35EE83F420}" destId="{AB46F694-C5B4-453B-9E16-4797D6AE3F5C}" srcOrd="0" destOrd="0" presId="urn:microsoft.com/office/officeart/2005/8/layout/chevron2"/>
    <dgm:cxn modelId="{B4EB6A4A-3896-4E62-B507-7FBE1E0A45E2}" type="presParOf" srcId="{45275CCD-E214-4FD8-A599-DE35EE83F420}" destId="{392704D7-8C5D-4CF2-858A-8B204F85C285}" srcOrd="1" destOrd="0" presId="urn:microsoft.com/office/officeart/2005/8/layout/chevron2"/>
    <dgm:cxn modelId="{E91DC06B-527F-4B5D-A226-94010434AE3B}" type="presParOf" srcId="{A7C81B1B-0970-4D0F-8A8A-5FBC7926E3F9}" destId="{0E224B60-742D-4B8E-A27F-4EE52EF1C692}" srcOrd="3" destOrd="0" presId="urn:microsoft.com/office/officeart/2005/8/layout/chevron2"/>
    <dgm:cxn modelId="{EF837AA8-6CDA-47FA-A7E8-322ADA4D7C65}" type="presParOf" srcId="{A7C81B1B-0970-4D0F-8A8A-5FBC7926E3F9}" destId="{4AB2F997-4A24-43A0-B65F-A8D48D6E83C1}" srcOrd="4" destOrd="0" presId="urn:microsoft.com/office/officeart/2005/8/layout/chevron2"/>
    <dgm:cxn modelId="{BFF955A1-7242-4E4A-BF4B-5D7B85B1BA57}" type="presParOf" srcId="{4AB2F997-4A24-43A0-B65F-A8D48D6E83C1}" destId="{79E8B07F-E06B-4BAD-AC83-EBAE02AEE3DC}" srcOrd="0" destOrd="0" presId="urn:microsoft.com/office/officeart/2005/8/layout/chevron2"/>
    <dgm:cxn modelId="{165E0771-5BA0-4656-91BF-87CE924D4B60}" type="presParOf" srcId="{4AB2F997-4A24-43A0-B65F-A8D48D6E83C1}" destId="{BCDB16DB-0D4A-4C82-8F95-D1BFE7406C09}" srcOrd="1" destOrd="0" presId="urn:microsoft.com/office/officeart/2005/8/layout/chevron2"/>
    <dgm:cxn modelId="{A85AC875-97C2-46EC-8D08-17DB0273873C}" type="presParOf" srcId="{A7C81B1B-0970-4D0F-8A8A-5FBC7926E3F9}" destId="{9354D279-21B1-4052-8F38-FF317FD2D084}" srcOrd="5" destOrd="0" presId="urn:microsoft.com/office/officeart/2005/8/layout/chevron2"/>
    <dgm:cxn modelId="{4A7A82DC-3A3D-44DF-82CF-FC6A3206116C}" type="presParOf" srcId="{A7C81B1B-0970-4D0F-8A8A-5FBC7926E3F9}" destId="{DCCD10F2-79D5-409A-AA15-308543C4D3C4}" srcOrd="6" destOrd="0" presId="urn:microsoft.com/office/officeart/2005/8/layout/chevron2"/>
    <dgm:cxn modelId="{8BEDC71D-7C6E-4F52-B37C-EAAB38EDC0DA}" type="presParOf" srcId="{DCCD10F2-79D5-409A-AA15-308543C4D3C4}" destId="{FAD16C50-17D0-41AB-9211-4D98F12DE7E5}" srcOrd="0" destOrd="0" presId="urn:microsoft.com/office/officeart/2005/8/layout/chevron2"/>
    <dgm:cxn modelId="{F7FF1267-A2FB-40E7-9657-89561E61D277}" type="presParOf" srcId="{DCCD10F2-79D5-409A-AA15-308543C4D3C4}" destId="{F847D1F0-CF40-48BD-8541-97E9224A5D34}"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5672C44-334B-430D-8B63-2A97A3FD076B}" type="doc">
      <dgm:prSet loTypeId="urn:microsoft.com/office/officeart/2005/8/layout/radial1" loCatId="cycle" qsTypeId="urn:microsoft.com/office/officeart/2005/8/quickstyle/simple1" qsCatId="simple" csTypeId="urn:microsoft.com/office/officeart/2005/8/colors/colorful1#1" csCatId="colorful" phldr="1"/>
      <dgm:spPr/>
      <dgm:t>
        <a:bodyPr/>
        <a:lstStyle/>
        <a:p>
          <a:endParaRPr lang="en-US"/>
        </a:p>
      </dgm:t>
    </dgm:pt>
    <dgm:pt modelId="{81850E1E-A2B3-45CA-B4A6-5B6375DE3873}">
      <dgm:prSet phldrT="[Text]"/>
      <dgm:spPr/>
      <dgm:t>
        <a:bodyPr/>
        <a:lstStyle/>
        <a:p>
          <a:r>
            <a:rPr lang="en-US" dirty="0"/>
            <a:t>ISSUES</a:t>
          </a:r>
        </a:p>
      </dgm:t>
    </dgm:pt>
    <dgm:pt modelId="{01BA68A1-03E0-426D-9978-E1DF0A91687B}" type="parTrans" cxnId="{00C4CF0B-8855-4482-993E-F00DB8785D18}">
      <dgm:prSet/>
      <dgm:spPr/>
      <dgm:t>
        <a:bodyPr/>
        <a:lstStyle/>
        <a:p>
          <a:endParaRPr lang="en-US"/>
        </a:p>
      </dgm:t>
    </dgm:pt>
    <dgm:pt modelId="{43AC537D-E266-4D5B-B209-6E62928DDC3C}" type="sibTrans" cxnId="{00C4CF0B-8855-4482-993E-F00DB8785D18}">
      <dgm:prSet/>
      <dgm:spPr/>
      <dgm:t>
        <a:bodyPr/>
        <a:lstStyle/>
        <a:p>
          <a:endParaRPr lang="en-US"/>
        </a:p>
      </dgm:t>
    </dgm:pt>
    <dgm:pt modelId="{E50FAD1B-448E-410C-BB0F-E1C57D66BC6F}">
      <dgm:prSet phldrT="[Text]" custT="1"/>
      <dgm:spPr/>
      <dgm:t>
        <a:bodyPr/>
        <a:lstStyle/>
        <a:p>
          <a:pPr algn="l"/>
          <a:r>
            <a:rPr lang="en-US" sz="1200" b="1" dirty="0"/>
            <a:t>METICULOUS SURVEYS ARE TO BE DONE REGARDING TOPOOGRAPHY OF THE CITY</a:t>
          </a:r>
        </a:p>
      </dgm:t>
    </dgm:pt>
    <dgm:pt modelId="{C045077A-A2AD-4715-B83C-DABC29BCCF8E}" type="parTrans" cxnId="{87CFAD96-DE4E-4821-9C11-34404FD8DCA2}">
      <dgm:prSet/>
      <dgm:spPr/>
      <dgm:t>
        <a:bodyPr/>
        <a:lstStyle/>
        <a:p>
          <a:endParaRPr lang="en-US"/>
        </a:p>
      </dgm:t>
    </dgm:pt>
    <dgm:pt modelId="{E95A3432-EDC1-4A6A-AA36-2BCD642B8B0E}" type="sibTrans" cxnId="{87CFAD96-DE4E-4821-9C11-34404FD8DCA2}">
      <dgm:prSet/>
      <dgm:spPr/>
      <dgm:t>
        <a:bodyPr/>
        <a:lstStyle/>
        <a:p>
          <a:endParaRPr lang="en-US"/>
        </a:p>
      </dgm:t>
    </dgm:pt>
    <dgm:pt modelId="{83EDEF71-BAEE-40E0-B7D6-D62A8913A42C}">
      <dgm:prSet custT="1"/>
      <dgm:spPr/>
      <dgm:t>
        <a:bodyPr/>
        <a:lstStyle/>
        <a:p>
          <a:pPr algn="l"/>
          <a:r>
            <a:rPr lang="en-US" sz="1600" b="1" dirty="0"/>
            <a:t>DRAINS OF MUGHAL PERIOD NEEDS TO BE REVIVED</a:t>
          </a:r>
        </a:p>
      </dgm:t>
    </dgm:pt>
    <dgm:pt modelId="{29CB2C7E-BD36-40A4-8A2B-764A5B5BDE09}" type="parTrans" cxnId="{C7B3E2A1-01B0-4FCD-B307-2147E59F29F2}">
      <dgm:prSet/>
      <dgm:spPr/>
      <dgm:t>
        <a:bodyPr/>
        <a:lstStyle/>
        <a:p>
          <a:endParaRPr lang="en-US"/>
        </a:p>
      </dgm:t>
    </dgm:pt>
    <dgm:pt modelId="{1C701382-1369-4FAF-AE60-5A0AE9A24F49}" type="sibTrans" cxnId="{C7B3E2A1-01B0-4FCD-B307-2147E59F29F2}">
      <dgm:prSet/>
      <dgm:spPr/>
      <dgm:t>
        <a:bodyPr/>
        <a:lstStyle/>
        <a:p>
          <a:endParaRPr lang="en-US"/>
        </a:p>
      </dgm:t>
    </dgm:pt>
    <dgm:pt modelId="{AECA295B-34B1-496E-8BAB-EE36EAF4B0F1}">
      <dgm:prSet custT="1"/>
      <dgm:spPr/>
      <dgm:t>
        <a:bodyPr/>
        <a:lstStyle/>
        <a:p>
          <a:pPr algn="l"/>
          <a:r>
            <a:rPr lang="en-US" sz="1000" b="1" dirty="0"/>
            <a:t>STRICT INSTRUCTIONS TO THE CONSTRUCTION AGENCIES TO CLEAR ALL DEBRIS AND CONSTRUCTION MATERIAL FROM WITHIN THE DRAINS</a:t>
          </a:r>
        </a:p>
      </dgm:t>
    </dgm:pt>
    <dgm:pt modelId="{5A30682C-0847-4E13-8E51-CAE6A0A67D58}" type="parTrans" cxnId="{1D8553F3-3C05-402A-B5C9-A27E6916E7EA}">
      <dgm:prSet/>
      <dgm:spPr/>
      <dgm:t>
        <a:bodyPr/>
        <a:lstStyle/>
        <a:p>
          <a:endParaRPr lang="en-US"/>
        </a:p>
      </dgm:t>
    </dgm:pt>
    <dgm:pt modelId="{AB5F8D39-D791-46A3-9013-35A80EB0FBF5}" type="sibTrans" cxnId="{1D8553F3-3C05-402A-B5C9-A27E6916E7EA}">
      <dgm:prSet/>
      <dgm:spPr/>
      <dgm:t>
        <a:bodyPr/>
        <a:lstStyle/>
        <a:p>
          <a:endParaRPr lang="en-US"/>
        </a:p>
      </dgm:t>
    </dgm:pt>
    <dgm:pt modelId="{05DEA442-62C0-4C27-BACB-541419C5DB20}">
      <dgm:prSet custT="1"/>
      <dgm:spPr/>
      <dgm:t>
        <a:bodyPr/>
        <a:lstStyle/>
        <a:p>
          <a:pPr algn="l"/>
          <a:r>
            <a:rPr lang="en-US" sz="1600" b="1" dirty="0"/>
            <a:t>PROJECT REPORTS NEED TO BE PREPARED</a:t>
          </a:r>
        </a:p>
      </dgm:t>
    </dgm:pt>
    <dgm:pt modelId="{5F6C3B22-22F7-45D5-90D5-BEFDBF15415A}" type="parTrans" cxnId="{EBED1549-1C40-4632-B859-0360E02A2DCC}">
      <dgm:prSet/>
      <dgm:spPr/>
      <dgm:t>
        <a:bodyPr/>
        <a:lstStyle/>
        <a:p>
          <a:endParaRPr lang="en-US"/>
        </a:p>
      </dgm:t>
    </dgm:pt>
    <dgm:pt modelId="{E390A01F-36F0-4707-9370-87F610865A94}" type="sibTrans" cxnId="{EBED1549-1C40-4632-B859-0360E02A2DCC}">
      <dgm:prSet/>
      <dgm:spPr/>
      <dgm:t>
        <a:bodyPr/>
        <a:lstStyle/>
        <a:p>
          <a:endParaRPr lang="en-US"/>
        </a:p>
      </dgm:t>
    </dgm:pt>
    <dgm:pt modelId="{CC5A709D-3FA5-422C-8C54-31561606DDC9}">
      <dgm:prSet phldrT="[Text]" custT="1"/>
      <dgm:spPr/>
      <dgm:t>
        <a:bodyPr/>
        <a:lstStyle/>
        <a:p>
          <a:pPr algn="l"/>
          <a:r>
            <a:rPr lang="en-US" sz="1800" b="1" dirty="0"/>
            <a:t>SIZE OF CITY IS A PROBLEM</a:t>
          </a:r>
        </a:p>
      </dgm:t>
    </dgm:pt>
    <dgm:pt modelId="{3B11A790-0C05-4A0D-903F-EF281D2CC78B}" type="sibTrans" cxnId="{C485E537-9661-47F8-BE43-73A895327001}">
      <dgm:prSet/>
      <dgm:spPr/>
      <dgm:t>
        <a:bodyPr/>
        <a:lstStyle/>
        <a:p>
          <a:endParaRPr lang="en-US"/>
        </a:p>
      </dgm:t>
    </dgm:pt>
    <dgm:pt modelId="{CABE56E8-8970-4E56-9681-11A9D4131AD1}" type="parTrans" cxnId="{C485E537-9661-47F8-BE43-73A895327001}">
      <dgm:prSet/>
      <dgm:spPr/>
      <dgm:t>
        <a:bodyPr/>
        <a:lstStyle/>
        <a:p>
          <a:endParaRPr lang="en-US"/>
        </a:p>
      </dgm:t>
    </dgm:pt>
    <dgm:pt modelId="{2660C238-D065-415C-951E-914D13C16838}">
      <dgm:prSet custT="1"/>
      <dgm:spPr/>
      <dgm:t>
        <a:bodyPr/>
        <a:lstStyle/>
        <a:p>
          <a:pPr algn="l"/>
          <a:r>
            <a:rPr lang="en-US" sz="1400" b="1" dirty="0"/>
            <a:t>IT SHOULD NOT CARRY INDUSTRIAL OR  SEWAGE EFFLUENTS</a:t>
          </a:r>
        </a:p>
      </dgm:t>
    </dgm:pt>
    <dgm:pt modelId="{D59C8A94-5309-49F9-A176-B6C0340C531A}" type="sibTrans" cxnId="{270E9C39-39A8-4E7A-80B5-40C044A89A01}">
      <dgm:prSet/>
      <dgm:spPr/>
      <dgm:t>
        <a:bodyPr/>
        <a:lstStyle/>
        <a:p>
          <a:endParaRPr lang="en-US"/>
        </a:p>
      </dgm:t>
    </dgm:pt>
    <dgm:pt modelId="{A9BFE5C3-18EB-41F9-B069-22FB684DEED8}" type="parTrans" cxnId="{270E9C39-39A8-4E7A-80B5-40C044A89A01}">
      <dgm:prSet/>
      <dgm:spPr/>
      <dgm:t>
        <a:bodyPr/>
        <a:lstStyle/>
        <a:p>
          <a:endParaRPr lang="en-US"/>
        </a:p>
      </dgm:t>
    </dgm:pt>
    <dgm:pt modelId="{979B3316-723C-43C9-B636-1CC556754F8D}">
      <dgm:prSet phldrT="[Text]"/>
      <dgm:spPr/>
      <dgm:t>
        <a:bodyPr/>
        <a:lstStyle/>
        <a:p>
          <a:pPr algn="l"/>
          <a:r>
            <a:rPr lang="en-US" b="1" dirty="0"/>
            <a:t>ROADS AND DRAINS NEED TO BE PLANNED, DESIGNED AND CONSTRUCTED TOGETHER</a:t>
          </a:r>
        </a:p>
      </dgm:t>
    </dgm:pt>
    <dgm:pt modelId="{5FCF30F4-CD34-4D1F-845C-EA01F4CF10B0}" type="parTrans" cxnId="{883F8053-90EC-49A7-8703-E04D583DF533}">
      <dgm:prSet/>
      <dgm:spPr/>
      <dgm:t>
        <a:bodyPr/>
        <a:lstStyle/>
        <a:p>
          <a:endParaRPr lang="en-US"/>
        </a:p>
      </dgm:t>
    </dgm:pt>
    <dgm:pt modelId="{0CEC399B-5F11-4A54-BACF-AD8058478ABA}" type="sibTrans" cxnId="{883F8053-90EC-49A7-8703-E04D583DF533}">
      <dgm:prSet/>
      <dgm:spPr/>
      <dgm:t>
        <a:bodyPr/>
        <a:lstStyle/>
        <a:p>
          <a:endParaRPr lang="en-US"/>
        </a:p>
      </dgm:t>
    </dgm:pt>
    <dgm:pt modelId="{C04E915D-7049-41B4-B253-6673C0F6BD56}">
      <dgm:prSet custT="1"/>
      <dgm:spPr/>
      <dgm:t>
        <a:bodyPr/>
        <a:lstStyle/>
        <a:p>
          <a:pPr algn="l"/>
          <a:r>
            <a:rPr lang="en-US" sz="1600" b="1" dirty="0"/>
            <a:t>DRAINAGE AUTHORITY OF NCT</a:t>
          </a:r>
        </a:p>
      </dgm:t>
    </dgm:pt>
    <dgm:pt modelId="{5769EACC-41BB-4912-857B-4B37EAEDD345}" type="parTrans" cxnId="{7D2CB790-34D6-41F1-BBE1-5482658A802F}">
      <dgm:prSet/>
      <dgm:spPr/>
      <dgm:t>
        <a:bodyPr/>
        <a:lstStyle/>
        <a:p>
          <a:endParaRPr lang="en-US"/>
        </a:p>
      </dgm:t>
    </dgm:pt>
    <dgm:pt modelId="{5316C4E5-6FEB-406F-BAA1-15C9A6028DCB}" type="sibTrans" cxnId="{7D2CB790-34D6-41F1-BBE1-5482658A802F}">
      <dgm:prSet/>
      <dgm:spPr/>
      <dgm:t>
        <a:bodyPr/>
        <a:lstStyle/>
        <a:p>
          <a:endParaRPr lang="en-US"/>
        </a:p>
      </dgm:t>
    </dgm:pt>
    <dgm:pt modelId="{E7A69F35-742B-4FA7-952A-2BACC48F00FA}" type="pres">
      <dgm:prSet presAssocID="{B5672C44-334B-430D-8B63-2A97A3FD076B}" presName="cycle" presStyleCnt="0">
        <dgm:presLayoutVars>
          <dgm:chMax val="1"/>
          <dgm:dir/>
          <dgm:animLvl val="ctr"/>
          <dgm:resizeHandles val="exact"/>
        </dgm:presLayoutVars>
      </dgm:prSet>
      <dgm:spPr/>
      <dgm:t>
        <a:bodyPr/>
        <a:lstStyle/>
        <a:p>
          <a:endParaRPr lang="en-US"/>
        </a:p>
      </dgm:t>
    </dgm:pt>
    <dgm:pt modelId="{4D6292F5-E9BC-4E5B-92F0-07EDD0F73138}" type="pres">
      <dgm:prSet presAssocID="{81850E1E-A2B3-45CA-B4A6-5B6375DE3873}" presName="centerShape" presStyleLbl="node0" presStyleIdx="0" presStyleCnt="1"/>
      <dgm:spPr/>
      <dgm:t>
        <a:bodyPr/>
        <a:lstStyle/>
        <a:p>
          <a:endParaRPr lang="en-US"/>
        </a:p>
      </dgm:t>
    </dgm:pt>
    <dgm:pt modelId="{B0065BBD-E2E0-4010-A880-CE17AC5090A0}" type="pres">
      <dgm:prSet presAssocID="{CABE56E8-8970-4E56-9681-11A9D4131AD1}" presName="Name9" presStyleLbl="parChTrans1D2" presStyleIdx="0" presStyleCnt="8"/>
      <dgm:spPr/>
      <dgm:t>
        <a:bodyPr/>
        <a:lstStyle/>
        <a:p>
          <a:endParaRPr lang="en-US"/>
        </a:p>
      </dgm:t>
    </dgm:pt>
    <dgm:pt modelId="{BB092ADE-5F15-4072-8A4A-10ABFE215AB5}" type="pres">
      <dgm:prSet presAssocID="{CABE56E8-8970-4E56-9681-11A9D4131AD1}" presName="connTx" presStyleLbl="parChTrans1D2" presStyleIdx="0" presStyleCnt="8"/>
      <dgm:spPr/>
      <dgm:t>
        <a:bodyPr/>
        <a:lstStyle/>
        <a:p>
          <a:endParaRPr lang="en-US"/>
        </a:p>
      </dgm:t>
    </dgm:pt>
    <dgm:pt modelId="{337B31EE-3FCD-4F6A-9ECE-8FA3D6F1D029}" type="pres">
      <dgm:prSet presAssocID="{CC5A709D-3FA5-422C-8C54-31561606DDC9}" presName="node" presStyleLbl="node1" presStyleIdx="0" presStyleCnt="8" custScaleX="130164" custScaleY="130164">
        <dgm:presLayoutVars>
          <dgm:bulletEnabled val="1"/>
        </dgm:presLayoutVars>
      </dgm:prSet>
      <dgm:spPr/>
      <dgm:t>
        <a:bodyPr/>
        <a:lstStyle/>
        <a:p>
          <a:endParaRPr lang="en-US"/>
        </a:p>
      </dgm:t>
    </dgm:pt>
    <dgm:pt modelId="{396B4F53-3315-4504-8B46-8F5C496C600D}" type="pres">
      <dgm:prSet presAssocID="{C045077A-A2AD-4715-B83C-DABC29BCCF8E}" presName="Name9" presStyleLbl="parChTrans1D2" presStyleIdx="1" presStyleCnt="8"/>
      <dgm:spPr/>
      <dgm:t>
        <a:bodyPr/>
        <a:lstStyle/>
        <a:p>
          <a:endParaRPr lang="en-US"/>
        </a:p>
      </dgm:t>
    </dgm:pt>
    <dgm:pt modelId="{DA75BC7F-09D6-4A98-9FF4-A9C2E9D96526}" type="pres">
      <dgm:prSet presAssocID="{C045077A-A2AD-4715-B83C-DABC29BCCF8E}" presName="connTx" presStyleLbl="parChTrans1D2" presStyleIdx="1" presStyleCnt="8"/>
      <dgm:spPr/>
      <dgm:t>
        <a:bodyPr/>
        <a:lstStyle/>
        <a:p>
          <a:endParaRPr lang="en-US"/>
        </a:p>
      </dgm:t>
    </dgm:pt>
    <dgm:pt modelId="{AEB65EA3-FADF-418C-9B5E-3C1676B71EE9}" type="pres">
      <dgm:prSet presAssocID="{E50FAD1B-448E-410C-BB0F-E1C57D66BC6F}" presName="node" presStyleLbl="node1" presStyleIdx="1" presStyleCnt="8" custScaleX="130164" custScaleY="130164">
        <dgm:presLayoutVars>
          <dgm:bulletEnabled val="1"/>
        </dgm:presLayoutVars>
      </dgm:prSet>
      <dgm:spPr/>
      <dgm:t>
        <a:bodyPr/>
        <a:lstStyle/>
        <a:p>
          <a:endParaRPr lang="en-US"/>
        </a:p>
      </dgm:t>
    </dgm:pt>
    <dgm:pt modelId="{9E05952A-7CD4-4CB1-B90B-8A6447AFEB7A}" type="pres">
      <dgm:prSet presAssocID="{A9BFE5C3-18EB-41F9-B069-22FB684DEED8}" presName="Name9" presStyleLbl="parChTrans1D2" presStyleIdx="2" presStyleCnt="8"/>
      <dgm:spPr/>
      <dgm:t>
        <a:bodyPr/>
        <a:lstStyle/>
        <a:p>
          <a:endParaRPr lang="en-US"/>
        </a:p>
      </dgm:t>
    </dgm:pt>
    <dgm:pt modelId="{F2E224A0-567C-4885-ADD4-50DD3D78E299}" type="pres">
      <dgm:prSet presAssocID="{A9BFE5C3-18EB-41F9-B069-22FB684DEED8}" presName="connTx" presStyleLbl="parChTrans1D2" presStyleIdx="2" presStyleCnt="8"/>
      <dgm:spPr/>
      <dgm:t>
        <a:bodyPr/>
        <a:lstStyle/>
        <a:p>
          <a:endParaRPr lang="en-US"/>
        </a:p>
      </dgm:t>
    </dgm:pt>
    <dgm:pt modelId="{551513FE-40CA-40C0-B947-377E5974BBF2}" type="pres">
      <dgm:prSet presAssocID="{2660C238-D065-415C-951E-914D13C16838}" presName="node" presStyleLbl="node1" presStyleIdx="2" presStyleCnt="8" custScaleX="130164" custScaleY="130164" custRadScaleRad="95059" custRadScaleInc="183406">
        <dgm:presLayoutVars>
          <dgm:bulletEnabled val="1"/>
        </dgm:presLayoutVars>
      </dgm:prSet>
      <dgm:spPr/>
      <dgm:t>
        <a:bodyPr/>
        <a:lstStyle/>
        <a:p>
          <a:endParaRPr lang="en-US"/>
        </a:p>
      </dgm:t>
    </dgm:pt>
    <dgm:pt modelId="{CB1A4C88-C361-4258-A49E-0982304FEFD9}" type="pres">
      <dgm:prSet presAssocID="{5FCF30F4-CD34-4D1F-845C-EA01F4CF10B0}" presName="Name9" presStyleLbl="parChTrans1D2" presStyleIdx="3" presStyleCnt="8"/>
      <dgm:spPr/>
      <dgm:t>
        <a:bodyPr/>
        <a:lstStyle/>
        <a:p>
          <a:endParaRPr lang="en-US"/>
        </a:p>
      </dgm:t>
    </dgm:pt>
    <dgm:pt modelId="{CFB6C547-4687-4557-91B7-2174BBD46F0A}" type="pres">
      <dgm:prSet presAssocID="{5FCF30F4-CD34-4D1F-845C-EA01F4CF10B0}" presName="connTx" presStyleLbl="parChTrans1D2" presStyleIdx="3" presStyleCnt="8"/>
      <dgm:spPr/>
      <dgm:t>
        <a:bodyPr/>
        <a:lstStyle/>
        <a:p>
          <a:endParaRPr lang="en-US"/>
        </a:p>
      </dgm:t>
    </dgm:pt>
    <dgm:pt modelId="{4B4F3170-7FA0-4044-B9A9-75AEB7604601}" type="pres">
      <dgm:prSet presAssocID="{979B3316-723C-43C9-B636-1CC556754F8D}" presName="node" presStyleLbl="node1" presStyleIdx="3" presStyleCnt="8" custScaleX="130164" custScaleY="130164" custRadScaleRad="111235" custRadScaleInc="-212747">
        <dgm:presLayoutVars>
          <dgm:bulletEnabled val="1"/>
        </dgm:presLayoutVars>
      </dgm:prSet>
      <dgm:spPr/>
      <dgm:t>
        <a:bodyPr/>
        <a:lstStyle/>
        <a:p>
          <a:endParaRPr lang="en-US"/>
        </a:p>
      </dgm:t>
    </dgm:pt>
    <dgm:pt modelId="{FEE56E28-0E96-4D98-8017-FA978343C44A}" type="pres">
      <dgm:prSet presAssocID="{29CB2C7E-BD36-40A4-8A2B-764A5B5BDE09}" presName="Name9" presStyleLbl="parChTrans1D2" presStyleIdx="4" presStyleCnt="8"/>
      <dgm:spPr/>
      <dgm:t>
        <a:bodyPr/>
        <a:lstStyle/>
        <a:p>
          <a:endParaRPr lang="en-US"/>
        </a:p>
      </dgm:t>
    </dgm:pt>
    <dgm:pt modelId="{E7497BB2-391B-46EC-AF2E-67D57E462BAD}" type="pres">
      <dgm:prSet presAssocID="{29CB2C7E-BD36-40A4-8A2B-764A5B5BDE09}" presName="connTx" presStyleLbl="parChTrans1D2" presStyleIdx="4" presStyleCnt="8"/>
      <dgm:spPr/>
      <dgm:t>
        <a:bodyPr/>
        <a:lstStyle/>
        <a:p>
          <a:endParaRPr lang="en-US"/>
        </a:p>
      </dgm:t>
    </dgm:pt>
    <dgm:pt modelId="{AD12B26A-5EA8-4465-9ACD-09FBD20132F5}" type="pres">
      <dgm:prSet presAssocID="{83EDEF71-BAEE-40E0-B7D6-D62A8913A42C}" presName="node" presStyleLbl="node1" presStyleIdx="4" presStyleCnt="8" custScaleX="130164" custScaleY="130164">
        <dgm:presLayoutVars>
          <dgm:bulletEnabled val="1"/>
        </dgm:presLayoutVars>
      </dgm:prSet>
      <dgm:spPr/>
      <dgm:t>
        <a:bodyPr/>
        <a:lstStyle/>
        <a:p>
          <a:endParaRPr lang="en-US"/>
        </a:p>
      </dgm:t>
    </dgm:pt>
    <dgm:pt modelId="{58A6FFEB-504C-4352-B00C-BF10DAE6C40D}" type="pres">
      <dgm:prSet presAssocID="{5A30682C-0847-4E13-8E51-CAE6A0A67D58}" presName="Name9" presStyleLbl="parChTrans1D2" presStyleIdx="5" presStyleCnt="8"/>
      <dgm:spPr/>
      <dgm:t>
        <a:bodyPr/>
        <a:lstStyle/>
        <a:p>
          <a:endParaRPr lang="en-US"/>
        </a:p>
      </dgm:t>
    </dgm:pt>
    <dgm:pt modelId="{FB7C0ED5-3A82-4459-B1A3-89B33EDB8057}" type="pres">
      <dgm:prSet presAssocID="{5A30682C-0847-4E13-8E51-CAE6A0A67D58}" presName="connTx" presStyleLbl="parChTrans1D2" presStyleIdx="5" presStyleCnt="8"/>
      <dgm:spPr/>
      <dgm:t>
        <a:bodyPr/>
        <a:lstStyle/>
        <a:p>
          <a:endParaRPr lang="en-US"/>
        </a:p>
      </dgm:t>
    </dgm:pt>
    <dgm:pt modelId="{A8CD9E26-905C-4340-8AF3-057C2D6E8754}" type="pres">
      <dgm:prSet presAssocID="{AECA295B-34B1-496E-8BAB-EE36EAF4B0F1}" presName="node" presStyleLbl="node1" presStyleIdx="5" presStyleCnt="8" custScaleX="130164" custScaleY="130164">
        <dgm:presLayoutVars>
          <dgm:bulletEnabled val="1"/>
        </dgm:presLayoutVars>
      </dgm:prSet>
      <dgm:spPr/>
      <dgm:t>
        <a:bodyPr/>
        <a:lstStyle/>
        <a:p>
          <a:endParaRPr lang="en-US"/>
        </a:p>
      </dgm:t>
    </dgm:pt>
    <dgm:pt modelId="{35E1F494-DDCB-448A-911B-CC5894D47892}" type="pres">
      <dgm:prSet presAssocID="{5F6C3B22-22F7-45D5-90D5-BEFDBF15415A}" presName="Name9" presStyleLbl="parChTrans1D2" presStyleIdx="6" presStyleCnt="8"/>
      <dgm:spPr/>
      <dgm:t>
        <a:bodyPr/>
        <a:lstStyle/>
        <a:p>
          <a:endParaRPr lang="en-US"/>
        </a:p>
      </dgm:t>
    </dgm:pt>
    <dgm:pt modelId="{79C1CA9F-FA8C-44B4-85B4-8EE99BCA1163}" type="pres">
      <dgm:prSet presAssocID="{5F6C3B22-22F7-45D5-90D5-BEFDBF15415A}" presName="connTx" presStyleLbl="parChTrans1D2" presStyleIdx="6" presStyleCnt="8"/>
      <dgm:spPr/>
      <dgm:t>
        <a:bodyPr/>
        <a:lstStyle/>
        <a:p>
          <a:endParaRPr lang="en-US"/>
        </a:p>
      </dgm:t>
    </dgm:pt>
    <dgm:pt modelId="{CFD950C1-A76A-4491-83FF-B027ACC2D58A}" type="pres">
      <dgm:prSet presAssocID="{05DEA442-62C0-4C27-BACB-541419C5DB20}" presName="node" presStyleLbl="node1" presStyleIdx="6" presStyleCnt="8" custScaleX="130164" custScaleY="130164" custRadScaleRad="104282" custRadScaleInc="-1877">
        <dgm:presLayoutVars>
          <dgm:bulletEnabled val="1"/>
        </dgm:presLayoutVars>
      </dgm:prSet>
      <dgm:spPr/>
      <dgm:t>
        <a:bodyPr/>
        <a:lstStyle/>
        <a:p>
          <a:endParaRPr lang="en-US"/>
        </a:p>
      </dgm:t>
    </dgm:pt>
    <dgm:pt modelId="{E122AD83-C15A-41F2-9C04-217DC24FBC51}" type="pres">
      <dgm:prSet presAssocID="{5769EACC-41BB-4912-857B-4B37EAEDD345}" presName="Name9" presStyleLbl="parChTrans1D2" presStyleIdx="7" presStyleCnt="8"/>
      <dgm:spPr/>
      <dgm:t>
        <a:bodyPr/>
        <a:lstStyle/>
        <a:p>
          <a:endParaRPr lang="en-US"/>
        </a:p>
      </dgm:t>
    </dgm:pt>
    <dgm:pt modelId="{F9300D46-3406-4D1F-A509-FD328F2AEAAE}" type="pres">
      <dgm:prSet presAssocID="{5769EACC-41BB-4912-857B-4B37EAEDD345}" presName="connTx" presStyleLbl="parChTrans1D2" presStyleIdx="7" presStyleCnt="8"/>
      <dgm:spPr/>
      <dgm:t>
        <a:bodyPr/>
        <a:lstStyle/>
        <a:p>
          <a:endParaRPr lang="en-US"/>
        </a:p>
      </dgm:t>
    </dgm:pt>
    <dgm:pt modelId="{80A8C260-5C00-4F69-B7F5-89BF8056BDF9}" type="pres">
      <dgm:prSet presAssocID="{C04E915D-7049-41B4-B253-6673C0F6BD56}" presName="node" presStyleLbl="node1" presStyleIdx="7" presStyleCnt="8" custScaleX="125837" custScaleY="125837">
        <dgm:presLayoutVars>
          <dgm:bulletEnabled val="1"/>
        </dgm:presLayoutVars>
      </dgm:prSet>
      <dgm:spPr/>
      <dgm:t>
        <a:bodyPr/>
        <a:lstStyle/>
        <a:p>
          <a:endParaRPr lang="en-US"/>
        </a:p>
      </dgm:t>
    </dgm:pt>
  </dgm:ptLst>
  <dgm:cxnLst>
    <dgm:cxn modelId="{1D8553F3-3C05-402A-B5C9-A27E6916E7EA}" srcId="{81850E1E-A2B3-45CA-B4A6-5B6375DE3873}" destId="{AECA295B-34B1-496E-8BAB-EE36EAF4B0F1}" srcOrd="5" destOrd="0" parTransId="{5A30682C-0847-4E13-8E51-CAE6A0A67D58}" sibTransId="{AB5F8D39-D791-46A3-9013-35A80EB0FBF5}"/>
    <dgm:cxn modelId="{0ADA99D4-B203-4C09-AB3D-9E21EF1E0AB0}" type="presOf" srcId="{81850E1E-A2B3-45CA-B4A6-5B6375DE3873}" destId="{4D6292F5-E9BC-4E5B-92F0-07EDD0F73138}" srcOrd="0" destOrd="0" presId="urn:microsoft.com/office/officeart/2005/8/layout/radial1"/>
    <dgm:cxn modelId="{2D85BB1D-BC6D-4999-89C0-CB2D096B2781}" type="presOf" srcId="{B5672C44-334B-430D-8B63-2A97A3FD076B}" destId="{E7A69F35-742B-4FA7-952A-2BACC48F00FA}" srcOrd="0" destOrd="0" presId="urn:microsoft.com/office/officeart/2005/8/layout/radial1"/>
    <dgm:cxn modelId="{A4A8E137-F833-493D-8E5E-E4C079438F8C}" type="presOf" srcId="{29CB2C7E-BD36-40A4-8A2B-764A5B5BDE09}" destId="{FEE56E28-0E96-4D98-8017-FA978343C44A}" srcOrd="0" destOrd="0" presId="urn:microsoft.com/office/officeart/2005/8/layout/radial1"/>
    <dgm:cxn modelId="{281ED320-8FE7-40ED-BA45-8932AB4AC92D}" type="presOf" srcId="{5F6C3B22-22F7-45D5-90D5-BEFDBF15415A}" destId="{35E1F494-DDCB-448A-911B-CC5894D47892}" srcOrd="0" destOrd="0" presId="urn:microsoft.com/office/officeart/2005/8/layout/radial1"/>
    <dgm:cxn modelId="{C485E537-9661-47F8-BE43-73A895327001}" srcId="{81850E1E-A2B3-45CA-B4A6-5B6375DE3873}" destId="{CC5A709D-3FA5-422C-8C54-31561606DDC9}" srcOrd="0" destOrd="0" parTransId="{CABE56E8-8970-4E56-9681-11A9D4131AD1}" sibTransId="{3B11A790-0C05-4A0D-903F-EF281D2CC78B}"/>
    <dgm:cxn modelId="{6A108DFC-F78C-4C05-91D7-520527D3461C}" type="presOf" srcId="{CC5A709D-3FA5-422C-8C54-31561606DDC9}" destId="{337B31EE-3FCD-4F6A-9ECE-8FA3D6F1D029}" srcOrd="0" destOrd="0" presId="urn:microsoft.com/office/officeart/2005/8/layout/radial1"/>
    <dgm:cxn modelId="{699A5567-D861-419D-9556-5C6444B93450}" type="presOf" srcId="{5A30682C-0847-4E13-8E51-CAE6A0A67D58}" destId="{FB7C0ED5-3A82-4459-B1A3-89B33EDB8057}" srcOrd="1" destOrd="0" presId="urn:microsoft.com/office/officeart/2005/8/layout/radial1"/>
    <dgm:cxn modelId="{A357BBE1-D8AF-49B3-8B51-08B64D47031C}" type="presOf" srcId="{CABE56E8-8970-4E56-9681-11A9D4131AD1}" destId="{B0065BBD-E2E0-4010-A880-CE17AC5090A0}" srcOrd="0" destOrd="0" presId="urn:microsoft.com/office/officeart/2005/8/layout/radial1"/>
    <dgm:cxn modelId="{C7B3E2A1-01B0-4FCD-B307-2147E59F29F2}" srcId="{81850E1E-A2B3-45CA-B4A6-5B6375DE3873}" destId="{83EDEF71-BAEE-40E0-B7D6-D62A8913A42C}" srcOrd="4" destOrd="0" parTransId="{29CB2C7E-BD36-40A4-8A2B-764A5B5BDE09}" sibTransId="{1C701382-1369-4FAF-AE60-5A0AE9A24F49}"/>
    <dgm:cxn modelId="{D466FCE2-C63A-4B49-8F3D-4F009D11EEB4}" type="presOf" srcId="{29CB2C7E-BD36-40A4-8A2B-764A5B5BDE09}" destId="{E7497BB2-391B-46EC-AF2E-67D57E462BAD}" srcOrd="1" destOrd="0" presId="urn:microsoft.com/office/officeart/2005/8/layout/radial1"/>
    <dgm:cxn modelId="{2C839FB3-B992-46DE-8FC1-7C3CAC2F8F74}" type="presOf" srcId="{5FCF30F4-CD34-4D1F-845C-EA01F4CF10B0}" destId="{CFB6C547-4687-4557-91B7-2174BBD46F0A}" srcOrd="1" destOrd="0" presId="urn:microsoft.com/office/officeart/2005/8/layout/radial1"/>
    <dgm:cxn modelId="{92A88372-292C-49C1-B02A-6BD08CDFBE9E}" type="presOf" srcId="{AECA295B-34B1-496E-8BAB-EE36EAF4B0F1}" destId="{A8CD9E26-905C-4340-8AF3-057C2D6E8754}" srcOrd="0" destOrd="0" presId="urn:microsoft.com/office/officeart/2005/8/layout/radial1"/>
    <dgm:cxn modelId="{C1986595-4A73-4B13-AC2F-B1F24105206D}" type="presOf" srcId="{C045077A-A2AD-4715-B83C-DABC29BCCF8E}" destId="{396B4F53-3315-4504-8B46-8F5C496C600D}" srcOrd="0" destOrd="0" presId="urn:microsoft.com/office/officeart/2005/8/layout/radial1"/>
    <dgm:cxn modelId="{C9DB51CB-37A0-40D6-85A1-305475E5C777}" type="presOf" srcId="{979B3316-723C-43C9-B636-1CC556754F8D}" destId="{4B4F3170-7FA0-4044-B9A9-75AEB7604601}" srcOrd="0" destOrd="0" presId="urn:microsoft.com/office/officeart/2005/8/layout/radial1"/>
    <dgm:cxn modelId="{6A3BEE0C-B12E-40E8-B82B-D7F884E02528}" type="presOf" srcId="{5769EACC-41BB-4912-857B-4B37EAEDD345}" destId="{F9300D46-3406-4D1F-A509-FD328F2AEAAE}" srcOrd="1" destOrd="0" presId="urn:microsoft.com/office/officeart/2005/8/layout/radial1"/>
    <dgm:cxn modelId="{6E1C58DB-AB81-47C9-910A-5325E5E0376D}" type="presOf" srcId="{A9BFE5C3-18EB-41F9-B069-22FB684DEED8}" destId="{F2E224A0-567C-4885-ADD4-50DD3D78E299}" srcOrd="1" destOrd="0" presId="urn:microsoft.com/office/officeart/2005/8/layout/radial1"/>
    <dgm:cxn modelId="{883F8053-90EC-49A7-8703-E04D583DF533}" srcId="{81850E1E-A2B3-45CA-B4A6-5B6375DE3873}" destId="{979B3316-723C-43C9-B636-1CC556754F8D}" srcOrd="3" destOrd="0" parTransId="{5FCF30F4-CD34-4D1F-845C-EA01F4CF10B0}" sibTransId="{0CEC399B-5F11-4A54-BACF-AD8058478ABA}"/>
    <dgm:cxn modelId="{4373BA11-D71B-45F1-88D1-A15EE99F1AA4}" type="presOf" srcId="{C045077A-A2AD-4715-B83C-DABC29BCCF8E}" destId="{DA75BC7F-09D6-4A98-9FF4-A9C2E9D96526}" srcOrd="1" destOrd="0" presId="urn:microsoft.com/office/officeart/2005/8/layout/radial1"/>
    <dgm:cxn modelId="{594A25E7-27D9-4D28-A186-EFD01A6134DE}" type="presOf" srcId="{5FCF30F4-CD34-4D1F-845C-EA01F4CF10B0}" destId="{CB1A4C88-C361-4258-A49E-0982304FEFD9}" srcOrd="0" destOrd="0" presId="urn:microsoft.com/office/officeart/2005/8/layout/radial1"/>
    <dgm:cxn modelId="{92201676-C674-4F2B-B3D7-94FD200602F1}" type="presOf" srcId="{5F6C3B22-22F7-45D5-90D5-BEFDBF15415A}" destId="{79C1CA9F-FA8C-44B4-85B4-8EE99BCA1163}" srcOrd="1" destOrd="0" presId="urn:microsoft.com/office/officeart/2005/8/layout/radial1"/>
    <dgm:cxn modelId="{04FD64DC-0A2A-4E6C-B676-62216690B228}" type="presOf" srcId="{E50FAD1B-448E-410C-BB0F-E1C57D66BC6F}" destId="{AEB65EA3-FADF-418C-9B5E-3C1676B71EE9}" srcOrd="0" destOrd="0" presId="urn:microsoft.com/office/officeart/2005/8/layout/radial1"/>
    <dgm:cxn modelId="{EBED1549-1C40-4632-B859-0360E02A2DCC}" srcId="{81850E1E-A2B3-45CA-B4A6-5B6375DE3873}" destId="{05DEA442-62C0-4C27-BACB-541419C5DB20}" srcOrd="6" destOrd="0" parTransId="{5F6C3B22-22F7-45D5-90D5-BEFDBF15415A}" sibTransId="{E390A01F-36F0-4707-9370-87F610865A94}"/>
    <dgm:cxn modelId="{D343523E-88F7-40E0-9C40-97655CE192C9}" type="presOf" srcId="{C04E915D-7049-41B4-B253-6673C0F6BD56}" destId="{80A8C260-5C00-4F69-B7F5-89BF8056BDF9}" srcOrd="0" destOrd="0" presId="urn:microsoft.com/office/officeart/2005/8/layout/radial1"/>
    <dgm:cxn modelId="{270E9C39-39A8-4E7A-80B5-40C044A89A01}" srcId="{81850E1E-A2B3-45CA-B4A6-5B6375DE3873}" destId="{2660C238-D065-415C-951E-914D13C16838}" srcOrd="2" destOrd="0" parTransId="{A9BFE5C3-18EB-41F9-B069-22FB684DEED8}" sibTransId="{D59C8A94-5309-49F9-A176-B6C0340C531A}"/>
    <dgm:cxn modelId="{32C8235C-7364-4A7C-B777-0108422891E0}" type="presOf" srcId="{05DEA442-62C0-4C27-BACB-541419C5DB20}" destId="{CFD950C1-A76A-4491-83FF-B027ACC2D58A}" srcOrd="0" destOrd="0" presId="urn:microsoft.com/office/officeart/2005/8/layout/radial1"/>
    <dgm:cxn modelId="{00C4CF0B-8855-4482-993E-F00DB8785D18}" srcId="{B5672C44-334B-430D-8B63-2A97A3FD076B}" destId="{81850E1E-A2B3-45CA-B4A6-5B6375DE3873}" srcOrd="0" destOrd="0" parTransId="{01BA68A1-03E0-426D-9978-E1DF0A91687B}" sibTransId="{43AC537D-E266-4D5B-B209-6E62928DDC3C}"/>
    <dgm:cxn modelId="{BDB0688D-36BE-4CE0-8EC8-D7CE5A923B77}" type="presOf" srcId="{5769EACC-41BB-4912-857B-4B37EAEDD345}" destId="{E122AD83-C15A-41F2-9C04-217DC24FBC51}" srcOrd="0" destOrd="0" presId="urn:microsoft.com/office/officeart/2005/8/layout/radial1"/>
    <dgm:cxn modelId="{7D2CB790-34D6-41F1-BBE1-5482658A802F}" srcId="{81850E1E-A2B3-45CA-B4A6-5B6375DE3873}" destId="{C04E915D-7049-41B4-B253-6673C0F6BD56}" srcOrd="7" destOrd="0" parTransId="{5769EACC-41BB-4912-857B-4B37EAEDD345}" sibTransId="{5316C4E5-6FEB-406F-BAA1-15C9A6028DCB}"/>
    <dgm:cxn modelId="{B7BB51F1-1432-4A16-94C4-D7550B72BA86}" type="presOf" srcId="{A9BFE5C3-18EB-41F9-B069-22FB684DEED8}" destId="{9E05952A-7CD4-4CB1-B90B-8A6447AFEB7A}" srcOrd="0" destOrd="0" presId="urn:microsoft.com/office/officeart/2005/8/layout/radial1"/>
    <dgm:cxn modelId="{C36399C1-DCD8-419B-BFD8-F600399BE9F7}" type="presOf" srcId="{83EDEF71-BAEE-40E0-B7D6-D62A8913A42C}" destId="{AD12B26A-5EA8-4465-9ACD-09FBD20132F5}" srcOrd="0" destOrd="0" presId="urn:microsoft.com/office/officeart/2005/8/layout/radial1"/>
    <dgm:cxn modelId="{6E31A049-4567-4316-8ED2-4D0878585183}" type="presOf" srcId="{2660C238-D065-415C-951E-914D13C16838}" destId="{551513FE-40CA-40C0-B947-377E5974BBF2}" srcOrd="0" destOrd="0" presId="urn:microsoft.com/office/officeart/2005/8/layout/radial1"/>
    <dgm:cxn modelId="{F22F595D-7D63-4DD0-BDB6-3816BC20DB89}" type="presOf" srcId="{5A30682C-0847-4E13-8E51-CAE6A0A67D58}" destId="{58A6FFEB-504C-4352-B00C-BF10DAE6C40D}" srcOrd="0" destOrd="0" presId="urn:microsoft.com/office/officeart/2005/8/layout/radial1"/>
    <dgm:cxn modelId="{87CFAD96-DE4E-4821-9C11-34404FD8DCA2}" srcId="{81850E1E-A2B3-45CA-B4A6-5B6375DE3873}" destId="{E50FAD1B-448E-410C-BB0F-E1C57D66BC6F}" srcOrd="1" destOrd="0" parTransId="{C045077A-A2AD-4715-B83C-DABC29BCCF8E}" sibTransId="{E95A3432-EDC1-4A6A-AA36-2BCD642B8B0E}"/>
    <dgm:cxn modelId="{78B4A067-B3F5-43F2-A163-76B1C5A01F6C}" type="presOf" srcId="{CABE56E8-8970-4E56-9681-11A9D4131AD1}" destId="{BB092ADE-5F15-4072-8A4A-10ABFE215AB5}" srcOrd="1" destOrd="0" presId="urn:microsoft.com/office/officeart/2005/8/layout/radial1"/>
    <dgm:cxn modelId="{917B8778-C32F-48BE-9DFE-A9310CEC6804}" type="presParOf" srcId="{E7A69F35-742B-4FA7-952A-2BACC48F00FA}" destId="{4D6292F5-E9BC-4E5B-92F0-07EDD0F73138}" srcOrd="0" destOrd="0" presId="urn:microsoft.com/office/officeart/2005/8/layout/radial1"/>
    <dgm:cxn modelId="{BED3EF51-1EBC-4287-99A7-CA44947C4358}" type="presParOf" srcId="{E7A69F35-742B-4FA7-952A-2BACC48F00FA}" destId="{B0065BBD-E2E0-4010-A880-CE17AC5090A0}" srcOrd="1" destOrd="0" presId="urn:microsoft.com/office/officeart/2005/8/layout/radial1"/>
    <dgm:cxn modelId="{8A2B2658-D8E7-4573-BB50-7F78A521BA5F}" type="presParOf" srcId="{B0065BBD-E2E0-4010-A880-CE17AC5090A0}" destId="{BB092ADE-5F15-4072-8A4A-10ABFE215AB5}" srcOrd="0" destOrd="0" presId="urn:microsoft.com/office/officeart/2005/8/layout/radial1"/>
    <dgm:cxn modelId="{771F9D28-3844-4BEB-BACC-50C0A1E47D83}" type="presParOf" srcId="{E7A69F35-742B-4FA7-952A-2BACC48F00FA}" destId="{337B31EE-3FCD-4F6A-9ECE-8FA3D6F1D029}" srcOrd="2" destOrd="0" presId="urn:microsoft.com/office/officeart/2005/8/layout/radial1"/>
    <dgm:cxn modelId="{234EBABF-295A-4C10-8F38-306CC411E96B}" type="presParOf" srcId="{E7A69F35-742B-4FA7-952A-2BACC48F00FA}" destId="{396B4F53-3315-4504-8B46-8F5C496C600D}" srcOrd="3" destOrd="0" presId="urn:microsoft.com/office/officeart/2005/8/layout/radial1"/>
    <dgm:cxn modelId="{525FDF3C-E80D-4DF4-97DB-A652296FC480}" type="presParOf" srcId="{396B4F53-3315-4504-8B46-8F5C496C600D}" destId="{DA75BC7F-09D6-4A98-9FF4-A9C2E9D96526}" srcOrd="0" destOrd="0" presId="urn:microsoft.com/office/officeart/2005/8/layout/radial1"/>
    <dgm:cxn modelId="{F8932066-8577-4987-A9A6-6B54FEE13114}" type="presParOf" srcId="{E7A69F35-742B-4FA7-952A-2BACC48F00FA}" destId="{AEB65EA3-FADF-418C-9B5E-3C1676B71EE9}" srcOrd="4" destOrd="0" presId="urn:microsoft.com/office/officeart/2005/8/layout/radial1"/>
    <dgm:cxn modelId="{54303594-6719-4C1F-9E37-40BF394D0430}" type="presParOf" srcId="{E7A69F35-742B-4FA7-952A-2BACC48F00FA}" destId="{9E05952A-7CD4-4CB1-B90B-8A6447AFEB7A}" srcOrd="5" destOrd="0" presId="urn:microsoft.com/office/officeart/2005/8/layout/radial1"/>
    <dgm:cxn modelId="{CD89FB5A-A1DA-42C1-8AE6-AD1F7595B563}" type="presParOf" srcId="{9E05952A-7CD4-4CB1-B90B-8A6447AFEB7A}" destId="{F2E224A0-567C-4885-ADD4-50DD3D78E299}" srcOrd="0" destOrd="0" presId="urn:microsoft.com/office/officeart/2005/8/layout/radial1"/>
    <dgm:cxn modelId="{959EBE41-81FC-4BF0-88EB-0F71FC10FD06}" type="presParOf" srcId="{E7A69F35-742B-4FA7-952A-2BACC48F00FA}" destId="{551513FE-40CA-40C0-B947-377E5974BBF2}" srcOrd="6" destOrd="0" presId="urn:microsoft.com/office/officeart/2005/8/layout/radial1"/>
    <dgm:cxn modelId="{E4C6ECB1-5B6F-48A7-85EC-B44A44E96707}" type="presParOf" srcId="{E7A69F35-742B-4FA7-952A-2BACC48F00FA}" destId="{CB1A4C88-C361-4258-A49E-0982304FEFD9}" srcOrd="7" destOrd="0" presId="urn:microsoft.com/office/officeart/2005/8/layout/radial1"/>
    <dgm:cxn modelId="{99DE8F1B-3529-4BDB-97E2-67932666DBF3}" type="presParOf" srcId="{CB1A4C88-C361-4258-A49E-0982304FEFD9}" destId="{CFB6C547-4687-4557-91B7-2174BBD46F0A}" srcOrd="0" destOrd="0" presId="urn:microsoft.com/office/officeart/2005/8/layout/radial1"/>
    <dgm:cxn modelId="{598396BC-4E01-4B9D-9DAC-4723D76801C7}" type="presParOf" srcId="{E7A69F35-742B-4FA7-952A-2BACC48F00FA}" destId="{4B4F3170-7FA0-4044-B9A9-75AEB7604601}" srcOrd="8" destOrd="0" presId="urn:microsoft.com/office/officeart/2005/8/layout/radial1"/>
    <dgm:cxn modelId="{B375F775-52CB-4C4C-B7A6-8351D45163C4}" type="presParOf" srcId="{E7A69F35-742B-4FA7-952A-2BACC48F00FA}" destId="{FEE56E28-0E96-4D98-8017-FA978343C44A}" srcOrd="9" destOrd="0" presId="urn:microsoft.com/office/officeart/2005/8/layout/radial1"/>
    <dgm:cxn modelId="{396ECBA9-1C35-4288-A142-858A520B7B67}" type="presParOf" srcId="{FEE56E28-0E96-4D98-8017-FA978343C44A}" destId="{E7497BB2-391B-46EC-AF2E-67D57E462BAD}" srcOrd="0" destOrd="0" presId="urn:microsoft.com/office/officeart/2005/8/layout/radial1"/>
    <dgm:cxn modelId="{BBC952DF-C889-41A1-B74A-71557884DAD7}" type="presParOf" srcId="{E7A69F35-742B-4FA7-952A-2BACC48F00FA}" destId="{AD12B26A-5EA8-4465-9ACD-09FBD20132F5}" srcOrd="10" destOrd="0" presId="urn:microsoft.com/office/officeart/2005/8/layout/radial1"/>
    <dgm:cxn modelId="{9DFB90A8-C046-4D93-BA5E-55531DE5FD30}" type="presParOf" srcId="{E7A69F35-742B-4FA7-952A-2BACC48F00FA}" destId="{58A6FFEB-504C-4352-B00C-BF10DAE6C40D}" srcOrd="11" destOrd="0" presId="urn:microsoft.com/office/officeart/2005/8/layout/radial1"/>
    <dgm:cxn modelId="{FC9E3174-8EA1-4279-B37B-08036BBEC66B}" type="presParOf" srcId="{58A6FFEB-504C-4352-B00C-BF10DAE6C40D}" destId="{FB7C0ED5-3A82-4459-B1A3-89B33EDB8057}" srcOrd="0" destOrd="0" presId="urn:microsoft.com/office/officeart/2005/8/layout/radial1"/>
    <dgm:cxn modelId="{23906679-3564-46AA-88C1-3FB1B600743A}" type="presParOf" srcId="{E7A69F35-742B-4FA7-952A-2BACC48F00FA}" destId="{A8CD9E26-905C-4340-8AF3-057C2D6E8754}" srcOrd="12" destOrd="0" presId="urn:microsoft.com/office/officeart/2005/8/layout/radial1"/>
    <dgm:cxn modelId="{3AE1DFCC-4761-4D4C-9187-8F40CBADD32F}" type="presParOf" srcId="{E7A69F35-742B-4FA7-952A-2BACC48F00FA}" destId="{35E1F494-DDCB-448A-911B-CC5894D47892}" srcOrd="13" destOrd="0" presId="urn:microsoft.com/office/officeart/2005/8/layout/radial1"/>
    <dgm:cxn modelId="{9D71131B-F116-48FE-B766-3DCA27BA4EF7}" type="presParOf" srcId="{35E1F494-DDCB-448A-911B-CC5894D47892}" destId="{79C1CA9F-FA8C-44B4-85B4-8EE99BCA1163}" srcOrd="0" destOrd="0" presId="urn:microsoft.com/office/officeart/2005/8/layout/radial1"/>
    <dgm:cxn modelId="{2C2F4DE0-EE50-4418-AA9B-1B13B7126039}" type="presParOf" srcId="{E7A69F35-742B-4FA7-952A-2BACC48F00FA}" destId="{CFD950C1-A76A-4491-83FF-B027ACC2D58A}" srcOrd="14" destOrd="0" presId="urn:microsoft.com/office/officeart/2005/8/layout/radial1"/>
    <dgm:cxn modelId="{250DA62F-1E72-4871-84B4-79E0DA5BAC71}" type="presParOf" srcId="{E7A69F35-742B-4FA7-952A-2BACC48F00FA}" destId="{E122AD83-C15A-41F2-9C04-217DC24FBC51}" srcOrd="15" destOrd="0" presId="urn:microsoft.com/office/officeart/2005/8/layout/radial1"/>
    <dgm:cxn modelId="{83BFC162-886B-46B8-952B-9CDCA69E5B31}" type="presParOf" srcId="{E122AD83-C15A-41F2-9C04-217DC24FBC51}" destId="{F9300D46-3406-4D1F-A509-FD328F2AEAAE}" srcOrd="0" destOrd="0" presId="urn:microsoft.com/office/officeart/2005/8/layout/radial1"/>
    <dgm:cxn modelId="{BF842512-B338-4FE0-A865-09F2264C1096}" type="presParOf" srcId="{E7A69F35-742B-4FA7-952A-2BACC48F00FA}" destId="{80A8C260-5C00-4F69-B7F5-89BF8056BDF9}" srcOrd="16"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9F8049-F45B-4A00-9CF3-C689CFDA20E9}">
      <dsp:nvSpPr>
        <dsp:cNvPr id="0" name=""/>
        <dsp:cNvSpPr/>
      </dsp:nvSpPr>
      <dsp:spPr>
        <a:xfrm rot="5400000">
          <a:off x="-212972" y="573986"/>
          <a:ext cx="1419818" cy="993872"/>
        </a:xfrm>
        <a:prstGeom prst="chevron">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b="1" kern="1200" dirty="0"/>
            <a:t>RIVER BASIN PLAN</a:t>
          </a:r>
        </a:p>
      </dsp:txBody>
      <dsp:txXfrm rot="-5400000">
        <a:off x="1" y="857949"/>
        <a:ext cx="993872" cy="425946"/>
      </dsp:txXfrm>
    </dsp:sp>
    <dsp:sp modelId="{A9F44A2B-F5EE-4A18-B458-3E93993B5E57}">
      <dsp:nvSpPr>
        <dsp:cNvPr id="0" name=""/>
        <dsp:cNvSpPr/>
      </dsp:nvSpPr>
      <dsp:spPr>
        <a:xfrm rot="5400000">
          <a:off x="4188395" y="-2833505"/>
          <a:ext cx="922881" cy="7311927"/>
        </a:xfrm>
        <a:prstGeom prst="round2Same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b="1" kern="1200" dirty="0"/>
            <a:t>CONSIDER ENTIRE RIVER BASIN</a:t>
          </a:r>
        </a:p>
        <a:p>
          <a:pPr marL="171450" lvl="1" indent="-171450" algn="l" defTabSz="711200">
            <a:lnSpc>
              <a:spcPct val="90000"/>
            </a:lnSpc>
            <a:spcBef>
              <a:spcPct val="0"/>
            </a:spcBef>
            <a:spcAft>
              <a:spcPct val="15000"/>
            </a:spcAft>
            <a:buChar char="••"/>
          </a:pPr>
          <a:r>
            <a:rPr lang="en-US" sz="1600" b="1" kern="1200" dirty="0"/>
            <a:t>ASSESSMENT OF WATER DEMAND, QUALITY AND SUPPLY</a:t>
          </a:r>
        </a:p>
      </dsp:txBody>
      <dsp:txXfrm rot="-5400000">
        <a:off x="993873" y="406068"/>
        <a:ext cx="7266876" cy="832779"/>
      </dsp:txXfrm>
    </dsp:sp>
    <dsp:sp modelId="{AB46F694-C5B4-453B-9E16-4797D6AE3F5C}">
      <dsp:nvSpPr>
        <dsp:cNvPr id="0" name=""/>
        <dsp:cNvSpPr/>
      </dsp:nvSpPr>
      <dsp:spPr>
        <a:xfrm rot="5400000">
          <a:off x="-212972" y="2035918"/>
          <a:ext cx="1419818" cy="993872"/>
        </a:xfrm>
        <a:prstGeom prst="chevron">
          <a:avLst/>
        </a:prstGeom>
        <a:solidFill>
          <a:schemeClr val="accent5">
            <a:hueOff val="-3311292"/>
            <a:satOff val="13270"/>
            <a:lumOff val="2876"/>
            <a:alphaOff val="0"/>
          </a:schemeClr>
        </a:solidFill>
        <a:ln w="25400" cap="flat" cmpd="sng" algn="ctr">
          <a:solidFill>
            <a:schemeClr val="accent5">
              <a:hueOff val="-3311292"/>
              <a:satOff val="13270"/>
              <a:lumOff val="287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b="1" kern="1200" dirty="0"/>
            <a:t>WATER DRAINAGE PLAN</a:t>
          </a:r>
        </a:p>
      </dsp:txBody>
      <dsp:txXfrm rot="-5400000">
        <a:off x="1" y="2319881"/>
        <a:ext cx="993872" cy="425946"/>
      </dsp:txXfrm>
    </dsp:sp>
    <dsp:sp modelId="{392704D7-8C5D-4CF2-858A-8B204F85C285}">
      <dsp:nvSpPr>
        <dsp:cNvPr id="0" name=""/>
        <dsp:cNvSpPr/>
      </dsp:nvSpPr>
      <dsp:spPr>
        <a:xfrm rot="5400000">
          <a:off x="3756274" y="-1371576"/>
          <a:ext cx="1787123" cy="7311927"/>
        </a:xfrm>
        <a:prstGeom prst="round2SameRect">
          <a:avLst/>
        </a:prstGeom>
        <a:solidFill>
          <a:schemeClr val="lt1">
            <a:alpha val="90000"/>
            <a:hueOff val="0"/>
            <a:satOff val="0"/>
            <a:lumOff val="0"/>
            <a:alphaOff val="0"/>
          </a:schemeClr>
        </a:solidFill>
        <a:ln w="25400" cap="flat" cmpd="sng" algn="ctr">
          <a:solidFill>
            <a:schemeClr val="accent5">
              <a:hueOff val="-3311292"/>
              <a:satOff val="13270"/>
              <a:lumOff val="287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b="1" kern="1200" dirty="0"/>
            <a:t>CONSIDERS FUNCTIONAL WATERSHED AREA</a:t>
          </a:r>
        </a:p>
        <a:p>
          <a:pPr marL="114300" lvl="1" indent="-114300" algn="l" defTabSz="622300">
            <a:lnSpc>
              <a:spcPct val="90000"/>
            </a:lnSpc>
            <a:spcBef>
              <a:spcPct val="0"/>
            </a:spcBef>
            <a:spcAft>
              <a:spcPct val="15000"/>
            </a:spcAft>
            <a:buChar char="••"/>
          </a:pPr>
          <a:r>
            <a:rPr lang="en-US" sz="1400" b="1" kern="1200" dirty="0"/>
            <a:t>ASSESSMENT OF ENVITONMENTAL CONCERNS</a:t>
          </a:r>
        </a:p>
        <a:p>
          <a:pPr marL="114300" lvl="1" indent="-114300" algn="l" defTabSz="622300">
            <a:lnSpc>
              <a:spcPct val="90000"/>
            </a:lnSpc>
            <a:spcBef>
              <a:spcPct val="0"/>
            </a:spcBef>
            <a:spcAft>
              <a:spcPct val="15000"/>
            </a:spcAft>
            <a:buChar char="••"/>
          </a:pPr>
          <a:r>
            <a:rPr lang="en-US" sz="1400" b="1" kern="1200" dirty="0"/>
            <a:t>ASSESSMENT OF FUTURE DRAINAGE REQUIREMENTS</a:t>
          </a:r>
        </a:p>
        <a:p>
          <a:pPr marL="114300" lvl="1" indent="-114300" algn="l" defTabSz="622300">
            <a:lnSpc>
              <a:spcPct val="90000"/>
            </a:lnSpc>
            <a:spcBef>
              <a:spcPct val="0"/>
            </a:spcBef>
            <a:spcAft>
              <a:spcPct val="15000"/>
            </a:spcAft>
            <a:buChar char="••"/>
          </a:pPr>
          <a:r>
            <a:rPr lang="en-US" sz="1400" b="1" kern="1200" dirty="0"/>
            <a:t>ASSESSMENT OF FLOOD PROTECTION LEVELS</a:t>
          </a:r>
        </a:p>
        <a:p>
          <a:pPr marL="114300" lvl="1" indent="-114300" algn="l" defTabSz="622300">
            <a:lnSpc>
              <a:spcPct val="90000"/>
            </a:lnSpc>
            <a:spcBef>
              <a:spcPct val="0"/>
            </a:spcBef>
            <a:spcAft>
              <a:spcPct val="15000"/>
            </a:spcAft>
            <a:buChar char="••"/>
          </a:pPr>
          <a:r>
            <a:rPr lang="en-US" sz="1400" b="1" kern="1200" dirty="0"/>
            <a:t>ESTABLISHMENT OF ENVIRONMENTAL CONSTRAINTS</a:t>
          </a:r>
        </a:p>
        <a:p>
          <a:pPr marL="114300" lvl="1" indent="-114300" algn="l" defTabSz="622300">
            <a:lnSpc>
              <a:spcPct val="90000"/>
            </a:lnSpc>
            <a:spcBef>
              <a:spcPct val="0"/>
            </a:spcBef>
            <a:spcAft>
              <a:spcPct val="15000"/>
            </a:spcAft>
            <a:buChar char="••"/>
          </a:pPr>
          <a:r>
            <a:rPr lang="en-US" sz="1400" b="1" kern="1200" dirty="0"/>
            <a:t>ASSESSMENT OF FUTURE DRAINAGE REQUIRWMENTS</a:t>
          </a:r>
        </a:p>
        <a:p>
          <a:pPr marL="114300" lvl="1" indent="-114300" algn="l" defTabSz="622300">
            <a:lnSpc>
              <a:spcPct val="90000"/>
            </a:lnSpc>
            <a:spcBef>
              <a:spcPct val="0"/>
            </a:spcBef>
            <a:spcAft>
              <a:spcPct val="15000"/>
            </a:spcAft>
            <a:buChar char="••"/>
          </a:pPr>
          <a:r>
            <a:rPr lang="en-US" sz="1400" b="1" kern="1200" dirty="0"/>
            <a:t>ESTABLISH POLICIES AND CRITERIA FOR DRAINAGE</a:t>
          </a:r>
        </a:p>
      </dsp:txBody>
      <dsp:txXfrm rot="-5400000">
        <a:off x="993872" y="1478066"/>
        <a:ext cx="7224687" cy="1612643"/>
      </dsp:txXfrm>
    </dsp:sp>
    <dsp:sp modelId="{79E8B07F-E06B-4BAD-AC83-EBAE02AEE3DC}">
      <dsp:nvSpPr>
        <dsp:cNvPr id="0" name=""/>
        <dsp:cNvSpPr/>
      </dsp:nvSpPr>
      <dsp:spPr>
        <a:xfrm rot="5400000">
          <a:off x="-212972" y="3331746"/>
          <a:ext cx="1419818" cy="993872"/>
        </a:xfrm>
        <a:prstGeom prst="chevron">
          <a:avLst/>
        </a:prstGeom>
        <a:solidFill>
          <a:schemeClr val="accent5">
            <a:hueOff val="-6622584"/>
            <a:satOff val="26541"/>
            <a:lumOff val="5752"/>
            <a:alphaOff val="0"/>
          </a:schemeClr>
        </a:solidFill>
        <a:ln w="25400" cap="flat" cmpd="sng" algn="ctr">
          <a:solidFill>
            <a:schemeClr val="accent5">
              <a:hueOff val="-6622584"/>
              <a:satOff val="26541"/>
              <a:lumOff val="5752"/>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b="1" kern="1200" dirty="0"/>
            <a:t>MASTER DRAINAGE PLAN</a:t>
          </a:r>
        </a:p>
      </dsp:txBody>
      <dsp:txXfrm rot="-5400000">
        <a:off x="1" y="3615709"/>
        <a:ext cx="993872" cy="425946"/>
      </dsp:txXfrm>
    </dsp:sp>
    <dsp:sp modelId="{BCDB16DB-0D4A-4C82-8F95-D1BFE7406C09}">
      <dsp:nvSpPr>
        <dsp:cNvPr id="0" name=""/>
        <dsp:cNvSpPr/>
      </dsp:nvSpPr>
      <dsp:spPr>
        <a:xfrm rot="5400000">
          <a:off x="4177866" y="120013"/>
          <a:ext cx="922881" cy="7311927"/>
        </a:xfrm>
        <a:prstGeom prst="round2SameRect">
          <a:avLst/>
        </a:prstGeom>
        <a:solidFill>
          <a:schemeClr val="lt1">
            <a:alpha val="90000"/>
            <a:hueOff val="0"/>
            <a:satOff val="0"/>
            <a:lumOff val="0"/>
            <a:alphaOff val="0"/>
          </a:schemeClr>
        </a:solidFill>
        <a:ln w="25400" cap="flat" cmpd="sng" algn="ctr">
          <a:solidFill>
            <a:schemeClr val="accent5">
              <a:hueOff val="-6622584"/>
              <a:satOff val="26541"/>
              <a:lumOff val="575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b="1" kern="1200" dirty="0"/>
            <a:t>CONSIDERS FUNCTIONAL STORMWATER MANAGEMENT AREA</a:t>
          </a:r>
        </a:p>
        <a:p>
          <a:pPr marL="114300" lvl="1" indent="-114300" algn="l" defTabSz="622300">
            <a:lnSpc>
              <a:spcPct val="90000"/>
            </a:lnSpc>
            <a:spcBef>
              <a:spcPct val="0"/>
            </a:spcBef>
            <a:spcAft>
              <a:spcPct val="15000"/>
            </a:spcAft>
            <a:buChar char="••"/>
          </a:pPr>
          <a:r>
            <a:rPr lang="en-US" sz="1400" b="1" kern="1200" dirty="0"/>
            <a:t>IDENTIFIES LOCAL ENVIRONMENTAL RESOURCESIDENTIFIES CONTROL LEVELS OF STORM WATER BMPs</a:t>
          </a:r>
        </a:p>
        <a:p>
          <a:pPr marL="114300" lvl="1" indent="-114300" algn="l" defTabSz="622300">
            <a:lnSpc>
              <a:spcPct val="90000"/>
            </a:lnSpc>
            <a:spcBef>
              <a:spcPct val="0"/>
            </a:spcBef>
            <a:spcAft>
              <a:spcPct val="15000"/>
            </a:spcAft>
            <a:buChar char="••"/>
          </a:pPr>
          <a:r>
            <a:rPr lang="en-US" sz="1400" b="1" kern="1200" dirty="0"/>
            <a:t>IDENTIFIES BMPs AND CONTROL LEVELS FOR STORM WATER BMPs</a:t>
          </a:r>
        </a:p>
      </dsp:txBody>
      <dsp:txXfrm rot="-5400000">
        <a:off x="983344" y="3359587"/>
        <a:ext cx="7266876" cy="832779"/>
      </dsp:txXfrm>
    </dsp:sp>
    <dsp:sp modelId="{FAD16C50-17D0-41AB-9211-4D98F12DE7E5}">
      <dsp:nvSpPr>
        <dsp:cNvPr id="0" name=""/>
        <dsp:cNvSpPr/>
      </dsp:nvSpPr>
      <dsp:spPr>
        <a:xfrm rot="5400000">
          <a:off x="-212972" y="4832257"/>
          <a:ext cx="1419818" cy="993872"/>
        </a:xfrm>
        <a:prstGeom prst="chevron">
          <a:avLst/>
        </a:prstGeom>
        <a:solidFill>
          <a:schemeClr val="accent5">
            <a:hueOff val="-9933876"/>
            <a:satOff val="39811"/>
            <a:lumOff val="8628"/>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b="1" kern="1200" dirty="0"/>
            <a:t>SITE IMPLEMENTATION PLAN</a:t>
          </a:r>
        </a:p>
      </dsp:txBody>
      <dsp:txXfrm rot="-5400000">
        <a:off x="1" y="5116220"/>
        <a:ext cx="993872" cy="425946"/>
      </dsp:txXfrm>
    </dsp:sp>
    <dsp:sp modelId="{F847D1F0-CF40-48BD-8541-97E9224A5D34}">
      <dsp:nvSpPr>
        <dsp:cNvPr id="0" name=""/>
        <dsp:cNvSpPr/>
      </dsp:nvSpPr>
      <dsp:spPr>
        <a:xfrm rot="5400000">
          <a:off x="3983469" y="1425005"/>
          <a:ext cx="1332732" cy="7311927"/>
        </a:xfrm>
        <a:prstGeom prst="round2SameRect">
          <a:avLst/>
        </a:prstGeom>
        <a:solidFill>
          <a:schemeClr val="lt1">
            <a:alpha val="90000"/>
            <a:hueOff val="0"/>
            <a:satOff val="0"/>
            <a:lumOff val="0"/>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b="1" kern="1200" dirty="0"/>
            <a:t>CONSIDERS SPECIFIC DEVELOPMENT AREAS</a:t>
          </a:r>
        </a:p>
        <a:p>
          <a:pPr marL="114300" lvl="1" indent="-114300" algn="l" defTabSz="622300">
            <a:lnSpc>
              <a:spcPct val="90000"/>
            </a:lnSpc>
            <a:spcBef>
              <a:spcPct val="0"/>
            </a:spcBef>
            <a:spcAft>
              <a:spcPct val="15000"/>
            </a:spcAft>
            <a:buChar char="••"/>
          </a:pPr>
          <a:r>
            <a:rPr lang="en-US" sz="1400" b="1" kern="1200" dirty="0"/>
            <a:t>DETAIL DESIGN OF BMPs</a:t>
          </a:r>
        </a:p>
        <a:p>
          <a:pPr marL="114300" lvl="1" indent="-114300" algn="l" defTabSz="622300">
            <a:lnSpc>
              <a:spcPct val="90000"/>
            </a:lnSpc>
            <a:spcBef>
              <a:spcPct val="0"/>
            </a:spcBef>
            <a:spcAft>
              <a:spcPct val="15000"/>
            </a:spcAft>
            <a:buChar char="••"/>
          </a:pPr>
          <a:r>
            <a:rPr lang="en-US" sz="1400" b="1" kern="1200" dirty="0"/>
            <a:t>APPROVAL OBTAINED FOR BMPs</a:t>
          </a:r>
        </a:p>
        <a:p>
          <a:pPr marL="114300" lvl="1" indent="-114300" algn="l" defTabSz="622300">
            <a:lnSpc>
              <a:spcPct val="90000"/>
            </a:lnSpc>
            <a:spcBef>
              <a:spcPct val="0"/>
            </a:spcBef>
            <a:spcAft>
              <a:spcPct val="15000"/>
            </a:spcAft>
            <a:buChar char="••"/>
          </a:pPr>
          <a:r>
            <a:rPr lang="en-US" sz="1400" b="1" kern="1200" dirty="0"/>
            <a:t>MITIGATE MEASURES FOR ENVIRONMENTAL PROTECTION</a:t>
          </a:r>
        </a:p>
        <a:p>
          <a:pPr marL="114300" lvl="1" indent="-114300" algn="l" defTabSz="622300">
            <a:lnSpc>
              <a:spcPct val="90000"/>
            </a:lnSpc>
            <a:spcBef>
              <a:spcPct val="0"/>
            </a:spcBef>
            <a:spcAft>
              <a:spcPct val="15000"/>
            </a:spcAft>
            <a:buChar char="••"/>
          </a:pPr>
          <a:r>
            <a:rPr lang="en-US" sz="1400" b="1" kern="1200" dirty="0"/>
            <a:t>CONSTRUCTION OF STORM WATER CONTROL FACILITIES</a:t>
          </a:r>
        </a:p>
      </dsp:txBody>
      <dsp:txXfrm rot="-5400000">
        <a:off x="993872" y="4479662"/>
        <a:ext cx="7246868" cy="12026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6292F5-E9BC-4E5B-92F0-07EDD0F73138}">
      <dsp:nvSpPr>
        <dsp:cNvPr id="0" name=""/>
        <dsp:cNvSpPr/>
      </dsp:nvSpPr>
      <dsp:spPr>
        <a:xfrm>
          <a:off x="3522244" y="2430044"/>
          <a:ext cx="1413711" cy="141371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en-US" sz="2700" kern="1200" dirty="0"/>
            <a:t>ISSUES</a:t>
          </a:r>
        </a:p>
      </dsp:txBody>
      <dsp:txXfrm>
        <a:off x="3729277" y="2637077"/>
        <a:ext cx="999645" cy="999645"/>
      </dsp:txXfrm>
    </dsp:sp>
    <dsp:sp modelId="{B0065BBD-E2E0-4010-A880-CE17AC5090A0}">
      <dsp:nvSpPr>
        <dsp:cNvPr id="0" name=""/>
        <dsp:cNvSpPr/>
      </dsp:nvSpPr>
      <dsp:spPr>
        <a:xfrm rot="16200000">
          <a:off x="3839975" y="2025877"/>
          <a:ext cx="778248" cy="30085"/>
        </a:xfrm>
        <a:custGeom>
          <a:avLst/>
          <a:gdLst/>
          <a:ahLst/>
          <a:cxnLst/>
          <a:rect l="0" t="0" r="0" b="0"/>
          <a:pathLst>
            <a:path>
              <a:moveTo>
                <a:pt x="0" y="15042"/>
              </a:moveTo>
              <a:lnTo>
                <a:pt x="778248" y="15042"/>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209643" y="2021463"/>
        <a:ext cx="38912" cy="38912"/>
      </dsp:txXfrm>
    </dsp:sp>
    <dsp:sp modelId="{337B31EE-3FCD-4F6A-9ECE-8FA3D6F1D029}">
      <dsp:nvSpPr>
        <dsp:cNvPr id="0" name=""/>
        <dsp:cNvSpPr/>
      </dsp:nvSpPr>
      <dsp:spPr>
        <a:xfrm>
          <a:off x="3309028" y="-188348"/>
          <a:ext cx="1840143" cy="1840143"/>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l" defTabSz="800100">
            <a:lnSpc>
              <a:spcPct val="90000"/>
            </a:lnSpc>
            <a:spcBef>
              <a:spcPct val="0"/>
            </a:spcBef>
            <a:spcAft>
              <a:spcPct val="35000"/>
            </a:spcAft>
          </a:pPr>
          <a:r>
            <a:rPr lang="en-US" sz="1800" b="1" kern="1200" dirty="0"/>
            <a:t>SIZE OF CITY IS A PROBLEM</a:t>
          </a:r>
        </a:p>
      </dsp:txBody>
      <dsp:txXfrm>
        <a:off x="3578511" y="81135"/>
        <a:ext cx="1301177" cy="1301177"/>
      </dsp:txXfrm>
    </dsp:sp>
    <dsp:sp modelId="{396B4F53-3315-4504-8B46-8F5C496C600D}">
      <dsp:nvSpPr>
        <dsp:cNvPr id="0" name=""/>
        <dsp:cNvSpPr/>
      </dsp:nvSpPr>
      <dsp:spPr>
        <a:xfrm rot="18900000">
          <a:off x="4614950" y="2346882"/>
          <a:ext cx="778248" cy="30085"/>
        </a:xfrm>
        <a:custGeom>
          <a:avLst/>
          <a:gdLst/>
          <a:ahLst/>
          <a:cxnLst/>
          <a:rect l="0" t="0" r="0" b="0"/>
          <a:pathLst>
            <a:path>
              <a:moveTo>
                <a:pt x="0" y="15042"/>
              </a:moveTo>
              <a:lnTo>
                <a:pt x="778248" y="15042"/>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984618" y="2342468"/>
        <a:ext cx="38912" cy="38912"/>
      </dsp:txXfrm>
    </dsp:sp>
    <dsp:sp modelId="{AEB65EA3-FADF-418C-9B5E-3C1676B71EE9}">
      <dsp:nvSpPr>
        <dsp:cNvPr id="0" name=""/>
        <dsp:cNvSpPr/>
      </dsp:nvSpPr>
      <dsp:spPr>
        <a:xfrm>
          <a:off x="5009744" y="516111"/>
          <a:ext cx="1840143" cy="1840143"/>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l" defTabSz="533400">
            <a:lnSpc>
              <a:spcPct val="90000"/>
            </a:lnSpc>
            <a:spcBef>
              <a:spcPct val="0"/>
            </a:spcBef>
            <a:spcAft>
              <a:spcPct val="35000"/>
            </a:spcAft>
          </a:pPr>
          <a:r>
            <a:rPr lang="en-US" sz="1200" b="1" kern="1200" dirty="0"/>
            <a:t>METICULOUS SURVEYS ARE TO BE DONE REGARDING TOPOOGRAPHY OF THE CITY</a:t>
          </a:r>
        </a:p>
      </dsp:txBody>
      <dsp:txXfrm>
        <a:off x="5279227" y="785594"/>
        <a:ext cx="1301177" cy="1301177"/>
      </dsp:txXfrm>
    </dsp:sp>
    <dsp:sp modelId="{9E05952A-7CD4-4CB1-B90B-8A6447AFEB7A}">
      <dsp:nvSpPr>
        <dsp:cNvPr id="0" name=""/>
        <dsp:cNvSpPr/>
      </dsp:nvSpPr>
      <dsp:spPr>
        <a:xfrm rot="2475981">
          <a:off x="4678527" y="3805531"/>
          <a:ext cx="659408" cy="30085"/>
        </a:xfrm>
        <a:custGeom>
          <a:avLst/>
          <a:gdLst/>
          <a:ahLst/>
          <a:cxnLst/>
          <a:rect l="0" t="0" r="0" b="0"/>
          <a:pathLst>
            <a:path>
              <a:moveTo>
                <a:pt x="0" y="15042"/>
              </a:moveTo>
              <a:lnTo>
                <a:pt x="659408" y="15042"/>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991746" y="3804088"/>
        <a:ext cx="32970" cy="32970"/>
      </dsp:txXfrm>
    </dsp:sp>
    <dsp:sp modelId="{551513FE-40CA-40C0-B947-377E5974BBF2}">
      <dsp:nvSpPr>
        <dsp:cNvPr id="0" name=""/>
        <dsp:cNvSpPr/>
      </dsp:nvSpPr>
      <dsp:spPr>
        <a:xfrm>
          <a:off x="5027556" y="3724805"/>
          <a:ext cx="1840143" cy="1840143"/>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l" defTabSz="622300">
            <a:lnSpc>
              <a:spcPct val="90000"/>
            </a:lnSpc>
            <a:spcBef>
              <a:spcPct val="0"/>
            </a:spcBef>
            <a:spcAft>
              <a:spcPct val="35000"/>
            </a:spcAft>
          </a:pPr>
          <a:r>
            <a:rPr lang="en-US" sz="1400" b="1" kern="1200" dirty="0"/>
            <a:t>IT SHOULD NOT CARRY INDUSTRIAL OR  SEWAGE EFFLUENTS</a:t>
          </a:r>
        </a:p>
      </dsp:txBody>
      <dsp:txXfrm>
        <a:off x="5297039" y="3994288"/>
        <a:ext cx="1301177" cy="1301177"/>
      </dsp:txXfrm>
    </dsp:sp>
    <dsp:sp modelId="{CB1A4C88-C361-4258-A49E-0982304FEFD9}">
      <dsp:nvSpPr>
        <dsp:cNvPr id="0" name=""/>
        <dsp:cNvSpPr/>
      </dsp:nvSpPr>
      <dsp:spPr>
        <a:xfrm rot="21427915">
          <a:off x="4934413" y="3060257"/>
          <a:ext cx="1048470" cy="30085"/>
        </a:xfrm>
        <a:custGeom>
          <a:avLst/>
          <a:gdLst/>
          <a:ahLst/>
          <a:cxnLst/>
          <a:rect l="0" t="0" r="0" b="0"/>
          <a:pathLst>
            <a:path>
              <a:moveTo>
                <a:pt x="0" y="15042"/>
              </a:moveTo>
              <a:lnTo>
                <a:pt x="1048470" y="15042"/>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432437" y="3049088"/>
        <a:ext cx="52423" cy="52423"/>
      </dsp:txXfrm>
    </dsp:sp>
    <dsp:sp modelId="{4B4F3170-7FA0-4044-B9A9-75AEB7604601}">
      <dsp:nvSpPr>
        <dsp:cNvPr id="0" name=""/>
        <dsp:cNvSpPr/>
      </dsp:nvSpPr>
      <dsp:spPr>
        <a:xfrm>
          <a:off x="5981074" y="2082960"/>
          <a:ext cx="1840143" cy="1840143"/>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l" defTabSz="577850">
            <a:lnSpc>
              <a:spcPct val="90000"/>
            </a:lnSpc>
            <a:spcBef>
              <a:spcPct val="0"/>
            </a:spcBef>
            <a:spcAft>
              <a:spcPct val="35000"/>
            </a:spcAft>
          </a:pPr>
          <a:r>
            <a:rPr lang="en-US" sz="1300" b="1" kern="1200" dirty="0"/>
            <a:t>ROADS AND DRAINS NEED TO BE PLANNED, DESIGNED AND CONSTRUCTED TOGETHER</a:t>
          </a:r>
        </a:p>
      </dsp:txBody>
      <dsp:txXfrm>
        <a:off x="6250557" y="2352443"/>
        <a:ext cx="1301177" cy="1301177"/>
      </dsp:txXfrm>
    </dsp:sp>
    <dsp:sp modelId="{FEE56E28-0E96-4D98-8017-FA978343C44A}">
      <dsp:nvSpPr>
        <dsp:cNvPr id="0" name=""/>
        <dsp:cNvSpPr/>
      </dsp:nvSpPr>
      <dsp:spPr>
        <a:xfrm rot="5400000">
          <a:off x="3839975" y="4217837"/>
          <a:ext cx="778248" cy="30085"/>
        </a:xfrm>
        <a:custGeom>
          <a:avLst/>
          <a:gdLst/>
          <a:ahLst/>
          <a:cxnLst/>
          <a:rect l="0" t="0" r="0" b="0"/>
          <a:pathLst>
            <a:path>
              <a:moveTo>
                <a:pt x="0" y="15042"/>
              </a:moveTo>
              <a:lnTo>
                <a:pt x="778248" y="15042"/>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209643" y="4213423"/>
        <a:ext cx="38912" cy="38912"/>
      </dsp:txXfrm>
    </dsp:sp>
    <dsp:sp modelId="{AD12B26A-5EA8-4465-9ACD-09FBD20132F5}">
      <dsp:nvSpPr>
        <dsp:cNvPr id="0" name=""/>
        <dsp:cNvSpPr/>
      </dsp:nvSpPr>
      <dsp:spPr>
        <a:xfrm>
          <a:off x="3309028" y="4622004"/>
          <a:ext cx="1840143" cy="1840143"/>
        </a:xfrm>
        <a:prstGeom prst="ellipse">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l" defTabSz="711200">
            <a:lnSpc>
              <a:spcPct val="90000"/>
            </a:lnSpc>
            <a:spcBef>
              <a:spcPct val="0"/>
            </a:spcBef>
            <a:spcAft>
              <a:spcPct val="35000"/>
            </a:spcAft>
          </a:pPr>
          <a:r>
            <a:rPr lang="en-US" sz="1600" b="1" kern="1200" dirty="0"/>
            <a:t>DRAINS OF MUGHAL PERIOD NEEDS TO BE REVIVED</a:t>
          </a:r>
        </a:p>
      </dsp:txBody>
      <dsp:txXfrm>
        <a:off x="3578511" y="4891487"/>
        <a:ext cx="1301177" cy="1301177"/>
      </dsp:txXfrm>
    </dsp:sp>
    <dsp:sp modelId="{58A6FFEB-504C-4352-B00C-BF10DAE6C40D}">
      <dsp:nvSpPr>
        <dsp:cNvPr id="0" name=""/>
        <dsp:cNvSpPr/>
      </dsp:nvSpPr>
      <dsp:spPr>
        <a:xfrm rot="8100000">
          <a:off x="3065000" y="3896832"/>
          <a:ext cx="778248" cy="30085"/>
        </a:xfrm>
        <a:custGeom>
          <a:avLst/>
          <a:gdLst/>
          <a:ahLst/>
          <a:cxnLst/>
          <a:rect l="0" t="0" r="0" b="0"/>
          <a:pathLst>
            <a:path>
              <a:moveTo>
                <a:pt x="0" y="15042"/>
              </a:moveTo>
              <a:lnTo>
                <a:pt x="778248" y="15042"/>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434668" y="3892418"/>
        <a:ext cx="38912" cy="38912"/>
      </dsp:txXfrm>
    </dsp:sp>
    <dsp:sp modelId="{A8CD9E26-905C-4340-8AF3-057C2D6E8754}">
      <dsp:nvSpPr>
        <dsp:cNvPr id="0" name=""/>
        <dsp:cNvSpPr/>
      </dsp:nvSpPr>
      <dsp:spPr>
        <a:xfrm>
          <a:off x="1608311" y="3917544"/>
          <a:ext cx="1840143" cy="1840143"/>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l" defTabSz="444500">
            <a:lnSpc>
              <a:spcPct val="90000"/>
            </a:lnSpc>
            <a:spcBef>
              <a:spcPct val="0"/>
            </a:spcBef>
            <a:spcAft>
              <a:spcPct val="35000"/>
            </a:spcAft>
          </a:pPr>
          <a:r>
            <a:rPr lang="en-US" sz="1000" b="1" kern="1200" dirty="0"/>
            <a:t>STRICT INSTRUCTIONS TO THE CONSTRUCTION AGENCIES TO CLEAR ALL DEBRIS AND CONSTRUCTION MATERIAL FROM WITHIN THE DRAINS</a:t>
          </a:r>
        </a:p>
      </dsp:txBody>
      <dsp:txXfrm>
        <a:off x="1877794" y="4187027"/>
        <a:ext cx="1301177" cy="1301177"/>
      </dsp:txXfrm>
    </dsp:sp>
    <dsp:sp modelId="{35E1F494-DDCB-448A-911B-CC5894D47892}">
      <dsp:nvSpPr>
        <dsp:cNvPr id="0" name=""/>
        <dsp:cNvSpPr/>
      </dsp:nvSpPr>
      <dsp:spPr>
        <a:xfrm rot="10774660">
          <a:off x="2641037" y="3130315"/>
          <a:ext cx="881238" cy="30085"/>
        </a:xfrm>
        <a:custGeom>
          <a:avLst/>
          <a:gdLst/>
          <a:ahLst/>
          <a:cxnLst/>
          <a:rect l="0" t="0" r="0" b="0"/>
          <a:pathLst>
            <a:path>
              <a:moveTo>
                <a:pt x="0" y="15042"/>
              </a:moveTo>
              <a:lnTo>
                <a:pt x="881238" y="15042"/>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059625" y="3123326"/>
        <a:ext cx="44061" cy="44061"/>
      </dsp:txXfrm>
    </dsp:sp>
    <dsp:sp modelId="{CFD950C1-A76A-4491-83FF-B027ACC2D58A}">
      <dsp:nvSpPr>
        <dsp:cNvPr id="0" name=""/>
        <dsp:cNvSpPr/>
      </dsp:nvSpPr>
      <dsp:spPr>
        <a:xfrm>
          <a:off x="800930" y="2235315"/>
          <a:ext cx="1840143" cy="1840143"/>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l" defTabSz="711200">
            <a:lnSpc>
              <a:spcPct val="90000"/>
            </a:lnSpc>
            <a:spcBef>
              <a:spcPct val="0"/>
            </a:spcBef>
            <a:spcAft>
              <a:spcPct val="35000"/>
            </a:spcAft>
          </a:pPr>
          <a:r>
            <a:rPr lang="en-US" sz="1600" b="1" kern="1200" dirty="0"/>
            <a:t>PROJECT REPORTS NEED TO BE PREPARED</a:t>
          </a:r>
        </a:p>
      </dsp:txBody>
      <dsp:txXfrm>
        <a:off x="1070413" y="2504798"/>
        <a:ext cx="1301177" cy="1301177"/>
      </dsp:txXfrm>
    </dsp:sp>
    <dsp:sp modelId="{E122AD83-C15A-41F2-9C04-217DC24FBC51}">
      <dsp:nvSpPr>
        <dsp:cNvPr id="0" name=""/>
        <dsp:cNvSpPr/>
      </dsp:nvSpPr>
      <dsp:spPr>
        <a:xfrm rot="13500000">
          <a:off x="3038894" y="2336068"/>
          <a:ext cx="808834" cy="30085"/>
        </a:xfrm>
        <a:custGeom>
          <a:avLst/>
          <a:gdLst/>
          <a:ahLst/>
          <a:cxnLst/>
          <a:rect l="0" t="0" r="0" b="0"/>
          <a:pathLst>
            <a:path>
              <a:moveTo>
                <a:pt x="0" y="15042"/>
              </a:moveTo>
              <a:lnTo>
                <a:pt x="808834" y="15042"/>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423090" y="2330890"/>
        <a:ext cx="40441" cy="40441"/>
      </dsp:txXfrm>
    </dsp:sp>
    <dsp:sp modelId="{80A8C260-5C00-4F69-B7F5-89BF8056BDF9}">
      <dsp:nvSpPr>
        <dsp:cNvPr id="0" name=""/>
        <dsp:cNvSpPr/>
      </dsp:nvSpPr>
      <dsp:spPr>
        <a:xfrm>
          <a:off x="1638897" y="546697"/>
          <a:ext cx="1778972" cy="1778972"/>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l" defTabSz="711200">
            <a:lnSpc>
              <a:spcPct val="90000"/>
            </a:lnSpc>
            <a:spcBef>
              <a:spcPct val="0"/>
            </a:spcBef>
            <a:spcAft>
              <a:spcPct val="35000"/>
            </a:spcAft>
          </a:pPr>
          <a:r>
            <a:rPr lang="en-US" sz="1600" b="1" kern="1200" dirty="0"/>
            <a:t>DRAINAGE AUTHORITY OF NCT</a:t>
          </a:r>
        </a:p>
      </dsp:txBody>
      <dsp:txXfrm>
        <a:off x="1899421" y="807221"/>
        <a:ext cx="1257924" cy="1257924"/>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7972BB-6757-4B41-9F5E-C50522C9C4F2}" type="datetimeFigureOut">
              <a:rPr lang="en-US" smtClean="0"/>
              <a:pPr/>
              <a:t>2/14/2022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86F8F9-8EBC-4DB9-8CC0-C37F05D1ED0E}" type="slidenum">
              <a:rPr lang="en-US" smtClean="0"/>
              <a:pPr/>
              <a:t>‹#›</a:t>
            </a:fld>
            <a:endParaRPr lang="en-US"/>
          </a:p>
        </p:txBody>
      </p:sp>
    </p:spTree>
    <p:extLst>
      <p:ext uri="{BB962C8B-B14F-4D97-AF65-F5344CB8AC3E}">
        <p14:creationId xmlns:p14="http://schemas.microsoft.com/office/powerpoint/2010/main" val="230497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sz="1200" b="0" i="0" u="none" strike="noStrike" kern="1200" baseline="0" dirty="0">
                <a:solidFill>
                  <a:schemeClr val="tx1"/>
                </a:solidFill>
                <a:latin typeface="+mn-lt"/>
                <a:ea typeface="+mn-ea"/>
                <a:cs typeface="+mn-cs"/>
              </a:rPr>
              <a:t>it is a very complex task to have a detailed overview of the overall drainage situation and translate this into</a:t>
            </a:r>
          </a:p>
          <a:p>
            <a:r>
              <a:rPr lang="en-US" sz="1200" b="0" i="0" u="none" strike="noStrike" kern="1200" baseline="0" dirty="0">
                <a:solidFill>
                  <a:schemeClr val="tx1"/>
                </a:solidFill>
                <a:latin typeface="+mn-lt"/>
                <a:ea typeface="+mn-ea"/>
                <a:cs typeface="+mn-cs"/>
              </a:rPr>
              <a:t>a workable comprehensive drainage plan.</a:t>
            </a:r>
          </a:p>
          <a:p>
            <a:r>
              <a:rPr lang="en-US" sz="1200" b="0" i="0" u="none" strike="noStrike" kern="1200" baseline="0" dirty="0">
                <a:solidFill>
                  <a:schemeClr val="tx1"/>
                </a:solidFill>
                <a:latin typeface="+mn-lt"/>
                <a:ea typeface="+mn-ea"/>
                <a:cs typeface="+mn-cs"/>
              </a:rPr>
              <a:t>Detailed information regarding the topography of the whole city, invert</a:t>
            </a:r>
          </a:p>
          <a:p>
            <a:r>
              <a:rPr lang="en-US" sz="1200" b="0" i="0" u="none" strike="noStrike" kern="1200" baseline="0" dirty="0">
                <a:solidFill>
                  <a:schemeClr val="tx1"/>
                </a:solidFill>
                <a:latin typeface="+mn-lt"/>
                <a:ea typeface="+mn-ea"/>
                <a:cs typeface="+mn-cs"/>
              </a:rPr>
              <a:t>levels of all the natural and man-made drains, invert levels of the</a:t>
            </a:r>
          </a:p>
          <a:p>
            <a:r>
              <a:rPr lang="en-US" sz="1200" b="0" i="0" u="none" strike="noStrike" kern="1200" baseline="0" dirty="0">
                <a:solidFill>
                  <a:schemeClr val="tx1"/>
                </a:solidFill>
                <a:latin typeface="+mn-lt"/>
                <a:ea typeface="+mn-ea"/>
                <a:cs typeface="+mn-cs"/>
              </a:rPr>
              <a:t>corresponding sewer lines, information about linkage of underground sewer</a:t>
            </a:r>
          </a:p>
          <a:p>
            <a:r>
              <a:rPr lang="en-US" sz="1200" b="0" i="0" u="none" strike="noStrike" kern="1200" baseline="0" dirty="0">
                <a:solidFill>
                  <a:schemeClr val="tx1"/>
                </a:solidFill>
                <a:latin typeface="+mn-lt"/>
                <a:ea typeface="+mn-ea"/>
                <a:cs typeface="+mn-cs"/>
              </a:rPr>
              <a:t>drains and storm water drains would be required through a meticulous</a:t>
            </a:r>
          </a:p>
          <a:p>
            <a:r>
              <a:rPr lang="en-US" sz="1200" b="0" i="0" u="none" strike="noStrike" kern="1200" baseline="0" dirty="0">
                <a:solidFill>
                  <a:schemeClr val="tx1"/>
                </a:solidFill>
                <a:latin typeface="+mn-lt"/>
                <a:ea typeface="+mn-ea"/>
                <a:cs typeface="+mn-cs"/>
              </a:rPr>
              <a:t>survey.</a:t>
            </a:r>
            <a:endParaRPr lang="en-US" dirty="0"/>
          </a:p>
        </p:txBody>
      </p:sp>
      <p:sp>
        <p:nvSpPr>
          <p:cNvPr id="4" name="Slide Number Placeholder 3"/>
          <p:cNvSpPr>
            <a:spLocks noGrp="1"/>
          </p:cNvSpPr>
          <p:nvPr>
            <p:ph type="sldNum" sz="quarter" idx="10"/>
          </p:nvPr>
        </p:nvSpPr>
        <p:spPr/>
        <p:txBody>
          <a:bodyPr/>
          <a:lstStyle/>
          <a:p>
            <a:fld id="{6586F8F9-8EBC-4DB9-8CC0-C37F05D1ED0E}" type="slidenum">
              <a:rPr lang="en-US" smtClean="0"/>
              <a:pPr/>
              <a:t>7</a:t>
            </a:fld>
            <a:endParaRPr lang="en-US"/>
          </a:p>
        </p:txBody>
      </p:sp>
    </p:spTree>
    <p:extLst>
      <p:ext uri="{BB962C8B-B14F-4D97-AF65-F5344CB8AC3E}">
        <p14:creationId xmlns:p14="http://schemas.microsoft.com/office/powerpoint/2010/main" val="2002817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77801F4-0AA8-4193-B976-D0E1BB10A763}" type="datetimeFigureOut">
              <a:rPr lang="en-US" smtClean="0"/>
              <a:pPr/>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19DCAD-811B-4063-A213-2BBA1FC7CD61}" type="slidenum">
              <a:rPr lang="en-US" smtClean="0"/>
              <a:pPr/>
              <a:t>‹#›</a:t>
            </a:fld>
            <a:endParaRPr lang="en-US"/>
          </a:p>
        </p:txBody>
      </p:sp>
    </p:spTree>
    <p:extLst>
      <p:ext uri="{BB962C8B-B14F-4D97-AF65-F5344CB8AC3E}">
        <p14:creationId xmlns:p14="http://schemas.microsoft.com/office/powerpoint/2010/main" val="1389613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77801F4-0AA8-4193-B976-D0E1BB10A763}" type="datetimeFigureOut">
              <a:rPr lang="en-US" smtClean="0"/>
              <a:pPr/>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19DCAD-811B-4063-A213-2BBA1FC7CD61}" type="slidenum">
              <a:rPr lang="en-US" smtClean="0"/>
              <a:pPr/>
              <a:t>‹#›</a:t>
            </a:fld>
            <a:endParaRPr lang="en-US"/>
          </a:p>
        </p:txBody>
      </p:sp>
    </p:spTree>
    <p:extLst>
      <p:ext uri="{BB962C8B-B14F-4D97-AF65-F5344CB8AC3E}">
        <p14:creationId xmlns:p14="http://schemas.microsoft.com/office/powerpoint/2010/main" val="3712496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77801F4-0AA8-4193-B976-D0E1BB10A763}" type="datetimeFigureOut">
              <a:rPr lang="en-US" smtClean="0"/>
              <a:pPr/>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19DCAD-811B-4063-A213-2BBA1FC7CD61}" type="slidenum">
              <a:rPr lang="en-US" smtClean="0"/>
              <a:pPr/>
              <a:t>‹#›</a:t>
            </a:fld>
            <a:endParaRPr lang="en-US"/>
          </a:p>
        </p:txBody>
      </p:sp>
    </p:spTree>
    <p:extLst>
      <p:ext uri="{BB962C8B-B14F-4D97-AF65-F5344CB8AC3E}">
        <p14:creationId xmlns:p14="http://schemas.microsoft.com/office/powerpoint/2010/main" val="387855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77801F4-0AA8-4193-B976-D0E1BB10A763}" type="datetimeFigureOut">
              <a:rPr lang="en-US" smtClean="0"/>
              <a:pPr/>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19DCAD-811B-4063-A213-2BBA1FC7CD61}" type="slidenum">
              <a:rPr lang="en-US" smtClean="0"/>
              <a:pPr/>
              <a:t>‹#›</a:t>
            </a:fld>
            <a:endParaRPr lang="en-US"/>
          </a:p>
        </p:txBody>
      </p:sp>
    </p:spTree>
    <p:extLst>
      <p:ext uri="{BB962C8B-B14F-4D97-AF65-F5344CB8AC3E}">
        <p14:creationId xmlns:p14="http://schemas.microsoft.com/office/powerpoint/2010/main" val="3966449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7801F4-0AA8-4193-B976-D0E1BB10A763}" type="datetimeFigureOut">
              <a:rPr lang="en-US" smtClean="0"/>
              <a:pPr/>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19DCAD-811B-4063-A213-2BBA1FC7CD61}" type="slidenum">
              <a:rPr lang="en-US" smtClean="0"/>
              <a:pPr/>
              <a:t>‹#›</a:t>
            </a:fld>
            <a:endParaRPr lang="en-US"/>
          </a:p>
        </p:txBody>
      </p:sp>
    </p:spTree>
    <p:extLst>
      <p:ext uri="{BB962C8B-B14F-4D97-AF65-F5344CB8AC3E}">
        <p14:creationId xmlns:p14="http://schemas.microsoft.com/office/powerpoint/2010/main" val="2613713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77801F4-0AA8-4193-B976-D0E1BB10A763}" type="datetimeFigureOut">
              <a:rPr lang="en-US" smtClean="0"/>
              <a:pPr/>
              <a:t>2/14/2022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19DCAD-811B-4063-A213-2BBA1FC7CD61}" type="slidenum">
              <a:rPr lang="en-US" smtClean="0"/>
              <a:pPr/>
              <a:t>‹#›</a:t>
            </a:fld>
            <a:endParaRPr lang="en-US"/>
          </a:p>
        </p:txBody>
      </p:sp>
    </p:spTree>
    <p:extLst>
      <p:ext uri="{BB962C8B-B14F-4D97-AF65-F5344CB8AC3E}">
        <p14:creationId xmlns:p14="http://schemas.microsoft.com/office/powerpoint/2010/main" val="926238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77801F4-0AA8-4193-B976-D0E1BB10A763}" type="datetimeFigureOut">
              <a:rPr lang="en-US" smtClean="0"/>
              <a:pPr/>
              <a:t>2/14/2022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19DCAD-811B-4063-A213-2BBA1FC7CD61}" type="slidenum">
              <a:rPr lang="en-US" smtClean="0"/>
              <a:pPr/>
              <a:t>‹#›</a:t>
            </a:fld>
            <a:endParaRPr lang="en-US"/>
          </a:p>
        </p:txBody>
      </p:sp>
    </p:spTree>
    <p:extLst>
      <p:ext uri="{BB962C8B-B14F-4D97-AF65-F5344CB8AC3E}">
        <p14:creationId xmlns:p14="http://schemas.microsoft.com/office/powerpoint/2010/main" val="3147944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77801F4-0AA8-4193-B976-D0E1BB10A763}" type="datetimeFigureOut">
              <a:rPr lang="en-US" smtClean="0"/>
              <a:pPr/>
              <a:t>2/14/2022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19DCAD-811B-4063-A213-2BBA1FC7CD61}" type="slidenum">
              <a:rPr lang="en-US" smtClean="0"/>
              <a:pPr/>
              <a:t>‹#›</a:t>
            </a:fld>
            <a:endParaRPr lang="en-US"/>
          </a:p>
        </p:txBody>
      </p:sp>
    </p:spTree>
    <p:extLst>
      <p:ext uri="{BB962C8B-B14F-4D97-AF65-F5344CB8AC3E}">
        <p14:creationId xmlns:p14="http://schemas.microsoft.com/office/powerpoint/2010/main" val="3703780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7801F4-0AA8-4193-B976-D0E1BB10A763}" type="datetimeFigureOut">
              <a:rPr lang="en-US" smtClean="0"/>
              <a:pPr/>
              <a:t>2/14/2022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19DCAD-811B-4063-A213-2BBA1FC7CD61}" type="slidenum">
              <a:rPr lang="en-US" smtClean="0"/>
              <a:pPr/>
              <a:t>‹#›</a:t>
            </a:fld>
            <a:endParaRPr lang="en-US"/>
          </a:p>
        </p:txBody>
      </p:sp>
    </p:spTree>
    <p:extLst>
      <p:ext uri="{BB962C8B-B14F-4D97-AF65-F5344CB8AC3E}">
        <p14:creationId xmlns:p14="http://schemas.microsoft.com/office/powerpoint/2010/main" val="2892480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77801F4-0AA8-4193-B976-D0E1BB10A763}" type="datetimeFigureOut">
              <a:rPr lang="en-US" smtClean="0"/>
              <a:pPr/>
              <a:t>2/14/2022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19DCAD-811B-4063-A213-2BBA1FC7CD61}" type="slidenum">
              <a:rPr lang="en-US" smtClean="0"/>
              <a:pPr/>
              <a:t>‹#›</a:t>
            </a:fld>
            <a:endParaRPr lang="en-US"/>
          </a:p>
        </p:txBody>
      </p:sp>
    </p:spTree>
    <p:extLst>
      <p:ext uri="{BB962C8B-B14F-4D97-AF65-F5344CB8AC3E}">
        <p14:creationId xmlns:p14="http://schemas.microsoft.com/office/powerpoint/2010/main" val="2436304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77801F4-0AA8-4193-B976-D0E1BB10A763}" type="datetimeFigureOut">
              <a:rPr lang="en-US" smtClean="0"/>
              <a:pPr/>
              <a:t>2/14/2022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19DCAD-811B-4063-A213-2BBA1FC7CD61}" type="slidenum">
              <a:rPr lang="en-US" smtClean="0"/>
              <a:pPr/>
              <a:t>‹#›</a:t>
            </a:fld>
            <a:endParaRPr lang="en-US"/>
          </a:p>
        </p:txBody>
      </p:sp>
    </p:spTree>
    <p:extLst>
      <p:ext uri="{BB962C8B-B14F-4D97-AF65-F5344CB8AC3E}">
        <p14:creationId xmlns:p14="http://schemas.microsoft.com/office/powerpoint/2010/main" val="1787012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7801F4-0AA8-4193-B976-D0E1BB10A763}" type="datetimeFigureOut">
              <a:rPr lang="en-US" smtClean="0"/>
              <a:pPr/>
              <a:t>2/14/2022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19DCAD-811B-4063-A213-2BBA1FC7CD61}" type="slidenum">
              <a:rPr lang="en-US" smtClean="0"/>
              <a:pPr/>
              <a:t>‹#›</a:t>
            </a:fld>
            <a:endParaRPr lang="en-US"/>
          </a:p>
        </p:txBody>
      </p:sp>
    </p:spTree>
    <p:extLst>
      <p:ext uri="{BB962C8B-B14F-4D97-AF65-F5344CB8AC3E}">
        <p14:creationId xmlns:p14="http://schemas.microsoft.com/office/powerpoint/2010/main" val="2126985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0026FCD-A148-4155-A5E0-C27E9B814AB7}"/>
              </a:ext>
            </a:extLst>
          </p:cNvPr>
          <p:cNvSpPr txBox="1">
            <a:spLocks noChangeArrowheads="1"/>
          </p:cNvSpPr>
          <p:nvPr/>
        </p:nvSpPr>
        <p:spPr bwMode="auto">
          <a:xfrm>
            <a:off x="2590800" y="2971800"/>
            <a:ext cx="794543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dirty="0">
              <a:latin typeface="Century Gothic" panose="020B0502020202020204" pitchFamily="34" charset="0"/>
            </a:endParaRPr>
          </a:p>
          <a:p>
            <a:pPr eaLnBrk="1" hangingPunct="1">
              <a:spcBef>
                <a:spcPct val="0"/>
              </a:spcBef>
              <a:buFontTx/>
              <a:buNone/>
            </a:pPr>
            <a:r>
              <a:rPr lang="en-US" altLang="en-US" sz="1800" dirty="0">
                <a:latin typeface="Century Gothic" panose="020B0502020202020204" pitchFamily="34" charset="0"/>
              </a:rPr>
              <a:t>Subject: Infrastructure and Transport Planning</a:t>
            </a:r>
          </a:p>
          <a:p>
            <a:pPr eaLnBrk="1" hangingPunct="1">
              <a:spcBef>
                <a:spcPct val="0"/>
              </a:spcBef>
              <a:buFontTx/>
              <a:buNone/>
            </a:pPr>
            <a:r>
              <a:rPr lang="en-US" altLang="en-US" sz="1800" dirty="0">
                <a:latin typeface="Century Gothic" panose="020B0502020202020204" pitchFamily="34" charset="0"/>
              </a:rPr>
              <a:t>Topic: Norms and Standards</a:t>
            </a:r>
          </a:p>
          <a:p>
            <a:pPr eaLnBrk="1" hangingPunct="1">
              <a:spcBef>
                <a:spcPct val="0"/>
              </a:spcBef>
              <a:buFontTx/>
              <a:buNone/>
            </a:pPr>
            <a:r>
              <a:rPr lang="en-US" altLang="en-US" sz="1800" dirty="0">
                <a:latin typeface="Century Gothic" panose="020B0502020202020204" pitchFamily="34" charset="0"/>
              </a:rPr>
              <a:t>Presented by: </a:t>
            </a:r>
            <a:r>
              <a:rPr lang="en-US" altLang="en-US" sz="1800" b="1" dirty="0">
                <a:latin typeface="Century Gothic" panose="020B0502020202020204" pitchFamily="34" charset="0"/>
              </a:rPr>
              <a:t>Aditi Arora</a:t>
            </a:r>
          </a:p>
        </p:txBody>
      </p:sp>
      <p:pic>
        <p:nvPicPr>
          <p:cNvPr id="5" name="Picture 7">
            <a:extLst>
              <a:ext uri="{FF2B5EF4-FFF2-40B4-BE49-F238E27FC236}">
                <a16:creationId xmlns:a16="http://schemas.microsoft.com/office/drawing/2014/main" id="{F93E1A33-ABDD-4B15-BE9A-C83BC9E207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2520" y="228600"/>
            <a:ext cx="1651000" cy="197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42165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76200"/>
            <a:ext cx="7620000" cy="762000"/>
          </a:xfrm>
        </p:spPr>
        <p:txBody>
          <a:bodyPr>
            <a:normAutofit/>
          </a:bodyPr>
          <a:lstStyle/>
          <a:p>
            <a:r>
              <a:rPr lang="en-US" sz="3600" b="1" u="sng" dirty="0"/>
              <a:t>NORMS AND STANDARDS</a:t>
            </a:r>
          </a:p>
        </p:txBody>
      </p:sp>
      <p:sp>
        <p:nvSpPr>
          <p:cNvPr id="3" name="Subtitle 2"/>
          <p:cNvSpPr>
            <a:spLocks noGrp="1"/>
          </p:cNvSpPr>
          <p:nvPr>
            <p:ph type="subTitle" idx="1"/>
          </p:nvPr>
        </p:nvSpPr>
        <p:spPr>
          <a:xfrm>
            <a:off x="228600" y="533400"/>
            <a:ext cx="8915400" cy="3657600"/>
          </a:xfrm>
        </p:spPr>
        <p:txBody>
          <a:bodyPr>
            <a:noAutofit/>
          </a:bodyPr>
          <a:lstStyle/>
          <a:p>
            <a:pPr algn="l"/>
            <a:r>
              <a:rPr lang="en-US" sz="2400" b="1" dirty="0">
                <a:solidFill>
                  <a:schemeClr val="tx2">
                    <a:lumMod val="60000"/>
                    <a:lumOff val="40000"/>
                  </a:schemeClr>
                </a:solidFill>
              </a:rPr>
              <a:t>Some of the issues emerging from the existing scenario include:</a:t>
            </a:r>
          </a:p>
          <a:p>
            <a:pPr algn="l"/>
            <a:endParaRPr lang="en-US" sz="2400" b="1" dirty="0">
              <a:solidFill>
                <a:schemeClr val="tx2">
                  <a:lumMod val="60000"/>
                  <a:lumOff val="40000"/>
                </a:schemeClr>
              </a:solidFill>
            </a:endParaRPr>
          </a:p>
          <a:p>
            <a:pPr marL="514350" indent="-514350" algn="l">
              <a:buFont typeface="+mj-lt"/>
              <a:buAutoNum type="arabicPeriod"/>
            </a:pPr>
            <a:r>
              <a:rPr lang="en-US" sz="2400" b="1" dirty="0">
                <a:solidFill>
                  <a:schemeClr val="tx2">
                    <a:lumMod val="60000"/>
                    <a:lumOff val="40000"/>
                  </a:schemeClr>
                </a:solidFill>
              </a:rPr>
              <a:t>. An appropriate area </a:t>
            </a:r>
            <a:r>
              <a:rPr lang="en-US" sz="2400" b="1" u="sng" dirty="0">
                <a:solidFill>
                  <a:schemeClr val="accent3">
                    <a:lumMod val="75000"/>
                  </a:schemeClr>
                </a:solidFill>
              </a:rPr>
              <a:t>dispersal factor </a:t>
            </a:r>
            <a:r>
              <a:rPr lang="en-US" sz="2400" b="1" dirty="0">
                <a:solidFill>
                  <a:schemeClr val="tx2">
                    <a:lumMod val="60000"/>
                    <a:lumOff val="40000"/>
                  </a:schemeClr>
                </a:solidFill>
              </a:rPr>
              <a:t>should be adopted for computing the run off.</a:t>
            </a:r>
          </a:p>
          <a:p>
            <a:pPr marL="514350" indent="-514350" algn="l">
              <a:buFont typeface="+mj-lt"/>
              <a:buAutoNum type="arabicPeriod"/>
            </a:pPr>
            <a:r>
              <a:rPr lang="en-US" sz="2400" b="1" dirty="0">
                <a:solidFill>
                  <a:schemeClr val="tx2">
                    <a:lumMod val="60000"/>
                    <a:lumOff val="40000"/>
                  </a:schemeClr>
                </a:solidFill>
              </a:rPr>
              <a:t>The </a:t>
            </a:r>
            <a:r>
              <a:rPr lang="en-US" sz="2400" b="1" u="sng" dirty="0">
                <a:solidFill>
                  <a:schemeClr val="accent3">
                    <a:lumMod val="75000"/>
                  </a:schemeClr>
                </a:solidFill>
              </a:rPr>
              <a:t>coefficient of run off </a:t>
            </a:r>
            <a:r>
              <a:rPr lang="en-US" sz="2400" b="1" dirty="0">
                <a:solidFill>
                  <a:schemeClr val="tx2">
                    <a:lumMod val="60000"/>
                    <a:lumOff val="40000"/>
                  </a:schemeClr>
                </a:solidFill>
              </a:rPr>
              <a:t>may be calculated for areas with composite land use pattern on the basis of anticipated land use in the new areas and existing land use pattern for the areas already developed.</a:t>
            </a:r>
          </a:p>
          <a:p>
            <a:pPr marL="514350" indent="-514350" algn="l">
              <a:buFont typeface="+mj-lt"/>
              <a:buAutoNum type="arabicPeriod"/>
            </a:pPr>
            <a:r>
              <a:rPr lang="en-US" sz="2400" b="1" dirty="0">
                <a:solidFill>
                  <a:schemeClr val="tx2">
                    <a:lumMod val="60000"/>
                    <a:lumOff val="40000"/>
                  </a:schemeClr>
                </a:solidFill>
              </a:rPr>
              <a:t>Where it is not possible to work out the run off coefficient due to land use policies not indicated, run off coefficient </a:t>
            </a:r>
            <a:r>
              <a:rPr lang="en-US" sz="2400" b="1" u="sng" dirty="0">
                <a:solidFill>
                  <a:schemeClr val="accent3">
                    <a:lumMod val="75000"/>
                  </a:schemeClr>
                </a:solidFill>
              </a:rPr>
              <a:t>not less than 0.2 </a:t>
            </a:r>
            <a:r>
              <a:rPr lang="en-US" sz="2400" b="1" dirty="0">
                <a:solidFill>
                  <a:schemeClr val="tx2">
                    <a:lumMod val="60000"/>
                    <a:lumOff val="40000"/>
                  </a:schemeClr>
                </a:solidFill>
              </a:rPr>
              <a:t>may be adopted for rural areas with flat to moderate slopes and </a:t>
            </a:r>
            <a:r>
              <a:rPr lang="en-US" sz="2400" b="1" u="sng" dirty="0">
                <a:solidFill>
                  <a:schemeClr val="accent3">
                    <a:lumMod val="75000"/>
                  </a:schemeClr>
                </a:solidFill>
              </a:rPr>
              <a:t>0.4 for steeper slopes</a:t>
            </a:r>
            <a:r>
              <a:rPr lang="en-US" sz="2400" b="1" dirty="0">
                <a:solidFill>
                  <a:schemeClr val="tx2">
                    <a:lumMod val="60000"/>
                    <a:lumOff val="40000"/>
                  </a:schemeClr>
                </a:solidFill>
              </a:rPr>
              <a:t>. For urban area, run off coefficient </a:t>
            </a:r>
            <a:r>
              <a:rPr lang="en-US" sz="2400" b="1" u="sng" dirty="0">
                <a:solidFill>
                  <a:schemeClr val="accent3">
                    <a:lumMod val="75000"/>
                  </a:schemeClr>
                </a:solidFill>
              </a:rPr>
              <a:t>not less than 0.6 </a:t>
            </a:r>
            <a:r>
              <a:rPr lang="en-US" sz="2400" b="1" dirty="0">
                <a:solidFill>
                  <a:schemeClr val="tx2">
                    <a:lumMod val="60000"/>
                    <a:lumOff val="40000"/>
                  </a:schemeClr>
                </a:solidFill>
              </a:rPr>
              <a:t>may be adopted in absence of adequate details of the areas.</a:t>
            </a:r>
          </a:p>
          <a:p>
            <a:pPr algn="l"/>
            <a:endParaRPr lang="en-US" sz="2400" b="1" dirty="0">
              <a:solidFill>
                <a:schemeClr val="tx2">
                  <a:lumMod val="60000"/>
                  <a:lumOff val="40000"/>
                </a:schemeClr>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65187904"/>
              </p:ext>
            </p:extLst>
          </p:nvPr>
        </p:nvGraphicFramePr>
        <p:xfrm>
          <a:off x="627888" y="6096000"/>
          <a:ext cx="7982712" cy="548640"/>
        </p:xfrm>
        <a:graphic>
          <a:graphicData uri="http://schemas.openxmlformats.org/drawingml/2006/table">
            <a:tbl>
              <a:tblPr/>
              <a:tblGrid>
                <a:gridCol w="7982712">
                  <a:extLst>
                    <a:ext uri="{9D8B030D-6E8A-4147-A177-3AD203B41FA5}">
                      <a16:colId xmlns:a16="http://schemas.microsoft.com/office/drawing/2014/main" val="20000"/>
                    </a:ext>
                  </a:extLst>
                </a:gridCol>
              </a:tblGrid>
              <a:tr h="0">
                <a:tc>
                  <a:txBody>
                    <a:bodyPr/>
                    <a:lstStyle/>
                    <a:p>
                      <a:pPr algn="ctr"/>
                      <a:r>
                        <a:rPr lang="en-US" b="1" i="0" u="none" strike="noStrike" dirty="0">
                          <a:solidFill>
                            <a:srgbClr val="027146"/>
                          </a:solidFill>
                          <a:effectLst/>
                          <a:latin typeface="Arial"/>
                        </a:rPr>
                        <a:t>Source :  National Capital Region Planning Board</a:t>
                      </a:r>
                      <a:endParaRPr lang="en-US" dirty="0"/>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10000"/>
                  </a:ext>
                </a:extLst>
              </a:tr>
              <a:tr h="0">
                <a:tc>
                  <a:txBody>
                    <a:bodyPr/>
                    <a:lstStyle/>
                    <a:p>
                      <a:pPr algn="ctr"/>
                      <a:r>
                        <a:rPr lang="en-US" b="1" i="0" dirty="0">
                          <a:solidFill>
                            <a:srgbClr val="07AA6B"/>
                          </a:solidFill>
                          <a:effectLst/>
                          <a:latin typeface="Arial"/>
                        </a:rPr>
                        <a:t>( MINISTRY OF URBAN DEVELOPMENT, GOVERNMENT OF INDIA )</a:t>
                      </a:r>
                      <a:endParaRPr lang="en-US" i="0" dirty="0">
                        <a:solidFill>
                          <a:srgbClr val="07AA6B"/>
                        </a:solidFill>
                        <a:effectLst/>
                        <a:latin typeface="Arial"/>
                      </a:endParaRP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542165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Rectangle 44"/>
          <p:cNvSpPr/>
          <p:nvPr/>
        </p:nvSpPr>
        <p:spPr>
          <a:xfrm>
            <a:off x="6713160" y="3581400"/>
            <a:ext cx="1409132" cy="5093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9" name="Rectangle 28"/>
          <p:cNvSpPr/>
          <p:nvPr/>
        </p:nvSpPr>
        <p:spPr>
          <a:xfrm>
            <a:off x="4439396" y="3603221"/>
            <a:ext cx="1259006" cy="777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8" name="Rectangle 27"/>
          <p:cNvSpPr/>
          <p:nvPr/>
        </p:nvSpPr>
        <p:spPr>
          <a:xfrm>
            <a:off x="2320055" y="3605238"/>
            <a:ext cx="1371600" cy="5430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7" name="Rectangle 26"/>
          <p:cNvSpPr/>
          <p:nvPr/>
        </p:nvSpPr>
        <p:spPr>
          <a:xfrm>
            <a:off x="428914" y="3609580"/>
            <a:ext cx="1368778" cy="8532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Rectangle 4"/>
          <p:cNvSpPr/>
          <p:nvPr/>
        </p:nvSpPr>
        <p:spPr>
          <a:xfrm>
            <a:off x="3469542" y="1446664"/>
            <a:ext cx="1985750"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Title 1"/>
          <p:cNvSpPr>
            <a:spLocks noGrp="1"/>
          </p:cNvSpPr>
          <p:nvPr>
            <p:ph type="ctrTitle"/>
          </p:nvPr>
        </p:nvSpPr>
        <p:spPr>
          <a:xfrm>
            <a:off x="1143000" y="259307"/>
            <a:ext cx="6858000" cy="875945"/>
          </a:xfrm>
        </p:spPr>
        <p:txBody>
          <a:bodyPr>
            <a:normAutofit fontScale="90000"/>
          </a:bodyPr>
          <a:lstStyle/>
          <a:p>
            <a:r>
              <a:rPr lang="en-IN" sz="4400" b="1" u="sng" dirty="0"/>
              <a:t>INSTITUTIONAL FRAMEWORK</a:t>
            </a:r>
          </a:p>
        </p:txBody>
      </p:sp>
      <p:sp>
        <p:nvSpPr>
          <p:cNvPr id="4" name="TextBox 3"/>
          <p:cNvSpPr txBox="1"/>
          <p:nvPr/>
        </p:nvSpPr>
        <p:spPr>
          <a:xfrm>
            <a:off x="3413815" y="1473958"/>
            <a:ext cx="2138021" cy="307777"/>
          </a:xfrm>
          <a:prstGeom prst="rect">
            <a:avLst/>
          </a:prstGeom>
          <a:noFill/>
        </p:spPr>
        <p:txBody>
          <a:bodyPr wrap="none" rtlCol="0">
            <a:spAutoFit/>
          </a:bodyPr>
          <a:lstStyle/>
          <a:p>
            <a:r>
              <a:rPr lang="en-IN" sz="1400" b="1" dirty="0"/>
              <a:t>STORM WATER DRAINAGE</a:t>
            </a:r>
          </a:p>
        </p:txBody>
      </p:sp>
      <p:cxnSp>
        <p:nvCxnSpPr>
          <p:cNvPr id="7" name="Straight Arrow Connector 6"/>
          <p:cNvCxnSpPr/>
          <p:nvPr/>
        </p:nvCxnSpPr>
        <p:spPr>
          <a:xfrm>
            <a:off x="2956615" y="2620370"/>
            <a:ext cx="0" cy="10186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982281" y="2620370"/>
            <a:ext cx="630408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5039078" y="2632882"/>
            <a:ext cx="5645" cy="9578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976636" y="2620717"/>
            <a:ext cx="5645" cy="9578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86118" y="3606162"/>
            <a:ext cx="1569493" cy="738664"/>
          </a:xfrm>
          <a:prstGeom prst="rect">
            <a:avLst/>
          </a:prstGeom>
          <a:noFill/>
        </p:spPr>
        <p:txBody>
          <a:bodyPr wrap="square" rtlCol="0">
            <a:spAutoFit/>
          </a:bodyPr>
          <a:lstStyle/>
          <a:p>
            <a:r>
              <a:rPr lang="en-IN" sz="1400" b="1" dirty="0"/>
              <a:t>IRRIGATION AND FLOOD CONTROL DEPARTMENT</a:t>
            </a:r>
          </a:p>
        </p:txBody>
      </p:sp>
      <p:sp>
        <p:nvSpPr>
          <p:cNvPr id="25" name="TextBox 24"/>
          <p:cNvSpPr txBox="1"/>
          <p:nvPr/>
        </p:nvSpPr>
        <p:spPr>
          <a:xfrm>
            <a:off x="2320055" y="3544669"/>
            <a:ext cx="1555845" cy="646331"/>
          </a:xfrm>
          <a:prstGeom prst="rect">
            <a:avLst/>
          </a:prstGeom>
          <a:noFill/>
        </p:spPr>
        <p:txBody>
          <a:bodyPr wrap="square" rtlCol="0">
            <a:spAutoFit/>
          </a:bodyPr>
          <a:lstStyle/>
          <a:p>
            <a:r>
              <a:rPr lang="en-IN" b="1" dirty="0"/>
              <a:t>DELHI JAL BOARD</a:t>
            </a:r>
          </a:p>
        </p:txBody>
      </p:sp>
      <p:sp>
        <p:nvSpPr>
          <p:cNvPr id="26" name="TextBox 25"/>
          <p:cNvSpPr txBox="1"/>
          <p:nvPr/>
        </p:nvSpPr>
        <p:spPr>
          <a:xfrm>
            <a:off x="4448505" y="3581400"/>
            <a:ext cx="1388660" cy="830997"/>
          </a:xfrm>
          <a:prstGeom prst="rect">
            <a:avLst/>
          </a:prstGeom>
          <a:noFill/>
        </p:spPr>
        <p:txBody>
          <a:bodyPr wrap="square" rtlCol="0">
            <a:spAutoFit/>
          </a:bodyPr>
          <a:lstStyle/>
          <a:p>
            <a:r>
              <a:rPr lang="en-IN" sz="1600" b="1" dirty="0"/>
              <a:t>PUBLIC WORKS DEPARTMENT</a:t>
            </a:r>
          </a:p>
        </p:txBody>
      </p:sp>
      <p:cxnSp>
        <p:nvCxnSpPr>
          <p:cNvPr id="30" name="Straight Arrow Connector 29"/>
          <p:cNvCxnSpPr/>
          <p:nvPr/>
        </p:nvCxnSpPr>
        <p:spPr>
          <a:xfrm>
            <a:off x="970760" y="4462817"/>
            <a:ext cx="5645" cy="6283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152400" y="5135210"/>
            <a:ext cx="2036928" cy="954107"/>
          </a:xfrm>
          <a:prstGeom prst="rect">
            <a:avLst/>
          </a:prstGeom>
          <a:noFill/>
        </p:spPr>
        <p:txBody>
          <a:bodyPr wrap="square" rtlCol="0">
            <a:spAutoFit/>
          </a:bodyPr>
          <a:lstStyle/>
          <a:p>
            <a:r>
              <a:rPr lang="en-IN" sz="1400" dirty="0"/>
              <a:t>Responsible for construction and maintenance of large drains(natural)</a:t>
            </a:r>
          </a:p>
        </p:txBody>
      </p:sp>
      <p:cxnSp>
        <p:nvCxnSpPr>
          <p:cNvPr id="34" name="Straight Arrow Connector 33"/>
          <p:cNvCxnSpPr/>
          <p:nvPr/>
        </p:nvCxnSpPr>
        <p:spPr>
          <a:xfrm>
            <a:off x="2937669" y="4164751"/>
            <a:ext cx="5645" cy="6283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306408" y="4777011"/>
            <a:ext cx="1512605" cy="954107"/>
          </a:xfrm>
          <a:prstGeom prst="rect">
            <a:avLst/>
          </a:prstGeom>
          <a:noFill/>
        </p:spPr>
        <p:txBody>
          <a:bodyPr wrap="square" rtlCol="0">
            <a:spAutoFit/>
          </a:bodyPr>
          <a:lstStyle/>
          <a:p>
            <a:r>
              <a:rPr lang="en-IN" sz="1400" dirty="0"/>
              <a:t>It looks after drains with more than 1000 cusec discharge</a:t>
            </a:r>
          </a:p>
        </p:txBody>
      </p:sp>
      <p:cxnSp>
        <p:nvCxnSpPr>
          <p:cNvPr id="36" name="Straight Arrow Connector 35"/>
          <p:cNvCxnSpPr/>
          <p:nvPr/>
        </p:nvCxnSpPr>
        <p:spPr>
          <a:xfrm>
            <a:off x="5068899" y="4374131"/>
            <a:ext cx="0" cy="7170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4399865" y="5053408"/>
            <a:ext cx="1617260" cy="738664"/>
          </a:xfrm>
          <a:prstGeom prst="rect">
            <a:avLst/>
          </a:prstGeom>
          <a:noFill/>
        </p:spPr>
        <p:txBody>
          <a:bodyPr wrap="square" rtlCol="0">
            <a:spAutoFit/>
          </a:bodyPr>
          <a:lstStyle/>
          <a:p>
            <a:r>
              <a:rPr lang="en-IN" sz="1400" dirty="0"/>
              <a:t>It looks after some drains in some identified areas</a:t>
            </a:r>
          </a:p>
        </p:txBody>
      </p:sp>
      <p:cxnSp>
        <p:nvCxnSpPr>
          <p:cNvPr id="42" name="Straight Arrow Connector 41"/>
          <p:cNvCxnSpPr/>
          <p:nvPr/>
        </p:nvCxnSpPr>
        <p:spPr>
          <a:xfrm>
            <a:off x="7280722" y="2620370"/>
            <a:ext cx="5645" cy="9703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6713160" y="3505200"/>
            <a:ext cx="1616900" cy="923330"/>
          </a:xfrm>
          <a:prstGeom prst="rect">
            <a:avLst/>
          </a:prstGeom>
          <a:noFill/>
        </p:spPr>
        <p:txBody>
          <a:bodyPr wrap="square" rtlCol="0">
            <a:spAutoFit/>
          </a:bodyPr>
          <a:lstStyle/>
          <a:p>
            <a:r>
              <a:rPr lang="en-IN" b="1" dirty="0"/>
              <a:t>THREE LOCAL BODIES</a:t>
            </a:r>
          </a:p>
          <a:p>
            <a:endParaRPr lang="en-IN" b="1" dirty="0"/>
          </a:p>
        </p:txBody>
      </p:sp>
      <p:cxnSp>
        <p:nvCxnSpPr>
          <p:cNvPr id="46" name="Straight Arrow Connector 45"/>
          <p:cNvCxnSpPr/>
          <p:nvPr/>
        </p:nvCxnSpPr>
        <p:spPr>
          <a:xfrm>
            <a:off x="7412082" y="4120865"/>
            <a:ext cx="5645" cy="6722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6404084" y="4903170"/>
            <a:ext cx="2861208" cy="1384995"/>
          </a:xfrm>
          <a:prstGeom prst="rect">
            <a:avLst/>
          </a:prstGeom>
          <a:noFill/>
        </p:spPr>
        <p:txBody>
          <a:bodyPr wrap="square" rtlCol="0">
            <a:spAutoFit/>
          </a:bodyPr>
          <a:lstStyle/>
          <a:p>
            <a:r>
              <a:rPr lang="en-IN" sz="1400" b="1" dirty="0"/>
              <a:t>Municipal corporation of Delhi</a:t>
            </a:r>
          </a:p>
          <a:p>
            <a:r>
              <a:rPr lang="en-IN" sz="1400" b="1" dirty="0"/>
              <a:t>New Delhi municipal council</a:t>
            </a:r>
          </a:p>
          <a:p>
            <a:r>
              <a:rPr lang="en-IN" sz="1400" b="1" dirty="0"/>
              <a:t>Delhi contentment board </a:t>
            </a:r>
            <a:r>
              <a:rPr lang="en-IN" sz="1400" dirty="0"/>
              <a:t>– have mandate to look after construction and maintenance of drains n their respective areas</a:t>
            </a:r>
          </a:p>
        </p:txBody>
      </p:sp>
      <p:cxnSp>
        <p:nvCxnSpPr>
          <p:cNvPr id="50" name="Straight Arrow Connector 49"/>
          <p:cNvCxnSpPr>
            <a:stCxn id="5" idx="2"/>
          </p:cNvCxnSpPr>
          <p:nvPr/>
        </p:nvCxnSpPr>
        <p:spPr>
          <a:xfrm>
            <a:off x="4462417" y="1828800"/>
            <a:ext cx="0" cy="7915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7162800" y="6400800"/>
            <a:ext cx="2063346" cy="369332"/>
          </a:xfrm>
          <a:prstGeom prst="rect">
            <a:avLst/>
          </a:prstGeom>
          <a:noFill/>
        </p:spPr>
        <p:txBody>
          <a:bodyPr wrap="square" rtlCol="0">
            <a:spAutoFit/>
          </a:bodyPr>
          <a:lstStyle/>
          <a:p>
            <a:r>
              <a:rPr lang="en-US" dirty="0"/>
              <a:t>Source: CDP- Delhi</a:t>
            </a:r>
          </a:p>
        </p:txBody>
      </p:sp>
    </p:spTree>
    <p:extLst>
      <p:ext uri="{BB962C8B-B14F-4D97-AF65-F5344CB8AC3E}">
        <p14:creationId xmlns:p14="http://schemas.microsoft.com/office/powerpoint/2010/main" val="3776690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Autofit/>
          </a:bodyPr>
          <a:lstStyle/>
          <a:p>
            <a:pPr algn="l"/>
            <a:r>
              <a:rPr lang="en-US" sz="2400" b="1" u="sng" dirty="0"/>
              <a:t>PLANNING PROVISIONS IN STORM WATER MANAGEMENT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70825488"/>
              </p:ext>
            </p:extLst>
          </p:nvPr>
        </p:nvGraphicFramePr>
        <p:xfrm>
          <a:off x="228600" y="723900"/>
          <a:ext cx="8305800" cy="6134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8610600" y="1600200"/>
            <a:ext cx="381000" cy="4524315"/>
          </a:xfrm>
          <a:prstGeom prst="rect">
            <a:avLst/>
          </a:prstGeom>
          <a:noFill/>
        </p:spPr>
        <p:txBody>
          <a:bodyPr wrap="square" rtlCol="0">
            <a:spAutoFit/>
          </a:bodyPr>
          <a:lstStyle/>
          <a:p>
            <a:pPr algn="just"/>
            <a:r>
              <a:rPr lang="en-US" sz="3600" b="1" dirty="0"/>
              <a:t>4</a:t>
            </a:r>
          </a:p>
          <a:p>
            <a:pPr algn="just"/>
            <a:endParaRPr lang="en-US" sz="3600" b="1" dirty="0"/>
          </a:p>
          <a:p>
            <a:pPr algn="just"/>
            <a:r>
              <a:rPr lang="en-US" sz="3600" b="1" dirty="0"/>
              <a:t>L</a:t>
            </a:r>
          </a:p>
          <a:p>
            <a:pPr algn="just"/>
            <a:r>
              <a:rPr lang="en-US" sz="3600" b="1" dirty="0"/>
              <a:t>E</a:t>
            </a:r>
          </a:p>
          <a:p>
            <a:pPr algn="just"/>
            <a:r>
              <a:rPr lang="en-US" sz="3600" b="1" dirty="0"/>
              <a:t>V</a:t>
            </a:r>
          </a:p>
          <a:p>
            <a:pPr algn="just"/>
            <a:r>
              <a:rPr lang="en-US" sz="3600" b="1" dirty="0"/>
              <a:t>E</a:t>
            </a:r>
          </a:p>
          <a:p>
            <a:pPr algn="just"/>
            <a:r>
              <a:rPr lang="en-US" sz="3600" b="1" dirty="0"/>
              <a:t>L</a:t>
            </a:r>
          </a:p>
          <a:p>
            <a:pPr algn="just"/>
            <a:r>
              <a:rPr lang="en-US" sz="3600" b="1" dirty="0"/>
              <a:t>S</a:t>
            </a:r>
          </a:p>
        </p:txBody>
      </p:sp>
      <p:sp>
        <p:nvSpPr>
          <p:cNvPr id="5" name="Title 1"/>
          <p:cNvSpPr txBox="1">
            <a:spLocks/>
          </p:cNvSpPr>
          <p:nvPr/>
        </p:nvSpPr>
        <p:spPr>
          <a:xfrm>
            <a:off x="609600" y="381000"/>
            <a:ext cx="8229600"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a:t>FUNCTIONAL RELATIONSHIP</a:t>
            </a:r>
          </a:p>
        </p:txBody>
      </p:sp>
      <p:sp>
        <p:nvSpPr>
          <p:cNvPr id="6" name="TextBox 5"/>
          <p:cNvSpPr txBox="1"/>
          <p:nvPr/>
        </p:nvSpPr>
        <p:spPr>
          <a:xfrm>
            <a:off x="1143000" y="6477000"/>
            <a:ext cx="9067800" cy="369332"/>
          </a:xfrm>
          <a:prstGeom prst="rect">
            <a:avLst/>
          </a:prstGeom>
          <a:noFill/>
        </p:spPr>
        <p:txBody>
          <a:bodyPr wrap="square" rtlCol="0">
            <a:spAutoFit/>
          </a:bodyPr>
          <a:lstStyle/>
          <a:p>
            <a:r>
              <a:rPr lang="en-US" b="1" dirty="0"/>
              <a:t>Source : STORMWATER MANAGEMENTGUIDELINES-for the Province of Alberta</a:t>
            </a:r>
            <a:endParaRPr lang="en-US" dirty="0"/>
          </a:p>
        </p:txBody>
      </p:sp>
    </p:spTree>
    <p:extLst>
      <p:ext uri="{BB962C8B-B14F-4D97-AF65-F5344CB8AC3E}">
        <p14:creationId xmlns:p14="http://schemas.microsoft.com/office/powerpoint/2010/main" val="71882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spa delhi\MUP 1st year\1.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9814" t="5232" r="1310" b="3563"/>
          <a:stretch/>
        </p:blipFill>
        <p:spPr bwMode="auto">
          <a:xfrm>
            <a:off x="277504" y="1371600"/>
            <a:ext cx="8104496" cy="4992123"/>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a:spLocks noGrp="1"/>
          </p:cNvSpPr>
          <p:nvPr>
            <p:ph type="title"/>
          </p:nvPr>
        </p:nvSpPr>
        <p:spPr>
          <a:xfrm>
            <a:off x="457200" y="0"/>
            <a:ext cx="8229600" cy="685800"/>
          </a:xfrm>
        </p:spPr>
        <p:txBody>
          <a:bodyPr>
            <a:noAutofit/>
          </a:bodyPr>
          <a:lstStyle/>
          <a:p>
            <a:pPr algn="l"/>
            <a:r>
              <a:rPr lang="en-US" sz="2400" b="1" u="sng" dirty="0"/>
              <a:t>STORM WATER MANAGEMENT PLANNING</a:t>
            </a:r>
          </a:p>
        </p:txBody>
      </p:sp>
      <p:sp>
        <p:nvSpPr>
          <p:cNvPr id="4" name="TextBox 3"/>
          <p:cNvSpPr txBox="1"/>
          <p:nvPr/>
        </p:nvSpPr>
        <p:spPr>
          <a:xfrm>
            <a:off x="1143000" y="6477000"/>
            <a:ext cx="9067800" cy="369332"/>
          </a:xfrm>
          <a:prstGeom prst="rect">
            <a:avLst/>
          </a:prstGeom>
          <a:noFill/>
        </p:spPr>
        <p:txBody>
          <a:bodyPr wrap="square" rtlCol="0">
            <a:spAutoFit/>
          </a:bodyPr>
          <a:lstStyle/>
          <a:p>
            <a:r>
              <a:rPr lang="en-US" b="1" dirty="0"/>
              <a:t>Source : STORMWATER MANAGEMENTGUIDELINES-for the Province of Alberta</a:t>
            </a:r>
            <a:endParaRPr lang="en-US" dirty="0"/>
          </a:p>
        </p:txBody>
      </p:sp>
    </p:spTree>
    <p:extLst>
      <p:ext uri="{BB962C8B-B14F-4D97-AF65-F5344CB8AC3E}">
        <p14:creationId xmlns:p14="http://schemas.microsoft.com/office/powerpoint/2010/main" val="1158983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CASE OF DELHI</a:t>
            </a:r>
          </a:p>
        </p:txBody>
      </p:sp>
      <p:sp>
        <p:nvSpPr>
          <p:cNvPr id="3" name="Content Placeholder 2"/>
          <p:cNvSpPr>
            <a:spLocks noGrp="1"/>
          </p:cNvSpPr>
          <p:nvPr>
            <p:ph idx="1"/>
          </p:nvPr>
        </p:nvSpPr>
        <p:spPr/>
        <p:txBody>
          <a:bodyPr>
            <a:normAutofit fontScale="85000" lnSpcReduction="20000"/>
          </a:bodyPr>
          <a:lstStyle/>
          <a:p>
            <a:r>
              <a:rPr lang="en-US" dirty="0"/>
              <a:t>The storm water drainage system in city is supported by 350km of natural drains and 1700km of manmade drains. On the basis of topographical characteristics and existing drainage network of city has been divided into </a:t>
            </a:r>
            <a:r>
              <a:rPr lang="en-US" b="1" dirty="0">
                <a:solidFill>
                  <a:schemeClr val="tx2">
                    <a:lumMod val="60000"/>
                    <a:lumOff val="40000"/>
                  </a:schemeClr>
                </a:solidFill>
              </a:rPr>
              <a:t>five drainage basins </a:t>
            </a:r>
            <a:r>
              <a:rPr lang="en-US" dirty="0"/>
              <a:t>namely </a:t>
            </a:r>
            <a:r>
              <a:rPr lang="en-US" b="1" u="sng" dirty="0" err="1">
                <a:solidFill>
                  <a:schemeClr val="tx2">
                    <a:lumMod val="60000"/>
                    <a:lumOff val="40000"/>
                  </a:schemeClr>
                </a:solidFill>
              </a:rPr>
              <a:t>Najafgarh</a:t>
            </a:r>
            <a:r>
              <a:rPr lang="en-US" b="1" u="sng" dirty="0">
                <a:solidFill>
                  <a:schemeClr val="tx2">
                    <a:lumMod val="60000"/>
                    <a:lumOff val="40000"/>
                  </a:schemeClr>
                </a:solidFill>
              </a:rPr>
              <a:t>, </a:t>
            </a:r>
            <a:r>
              <a:rPr lang="en-US" b="1" u="sng" dirty="0" err="1">
                <a:solidFill>
                  <a:schemeClr val="tx2">
                    <a:lumMod val="60000"/>
                    <a:lumOff val="40000"/>
                  </a:schemeClr>
                </a:solidFill>
              </a:rPr>
              <a:t>Alipur</a:t>
            </a:r>
            <a:r>
              <a:rPr lang="en-US" b="1" u="sng" dirty="0">
                <a:solidFill>
                  <a:schemeClr val="tx2">
                    <a:lumMod val="60000"/>
                    <a:lumOff val="40000"/>
                  </a:schemeClr>
                </a:solidFill>
              </a:rPr>
              <a:t>, </a:t>
            </a:r>
            <a:r>
              <a:rPr lang="en-US" b="1" u="sng" dirty="0" err="1">
                <a:solidFill>
                  <a:schemeClr val="tx2">
                    <a:lumMod val="60000"/>
                    <a:lumOff val="40000"/>
                  </a:schemeClr>
                </a:solidFill>
              </a:rPr>
              <a:t>Shahdara</a:t>
            </a:r>
            <a:r>
              <a:rPr lang="en-US" b="1" u="sng" dirty="0">
                <a:solidFill>
                  <a:schemeClr val="tx2">
                    <a:lumMod val="60000"/>
                    <a:lumOff val="40000"/>
                  </a:schemeClr>
                </a:solidFill>
              </a:rPr>
              <a:t>, </a:t>
            </a:r>
            <a:r>
              <a:rPr lang="en-US" b="1" u="sng" dirty="0" err="1">
                <a:solidFill>
                  <a:schemeClr val="tx2">
                    <a:lumMod val="60000"/>
                    <a:lumOff val="40000"/>
                  </a:schemeClr>
                </a:solidFill>
              </a:rPr>
              <a:t>Khushak</a:t>
            </a:r>
            <a:r>
              <a:rPr lang="en-US" b="1" u="sng" dirty="0">
                <a:solidFill>
                  <a:schemeClr val="tx2">
                    <a:lumMod val="60000"/>
                    <a:lumOff val="40000"/>
                  </a:schemeClr>
                </a:solidFill>
              </a:rPr>
              <a:t> </a:t>
            </a:r>
            <a:r>
              <a:rPr lang="en-US" b="1" u="sng" dirty="0" err="1">
                <a:solidFill>
                  <a:schemeClr val="tx2">
                    <a:lumMod val="60000"/>
                    <a:lumOff val="40000"/>
                  </a:schemeClr>
                </a:solidFill>
              </a:rPr>
              <a:t>nallah</a:t>
            </a:r>
            <a:r>
              <a:rPr lang="en-US" b="1" u="sng" dirty="0">
                <a:solidFill>
                  <a:schemeClr val="tx2">
                    <a:lumMod val="60000"/>
                    <a:lumOff val="40000"/>
                  </a:schemeClr>
                </a:solidFill>
              </a:rPr>
              <a:t> and </a:t>
            </a:r>
            <a:r>
              <a:rPr lang="en-US" b="1" u="sng" dirty="0" err="1">
                <a:solidFill>
                  <a:schemeClr val="tx2">
                    <a:lumMod val="60000"/>
                    <a:lumOff val="40000"/>
                  </a:schemeClr>
                </a:solidFill>
              </a:rPr>
              <a:t>Mehrauli</a:t>
            </a:r>
            <a:r>
              <a:rPr lang="en-US" b="1" u="sng" dirty="0">
                <a:solidFill>
                  <a:schemeClr val="tx2">
                    <a:lumMod val="60000"/>
                    <a:lumOff val="40000"/>
                  </a:schemeClr>
                </a:solidFill>
              </a:rPr>
              <a:t>. </a:t>
            </a:r>
            <a:r>
              <a:rPr lang="en-US" dirty="0"/>
              <a:t>Three pronged strategy to improve the drainage system of city:</a:t>
            </a:r>
          </a:p>
          <a:p>
            <a:r>
              <a:rPr lang="en-US" dirty="0"/>
              <a:t>Comprehensive study of drainage systems; </a:t>
            </a:r>
          </a:p>
          <a:p>
            <a:r>
              <a:rPr lang="en-US" dirty="0"/>
              <a:t> Short Term Improvement Measures </a:t>
            </a:r>
          </a:p>
          <a:p>
            <a:r>
              <a:rPr lang="en-US" dirty="0"/>
              <a:t>Revival, waste water treatment and landscaping of the main drains</a:t>
            </a:r>
          </a:p>
        </p:txBody>
      </p:sp>
      <p:sp>
        <p:nvSpPr>
          <p:cNvPr id="4" name="TextBox 3"/>
          <p:cNvSpPr txBox="1"/>
          <p:nvPr/>
        </p:nvSpPr>
        <p:spPr>
          <a:xfrm>
            <a:off x="7162800" y="6400800"/>
            <a:ext cx="2063346" cy="369332"/>
          </a:xfrm>
          <a:prstGeom prst="rect">
            <a:avLst/>
          </a:prstGeom>
          <a:noFill/>
        </p:spPr>
        <p:txBody>
          <a:bodyPr wrap="square" rtlCol="0">
            <a:spAutoFit/>
          </a:bodyPr>
          <a:lstStyle/>
          <a:p>
            <a:r>
              <a:rPr lang="en-US" dirty="0"/>
              <a:t>Source: CDP- Delhi</a:t>
            </a:r>
          </a:p>
        </p:txBody>
      </p:sp>
    </p:spTree>
    <p:extLst>
      <p:ext uri="{BB962C8B-B14F-4D97-AF65-F5344CB8AC3E}">
        <p14:creationId xmlns:p14="http://schemas.microsoft.com/office/powerpoint/2010/main" val="907482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422378179"/>
              </p:ext>
            </p:extLst>
          </p:nvPr>
        </p:nvGraphicFramePr>
        <p:xfrm>
          <a:off x="457200" y="355600"/>
          <a:ext cx="8458200" cy="6273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7162800" y="6400800"/>
            <a:ext cx="2063346" cy="369332"/>
          </a:xfrm>
          <a:prstGeom prst="rect">
            <a:avLst/>
          </a:prstGeom>
          <a:noFill/>
        </p:spPr>
        <p:txBody>
          <a:bodyPr wrap="square" rtlCol="0">
            <a:spAutoFit/>
          </a:bodyPr>
          <a:lstStyle/>
          <a:p>
            <a:r>
              <a:rPr lang="en-US" dirty="0"/>
              <a:t>Source: CDP- Delhi</a:t>
            </a:r>
          </a:p>
        </p:txBody>
      </p:sp>
    </p:spTree>
    <p:extLst>
      <p:ext uri="{BB962C8B-B14F-4D97-AF65-F5344CB8AC3E}">
        <p14:creationId xmlns:p14="http://schemas.microsoft.com/office/powerpoint/2010/main" val="3783410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US" sz="4000" b="1" u="sng" dirty="0"/>
              <a:t>MANAGEMENT ISSUES</a:t>
            </a:r>
          </a:p>
        </p:txBody>
      </p:sp>
      <p:sp>
        <p:nvSpPr>
          <p:cNvPr id="4" name="Title 1"/>
          <p:cNvSpPr>
            <a:spLocks noGrp="1"/>
          </p:cNvSpPr>
          <p:nvPr>
            <p:ph idx="1"/>
          </p:nvPr>
        </p:nvSpPr>
        <p:spPr>
          <a:xfrm>
            <a:off x="457200" y="533400"/>
            <a:ext cx="8229600" cy="990600"/>
          </a:xfrm>
        </p:spPr>
        <p:txBody>
          <a:bodyPr>
            <a:noAutofit/>
          </a:bodyPr>
          <a:lstStyle/>
          <a:p>
            <a:pPr algn="l"/>
            <a:r>
              <a:rPr lang="en-US" sz="1600" b="1" dirty="0"/>
              <a:t>LACK OF MAINTAIMANCE LEADING TO CHOCKED DRAINS</a:t>
            </a:r>
          </a:p>
          <a:p>
            <a:pPr algn="l"/>
            <a:r>
              <a:rPr lang="en-US" sz="1600" b="1" dirty="0"/>
              <a:t>LACK OF CO ORDINATION IN PLANNING AND CONSTRUCTION OF ROADS AND DRAINS</a:t>
            </a:r>
          </a:p>
          <a:p>
            <a:pPr algn="l"/>
            <a:r>
              <a:rPr lang="en-US" sz="1600" b="1" dirty="0"/>
              <a:t>RAW AND UNTREATED EFFLUENTS ARE ALLOWED TO FLOW IN STORM WATER DRAINS</a:t>
            </a:r>
          </a:p>
        </p:txBody>
      </p:sp>
      <p:pic>
        <p:nvPicPr>
          <p:cNvPr id="2050" name="Picture 2" descr="D:\spa delhi\MUP 1st year\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 y="1447801"/>
            <a:ext cx="2819400" cy="2171538"/>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D:\spa delhi\MUP 1st year\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490" y="3581400"/>
            <a:ext cx="2781710" cy="1930590"/>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D:\spa delhi\MUP 1st year\Capture.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57800" y="1445332"/>
            <a:ext cx="3651250" cy="5107868"/>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D:\spa delhi\MUP 1st year\4.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22250" y="5562600"/>
            <a:ext cx="4806950" cy="1250159"/>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7010400" y="6488668"/>
            <a:ext cx="2063346" cy="369332"/>
          </a:xfrm>
          <a:prstGeom prst="rect">
            <a:avLst/>
          </a:prstGeom>
          <a:noFill/>
        </p:spPr>
        <p:txBody>
          <a:bodyPr wrap="square" rtlCol="0">
            <a:spAutoFit/>
          </a:bodyPr>
          <a:lstStyle/>
          <a:p>
            <a:r>
              <a:rPr lang="en-US" dirty="0"/>
              <a:t>Source: CDP- Delhi</a:t>
            </a:r>
          </a:p>
        </p:txBody>
      </p:sp>
    </p:spTree>
    <p:extLst>
      <p:ext uri="{BB962C8B-B14F-4D97-AF65-F5344CB8AC3E}">
        <p14:creationId xmlns:p14="http://schemas.microsoft.com/office/powerpoint/2010/main" val="11333179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TotalTime>
  <Words>661</Words>
  <Application>Microsoft Office PowerPoint</Application>
  <PresentationFormat>On-screen Show (4:3)</PresentationFormat>
  <Paragraphs>88</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Century Gothic</vt:lpstr>
      <vt:lpstr>Office Theme</vt:lpstr>
      <vt:lpstr>PowerPoint Presentation</vt:lpstr>
      <vt:lpstr>NORMS AND STANDARDS</vt:lpstr>
      <vt:lpstr>INSTITUTIONAL FRAMEWORK</vt:lpstr>
      <vt:lpstr>PLANNING PROVISIONS IN STORM WATER MANAGEMENT</vt:lpstr>
      <vt:lpstr>STORM WATER MANAGEMENT PLANNING</vt:lpstr>
      <vt:lpstr>CASE OF DELHI</vt:lpstr>
      <vt:lpstr>PowerPoint Presentation</vt:lpstr>
      <vt:lpstr>MANAGEMENT ISSUES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Norms and standards</dc:title>
  <dc:creator>aq1</dc:creator>
  <cp:lastModifiedBy>Admin</cp:lastModifiedBy>
  <cp:revision>33</cp:revision>
  <dcterms:created xsi:type="dcterms:W3CDTF">2014-10-30T21:40:53Z</dcterms:created>
  <dcterms:modified xsi:type="dcterms:W3CDTF">2022-02-14T14:45:29Z</dcterms:modified>
</cp:coreProperties>
</file>