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g"/>
  <Override PartName="/ppt/media/image4.jpg" ContentType="image/jpg"/>
  <Override PartName="/ppt/media/image5.jpg" ContentType="image/jpg"/>
  <Override PartName="/ppt/media/image15.jpg" ContentType="image/jpg"/>
  <Override PartName="/ppt/media/image17.jpg" ContentType="image/jpg"/>
  <Override PartName="/ppt/media/image18.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2"/>
    <p:sldId id="256" r:id="rId3"/>
    <p:sldId id="257" r:id="rId4"/>
    <p:sldId id="258" r:id="rId5"/>
    <p:sldId id="259" r:id="rId6"/>
    <p:sldId id="260" r:id="rId7"/>
    <p:sldId id="261" r:id="rId8"/>
    <p:sldId id="262" r:id="rId9"/>
    <p:sldId id="263" r:id="rId1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67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rgbClr val="242424"/>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301" y="144526"/>
            <a:ext cx="10515396" cy="696594"/>
          </a:xfrm>
          <a:prstGeom prst="rect">
            <a:avLst/>
          </a:prstGeom>
        </p:spPr>
        <p:txBody>
          <a:bodyPr wrap="square" lIns="0" tIns="0" rIns="0" bIns="0">
            <a:spAutoFit/>
          </a:bodyPr>
          <a:lstStyle>
            <a:lvl1pPr>
              <a:defRPr sz="4400" b="1" i="0">
                <a:solidFill>
                  <a:schemeClr val="bg1"/>
                </a:solidFill>
                <a:latin typeface="Calibri"/>
                <a:cs typeface="Calibri"/>
              </a:defRPr>
            </a:lvl1pPr>
          </a:lstStyle>
          <a:p>
            <a:endParaRPr/>
          </a:p>
        </p:txBody>
      </p:sp>
      <p:sp>
        <p:nvSpPr>
          <p:cNvPr id="3" name="Holder 3"/>
          <p:cNvSpPr>
            <a:spLocks noGrp="1"/>
          </p:cNvSpPr>
          <p:nvPr>
            <p:ph type="body" idx="1"/>
          </p:nvPr>
        </p:nvSpPr>
        <p:spPr>
          <a:xfrm>
            <a:off x="290753" y="2609850"/>
            <a:ext cx="11610492" cy="2897504"/>
          </a:xfrm>
          <a:prstGeom prst="rect">
            <a:avLst/>
          </a:prstGeom>
        </p:spPr>
        <p:txBody>
          <a:bodyPr wrap="square" lIns="0" tIns="0" rIns="0" bIns="0">
            <a:spAutoFit/>
          </a:bodyPr>
          <a:lstStyle>
            <a:lvl1pPr>
              <a:defRPr sz="1800" b="0" i="0">
                <a:solidFill>
                  <a:srgbClr val="242424"/>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9/7/2022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hyperlink" Target="http://en.wiktionary.org/wiki/structured" TargetMode="External"/><Relationship Id="rId13" Type="http://schemas.openxmlformats.org/officeDocument/2006/relationships/hyperlink" Target="http://en.wiktionary.org/wiki/publishing" TargetMode="External"/><Relationship Id="rId3" Type="http://schemas.openxmlformats.org/officeDocument/2006/relationships/hyperlink" Target="http://www.computerhope.com/jargon/p/projecto.htm" TargetMode="External"/><Relationship Id="rId7" Type="http://schemas.openxmlformats.org/officeDocument/2006/relationships/hyperlink" Target="http://www.computerhope.com/jargon/o/openoffi.htm" TargetMode="External"/><Relationship Id="rId12" Type="http://schemas.openxmlformats.org/officeDocument/2006/relationships/hyperlink" Target="http://en.wiktionary.org/wiki/lay_out" TargetMode="External"/><Relationship Id="rId2" Type="http://schemas.openxmlformats.org/officeDocument/2006/relationships/hyperlink" Target="http://www.computerhope.com/jargon/s/software.htm" TargetMode="External"/><Relationship Id="rId16" Type="http://schemas.openxmlformats.org/officeDocument/2006/relationships/hyperlink" Target="http://presentationsoft.about.com/od/powerpoint2010/ss/100107-powerpoint-2010-slide-layouts.htm" TargetMode="External"/><Relationship Id="rId1" Type="http://schemas.openxmlformats.org/officeDocument/2006/relationships/slideLayout" Target="../slideLayouts/slideLayout2.xml"/><Relationship Id="rId6" Type="http://schemas.openxmlformats.org/officeDocument/2006/relationships/hyperlink" Target="http://www.computerhope.com/jargon/i/iwork.htm" TargetMode="External"/><Relationship Id="rId11" Type="http://schemas.openxmlformats.org/officeDocument/2006/relationships/hyperlink" Target="http://en.wiktionary.org/wiki/plan" TargetMode="External"/><Relationship Id="rId5" Type="http://schemas.openxmlformats.org/officeDocument/2006/relationships/hyperlink" Target="http://www.computerhope.com/jargon/p/powerpoi.htm" TargetMode="External"/><Relationship Id="rId15" Type="http://schemas.openxmlformats.org/officeDocument/2006/relationships/hyperlink" Target="http://presentationsoft.about.com/od/powerpointtipsandfaqs/tp/080119powerpoint_font_tips.htm" TargetMode="External"/><Relationship Id="rId10" Type="http://schemas.openxmlformats.org/officeDocument/2006/relationships/hyperlink" Target="http://en.wiktionary.org/wiki/limit#Noun" TargetMode="External"/><Relationship Id="rId4" Type="http://schemas.openxmlformats.org/officeDocument/2006/relationships/hyperlink" Target="http://www.computerhope.com/comp/msoft.htm" TargetMode="External"/><Relationship Id="rId9" Type="http://schemas.openxmlformats.org/officeDocument/2006/relationships/hyperlink" Target="http://en.wiktionary.org/wiki/arrangement" TargetMode="External"/><Relationship Id="rId14" Type="http://schemas.openxmlformats.org/officeDocument/2006/relationships/hyperlink" Target="http://presentationsoft.about.com/od/powerpoint2010/ss/100213powerpoint-background_2.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94988"/>
            <a:ext cx="10287000" cy="2456057"/>
          </a:xfrm>
        </p:spPr>
        <p:txBody>
          <a:bodyPr/>
          <a:lstStyle/>
          <a:p>
            <a:r>
              <a:rPr lang="en-US" sz="7980" dirty="0">
                <a:solidFill>
                  <a:schemeClr val="tx1"/>
                </a:solidFill>
                <a:latin typeface="Adobe Garamond Pro" panose="02020502060506020403" pitchFamily="18" charset="0"/>
              </a:rPr>
              <a:t>Microsoft </a:t>
            </a:r>
            <a:r>
              <a:rPr lang="en-US" sz="7980" dirty="0" err="1" smtClean="0">
                <a:solidFill>
                  <a:schemeClr val="tx1"/>
                </a:solidFill>
                <a:latin typeface="Adobe Garamond Pro" panose="02020502060506020403" pitchFamily="18" charset="0"/>
              </a:rPr>
              <a:t>Powerpoint</a:t>
            </a:r>
            <a:endParaRPr lang="en-US" sz="7980" dirty="0">
              <a:solidFill>
                <a:schemeClr val="tx1"/>
              </a:solidFill>
              <a:latin typeface="Adobe Garamond Pro" panose="02020502060506020403" pitchFamily="18" charset="0"/>
            </a:endParaRPr>
          </a:p>
        </p:txBody>
      </p:sp>
      <p:sp>
        <p:nvSpPr>
          <p:cNvPr id="3" name="TextBox 2"/>
          <p:cNvSpPr txBox="1"/>
          <p:nvPr/>
        </p:nvSpPr>
        <p:spPr>
          <a:xfrm>
            <a:off x="10162636" y="6347577"/>
            <a:ext cx="2743200" cy="369332"/>
          </a:xfrm>
          <a:prstGeom prst="rect">
            <a:avLst/>
          </a:prstGeom>
          <a:noFill/>
        </p:spPr>
        <p:txBody>
          <a:bodyPr wrap="square" rtlCol="0">
            <a:spAutoFit/>
          </a:bodyPr>
          <a:lstStyle/>
          <a:p>
            <a:r>
              <a:rPr lang="en-US" dirty="0"/>
              <a:t>Ar. Manish Kumar</a:t>
            </a:r>
          </a:p>
        </p:txBody>
      </p:sp>
      <p:pic>
        <p:nvPicPr>
          <p:cNvPr id="5" name="Picture 4">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600" y="138057"/>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2849243"/>
            <a:ext cx="9042049" cy="3498334"/>
          </a:xfrm>
          <a:prstGeom prst="rect">
            <a:avLst/>
          </a:prstGeom>
        </p:spPr>
      </p:pic>
    </p:spTree>
    <p:extLst>
      <p:ext uri="{BB962C8B-B14F-4D97-AF65-F5344CB8AC3E}">
        <p14:creationId xmlns:p14="http://schemas.microsoft.com/office/powerpoint/2010/main" val="170196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6903" y="1732788"/>
            <a:ext cx="2327148" cy="2327148"/>
          </a:xfrm>
          <a:prstGeom prst="rect">
            <a:avLst/>
          </a:prstGeom>
        </p:spPr>
      </p:pic>
      <p:pic>
        <p:nvPicPr>
          <p:cNvPr id="3" name="object 3"/>
          <p:cNvPicPr/>
          <p:nvPr/>
        </p:nvPicPr>
        <p:blipFill>
          <a:blip r:embed="rId3" cstate="print"/>
          <a:stretch>
            <a:fillRect/>
          </a:stretch>
        </p:blipFill>
        <p:spPr>
          <a:xfrm>
            <a:off x="4771644" y="1897379"/>
            <a:ext cx="1943100" cy="1905000"/>
          </a:xfrm>
          <a:prstGeom prst="rect">
            <a:avLst/>
          </a:prstGeom>
        </p:spPr>
      </p:pic>
      <p:sp>
        <p:nvSpPr>
          <p:cNvPr id="4" name="object 4"/>
          <p:cNvSpPr/>
          <p:nvPr/>
        </p:nvSpPr>
        <p:spPr>
          <a:xfrm>
            <a:off x="0" y="309372"/>
            <a:ext cx="12192000" cy="1201420"/>
          </a:xfrm>
          <a:custGeom>
            <a:avLst/>
            <a:gdLst/>
            <a:ahLst/>
            <a:cxnLst/>
            <a:rect l="l" t="t" r="r" b="b"/>
            <a:pathLst>
              <a:path w="12192000" h="1201420">
                <a:moveTo>
                  <a:pt x="12192000" y="0"/>
                </a:moveTo>
                <a:lnTo>
                  <a:pt x="0" y="0"/>
                </a:lnTo>
                <a:lnTo>
                  <a:pt x="0" y="1200912"/>
                </a:lnTo>
                <a:lnTo>
                  <a:pt x="12192000" y="1200912"/>
                </a:lnTo>
                <a:lnTo>
                  <a:pt x="12192000" y="0"/>
                </a:lnTo>
                <a:close/>
              </a:path>
            </a:pathLst>
          </a:custGeom>
          <a:solidFill>
            <a:srgbClr val="D74112"/>
          </a:solidFill>
        </p:spPr>
        <p:txBody>
          <a:bodyPr wrap="square" lIns="0" tIns="0" rIns="0" bIns="0" rtlCol="0"/>
          <a:lstStyle/>
          <a:p>
            <a:endParaRPr/>
          </a:p>
        </p:txBody>
      </p:sp>
      <p:sp>
        <p:nvSpPr>
          <p:cNvPr id="5" name="object 5"/>
          <p:cNvSpPr txBox="1">
            <a:spLocks noGrp="1"/>
          </p:cNvSpPr>
          <p:nvPr>
            <p:ph type="title"/>
          </p:nvPr>
        </p:nvSpPr>
        <p:spPr>
          <a:xfrm>
            <a:off x="2720720" y="284734"/>
            <a:ext cx="6748780" cy="1122680"/>
          </a:xfrm>
          <a:prstGeom prst="rect">
            <a:avLst/>
          </a:prstGeom>
        </p:spPr>
        <p:txBody>
          <a:bodyPr vert="horz" wrap="square" lIns="0" tIns="12700" rIns="0" bIns="0" rtlCol="0">
            <a:spAutoFit/>
          </a:bodyPr>
          <a:lstStyle/>
          <a:p>
            <a:pPr marL="12700">
              <a:lnSpc>
                <a:spcPct val="100000"/>
              </a:lnSpc>
              <a:spcBef>
                <a:spcPts val="100"/>
              </a:spcBef>
            </a:pPr>
            <a:r>
              <a:rPr sz="7200" spc="-5" dirty="0"/>
              <a:t>MS</a:t>
            </a:r>
            <a:r>
              <a:rPr sz="7200" spc="-80" dirty="0"/>
              <a:t> </a:t>
            </a:r>
            <a:r>
              <a:rPr sz="7200" spc="-15" dirty="0"/>
              <a:t>POWERPOINT</a:t>
            </a:r>
            <a:endParaRPr sz="7200" dirty="0"/>
          </a:p>
        </p:txBody>
      </p:sp>
      <p:pic>
        <p:nvPicPr>
          <p:cNvPr id="6" name="object 6"/>
          <p:cNvPicPr/>
          <p:nvPr/>
        </p:nvPicPr>
        <p:blipFill>
          <a:blip r:embed="rId4" cstate="print"/>
          <a:stretch>
            <a:fillRect/>
          </a:stretch>
        </p:blipFill>
        <p:spPr>
          <a:xfrm>
            <a:off x="8613647" y="1676400"/>
            <a:ext cx="2383536" cy="2383536"/>
          </a:xfrm>
          <a:prstGeom prst="rect">
            <a:avLst/>
          </a:prstGeom>
        </p:spPr>
      </p:pic>
      <p:sp>
        <p:nvSpPr>
          <p:cNvPr id="7" name="object 7"/>
          <p:cNvSpPr txBox="1"/>
          <p:nvPr/>
        </p:nvSpPr>
        <p:spPr>
          <a:xfrm>
            <a:off x="1030020" y="4414520"/>
            <a:ext cx="9473565" cy="215900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1F3863"/>
                </a:solidFill>
                <a:latin typeface="Trebuchet MS"/>
                <a:cs typeface="Trebuchet MS"/>
              </a:rPr>
              <a:t>Microsoft</a:t>
            </a:r>
            <a:r>
              <a:rPr sz="2800" spc="20" dirty="0">
                <a:solidFill>
                  <a:srgbClr val="1F3863"/>
                </a:solidFill>
                <a:latin typeface="Trebuchet MS"/>
                <a:cs typeface="Trebuchet MS"/>
              </a:rPr>
              <a:t> </a:t>
            </a:r>
            <a:r>
              <a:rPr sz="2800" spc="-10" dirty="0">
                <a:solidFill>
                  <a:srgbClr val="1F3863"/>
                </a:solidFill>
                <a:latin typeface="Trebuchet MS"/>
                <a:cs typeface="Trebuchet MS"/>
              </a:rPr>
              <a:t>Office</a:t>
            </a:r>
            <a:r>
              <a:rPr sz="2800" spc="35" dirty="0">
                <a:solidFill>
                  <a:srgbClr val="1F3863"/>
                </a:solidFill>
                <a:latin typeface="Trebuchet MS"/>
                <a:cs typeface="Trebuchet MS"/>
              </a:rPr>
              <a:t> </a:t>
            </a:r>
            <a:r>
              <a:rPr sz="2800" spc="-10" dirty="0">
                <a:solidFill>
                  <a:srgbClr val="1F3863"/>
                </a:solidFill>
                <a:latin typeface="Trebuchet MS"/>
                <a:cs typeface="Trebuchet MS"/>
              </a:rPr>
              <a:t>product</a:t>
            </a:r>
            <a:r>
              <a:rPr sz="2800" spc="5" dirty="0">
                <a:solidFill>
                  <a:srgbClr val="1F3863"/>
                </a:solidFill>
                <a:latin typeface="Trebuchet MS"/>
                <a:cs typeface="Trebuchet MS"/>
              </a:rPr>
              <a:t> </a:t>
            </a:r>
            <a:r>
              <a:rPr sz="2800" spc="-10" dirty="0">
                <a:solidFill>
                  <a:srgbClr val="1F3863"/>
                </a:solidFill>
                <a:latin typeface="Trebuchet MS"/>
                <a:cs typeface="Trebuchet MS"/>
              </a:rPr>
              <a:t>that</a:t>
            </a:r>
            <a:r>
              <a:rPr sz="2800" spc="25" dirty="0">
                <a:solidFill>
                  <a:srgbClr val="1F3863"/>
                </a:solidFill>
                <a:latin typeface="Trebuchet MS"/>
                <a:cs typeface="Trebuchet MS"/>
              </a:rPr>
              <a:t> </a:t>
            </a:r>
            <a:r>
              <a:rPr sz="2800" spc="-10" dirty="0">
                <a:solidFill>
                  <a:srgbClr val="1F3863"/>
                </a:solidFill>
                <a:latin typeface="Trebuchet MS"/>
                <a:cs typeface="Trebuchet MS"/>
              </a:rPr>
              <a:t>provides</a:t>
            </a:r>
            <a:r>
              <a:rPr sz="2800" spc="25" dirty="0">
                <a:solidFill>
                  <a:srgbClr val="1F3863"/>
                </a:solidFill>
                <a:latin typeface="Trebuchet MS"/>
                <a:cs typeface="Trebuchet MS"/>
              </a:rPr>
              <a:t> </a:t>
            </a:r>
            <a:r>
              <a:rPr sz="2800" spc="-10" dirty="0">
                <a:solidFill>
                  <a:srgbClr val="1F3863"/>
                </a:solidFill>
                <a:latin typeface="Trebuchet MS"/>
                <a:cs typeface="Trebuchet MS"/>
              </a:rPr>
              <a:t>users</a:t>
            </a:r>
            <a:r>
              <a:rPr sz="2800" spc="5" dirty="0">
                <a:solidFill>
                  <a:srgbClr val="1F3863"/>
                </a:solidFill>
                <a:latin typeface="Trebuchet MS"/>
                <a:cs typeface="Trebuchet MS"/>
              </a:rPr>
              <a:t> </a:t>
            </a:r>
            <a:r>
              <a:rPr sz="2800" spc="-10" dirty="0">
                <a:solidFill>
                  <a:srgbClr val="1F3863"/>
                </a:solidFill>
                <a:latin typeface="Trebuchet MS"/>
                <a:cs typeface="Trebuchet MS"/>
              </a:rPr>
              <a:t>with</a:t>
            </a:r>
            <a:endParaRPr sz="2800" dirty="0">
              <a:latin typeface="Trebuchet MS"/>
              <a:cs typeface="Trebuchet MS"/>
            </a:endParaRPr>
          </a:p>
          <a:p>
            <a:pPr marL="12700" marR="5080">
              <a:lnSpc>
                <a:spcPct val="100000"/>
              </a:lnSpc>
            </a:pPr>
            <a:r>
              <a:rPr sz="2800" spc="-10" dirty="0">
                <a:solidFill>
                  <a:srgbClr val="1F3863"/>
                </a:solidFill>
                <a:latin typeface="Trebuchet MS"/>
                <a:cs typeface="Trebuchet MS"/>
              </a:rPr>
              <a:t>an</a:t>
            </a:r>
            <a:r>
              <a:rPr sz="2800" spc="5" dirty="0">
                <a:solidFill>
                  <a:srgbClr val="1F3863"/>
                </a:solidFill>
                <a:latin typeface="Trebuchet MS"/>
                <a:cs typeface="Trebuchet MS"/>
              </a:rPr>
              <a:t> </a:t>
            </a:r>
            <a:r>
              <a:rPr sz="2800" spc="-10" dirty="0">
                <a:solidFill>
                  <a:srgbClr val="1F3863"/>
                </a:solidFill>
                <a:latin typeface="Trebuchet MS"/>
                <a:cs typeface="Trebuchet MS"/>
              </a:rPr>
              <a:t>interface</a:t>
            </a:r>
            <a:r>
              <a:rPr sz="2800" spc="35" dirty="0">
                <a:solidFill>
                  <a:srgbClr val="1F3863"/>
                </a:solidFill>
                <a:latin typeface="Trebuchet MS"/>
                <a:cs typeface="Trebuchet MS"/>
              </a:rPr>
              <a:t> </a:t>
            </a:r>
            <a:r>
              <a:rPr sz="2800" spc="-10" dirty="0">
                <a:solidFill>
                  <a:srgbClr val="1F3863"/>
                </a:solidFill>
                <a:latin typeface="Trebuchet MS"/>
                <a:cs typeface="Trebuchet MS"/>
              </a:rPr>
              <a:t>to</a:t>
            </a:r>
            <a:r>
              <a:rPr sz="2800" dirty="0">
                <a:solidFill>
                  <a:srgbClr val="1F3863"/>
                </a:solidFill>
                <a:latin typeface="Trebuchet MS"/>
                <a:cs typeface="Trebuchet MS"/>
              </a:rPr>
              <a:t> </a:t>
            </a:r>
            <a:r>
              <a:rPr sz="2800" spc="-10" dirty="0">
                <a:solidFill>
                  <a:srgbClr val="1F3863"/>
                </a:solidFill>
                <a:latin typeface="Trebuchet MS"/>
                <a:cs typeface="Trebuchet MS"/>
              </a:rPr>
              <a:t>design</a:t>
            </a:r>
            <a:r>
              <a:rPr sz="2800" spc="25" dirty="0">
                <a:solidFill>
                  <a:srgbClr val="1F3863"/>
                </a:solidFill>
                <a:latin typeface="Trebuchet MS"/>
                <a:cs typeface="Trebuchet MS"/>
              </a:rPr>
              <a:t> </a:t>
            </a:r>
            <a:r>
              <a:rPr sz="2800" spc="-10" dirty="0">
                <a:solidFill>
                  <a:srgbClr val="1F3863"/>
                </a:solidFill>
                <a:latin typeface="Trebuchet MS"/>
                <a:cs typeface="Trebuchet MS"/>
              </a:rPr>
              <a:t>multimedia</a:t>
            </a:r>
            <a:r>
              <a:rPr sz="2800" spc="35" dirty="0">
                <a:solidFill>
                  <a:srgbClr val="1F3863"/>
                </a:solidFill>
                <a:latin typeface="Trebuchet MS"/>
                <a:cs typeface="Trebuchet MS"/>
              </a:rPr>
              <a:t> </a:t>
            </a:r>
            <a:r>
              <a:rPr sz="2800" spc="-5" dirty="0">
                <a:solidFill>
                  <a:srgbClr val="1F3863"/>
                </a:solidFill>
                <a:latin typeface="Trebuchet MS"/>
                <a:cs typeface="Trebuchet MS"/>
              </a:rPr>
              <a:t>slides</a:t>
            </a:r>
            <a:r>
              <a:rPr sz="2800" spc="20" dirty="0">
                <a:solidFill>
                  <a:srgbClr val="1F3863"/>
                </a:solidFill>
                <a:latin typeface="Trebuchet MS"/>
                <a:cs typeface="Trebuchet MS"/>
              </a:rPr>
              <a:t> </a:t>
            </a:r>
            <a:r>
              <a:rPr sz="2800" spc="-5" dirty="0">
                <a:solidFill>
                  <a:srgbClr val="1F3863"/>
                </a:solidFill>
                <a:latin typeface="Trebuchet MS"/>
                <a:cs typeface="Trebuchet MS"/>
              </a:rPr>
              <a:t>to</a:t>
            </a:r>
            <a:r>
              <a:rPr sz="2800" dirty="0">
                <a:solidFill>
                  <a:srgbClr val="1F3863"/>
                </a:solidFill>
                <a:latin typeface="Trebuchet MS"/>
                <a:cs typeface="Trebuchet MS"/>
              </a:rPr>
              <a:t> </a:t>
            </a:r>
            <a:r>
              <a:rPr sz="2800" spc="-5" dirty="0">
                <a:solidFill>
                  <a:srgbClr val="1F3863"/>
                </a:solidFill>
                <a:latin typeface="Trebuchet MS"/>
                <a:cs typeface="Trebuchet MS"/>
              </a:rPr>
              <a:t>be</a:t>
            </a:r>
            <a:r>
              <a:rPr sz="2800" spc="5" dirty="0">
                <a:solidFill>
                  <a:srgbClr val="1F3863"/>
                </a:solidFill>
                <a:latin typeface="Trebuchet MS"/>
                <a:cs typeface="Trebuchet MS"/>
              </a:rPr>
              <a:t> </a:t>
            </a:r>
            <a:r>
              <a:rPr sz="2800" spc="-10" dirty="0">
                <a:solidFill>
                  <a:srgbClr val="1F3863"/>
                </a:solidFill>
                <a:latin typeface="Trebuchet MS"/>
                <a:cs typeface="Trebuchet MS"/>
              </a:rPr>
              <a:t>displayed</a:t>
            </a:r>
            <a:r>
              <a:rPr sz="2800" spc="20" dirty="0">
                <a:solidFill>
                  <a:srgbClr val="1F3863"/>
                </a:solidFill>
                <a:latin typeface="Trebuchet MS"/>
                <a:cs typeface="Trebuchet MS"/>
              </a:rPr>
              <a:t> </a:t>
            </a:r>
            <a:r>
              <a:rPr sz="2800" spc="-5" dirty="0">
                <a:solidFill>
                  <a:srgbClr val="1F3863"/>
                </a:solidFill>
                <a:latin typeface="Trebuchet MS"/>
                <a:cs typeface="Trebuchet MS"/>
              </a:rPr>
              <a:t>on </a:t>
            </a:r>
            <a:r>
              <a:rPr sz="2800" spc="-830" dirty="0">
                <a:solidFill>
                  <a:srgbClr val="1F3863"/>
                </a:solidFill>
                <a:latin typeface="Trebuchet MS"/>
                <a:cs typeface="Trebuchet MS"/>
              </a:rPr>
              <a:t> </a:t>
            </a:r>
            <a:r>
              <a:rPr sz="2800" spc="-5" dirty="0">
                <a:solidFill>
                  <a:srgbClr val="1F3863"/>
                </a:solidFill>
                <a:latin typeface="Trebuchet MS"/>
                <a:cs typeface="Trebuchet MS"/>
              </a:rPr>
              <a:t>a</a:t>
            </a:r>
            <a:r>
              <a:rPr sz="2800" dirty="0">
                <a:solidFill>
                  <a:srgbClr val="1F3863"/>
                </a:solidFill>
                <a:latin typeface="Trebuchet MS"/>
                <a:cs typeface="Trebuchet MS"/>
              </a:rPr>
              <a:t> </a:t>
            </a:r>
            <a:r>
              <a:rPr sz="2800" spc="-10" dirty="0">
                <a:solidFill>
                  <a:srgbClr val="1F3863"/>
                </a:solidFill>
                <a:latin typeface="Trebuchet MS"/>
                <a:cs typeface="Trebuchet MS"/>
              </a:rPr>
              <a:t>projection</a:t>
            </a:r>
            <a:r>
              <a:rPr sz="2800" spc="15" dirty="0">
                <a:solidFill>
                  <a:srgbClr val="1F3863"/>
                </a:solidFill>
                <a:latin typeface="Trebuchet MS"/>
                <a:cs typeface="Trebuchet MS"/>
              </a:rPr>
              <a:t> </a:t>
            </a:r>
            <a:r>
              <a:rPr sz="2800" spc="-10" dirty="0">
                <a:solidFill>
                  <a:srgbClr val="1F3863"/>
                </a:solidFill>
                <a:latin typeface="Trebuchet MS"/>
                <a:cs typeface="Trebuchet MS"/>
              </a:rPr>
              <a:t>system</a:t>
            </a:r>
            <a:r>
              <a:rPr sz="2800" spc="15" dirty="0">
                <a:solidFill>
                  <a:srgbClr val="1F3863"/>
                </a:solidFill>
                <a:latin typeface="Trebuchet MS"/>
                <a:cs typeface="Trebuchet MS"/>
              </a:rPr>
              <a:t> </a:t>
            </a:r>
            <a:r>
              <a:rPr sz="2800" spc="-5" dirty="0">
                <a:solidFill>
                  <a:srgbClr val="1F3863"/>
                </a:solidFill>
                <a:latin typeface="Trebuchet MS"/>
                <a:cs typeface="Trebuchet MS"/>
              </a:rPr>
              <a:t>or</a:t>
            </a:r>
            <a:r>
              <a:rPr sz="2800" dirty="0">
                <a:solidFill>
                  <a:srgbClr val="1F3863"/>
                </a:solidFill>
                <a:latin typeface="Trebuchet MS"/>
                <a:cs typeface="Trebuchet MS"/>
              </a:rPr>
              <a:t> </a:t>
            </a:r>
            <a:r>
              <a:rPr sz="2800" spc="-10" dirty="0">
                <a:solidFill>
                  <a:srgbClr val="1F3863"/>
                </a:solidFill>
                <a:latin typeface="Trebuchet MS"/>
                <a:cs typeface="Trebuchet MS"/>
              </a:rPr>
              <a:t>personal</a:t>
            </a:r>
            <a:r>
              <a:rPr sz="2800" dirty="0">
                <a:solidFill>
                  <a:srgbClr val="1F3863"/>
                </a:solidFill>
                <a:latin typeface="Trebuchet MS"/>
                <a:cs typeface="Trebuchet MS"/>
              </a:rPr>
              <a:t> </a:t>
            </a:r>
            <a:r>
              <a:rPr sz="2800" spc="-50" dirty="0">
                <a:solidFill>
                  <a:srgbClr val="1F3863"/>
                </a:solidFill>
                <a:latin typeface="Trebuchet MS"/>
                <a:cs typeface="Trebuchet MS"/>
              </a:rPr>
              <a:t>computer.</a:t>
            </a:r>
            <a:endParaRPr sz="2800" dirty="0">
              <a:latin typeface="Trebuchet MS"/>
              <a:cs typeface="Trebuchet MS"/>
            </a:endParaRPr>
          </a:p>
          <a:p>
            <a:pPr marL="12700" marR="490855">
              <a:lnSpc>
                <a:spcPct val="100000"/>
              </a:lnSpc>
            </a:pPr>
            <a:r>
              <a:rPr sz="2800" spc="-5" dirty="0">
                <a:solidFill>
                  <a:srgbClr val="1F3863"/>
                </a:solidFill>
                <a:latin typeface="Trebuchet MS"/>
                <a:cs typeface="Trebuchet MS"/>
              </a:rPr>
              <a:t>The</a:t>
            </a:r>
            <a:r>
              <a:rPr sz="2800" spc="-10" dirty="0">
                <a:solidFill>
                  <a:srgbClr val="1F3863"/>
                </a:solidFill>
                <a:latin typeface="Trebuchet MS"/>
                <a:cs typeface="Trebuchet MS"/>
              </a:rPr>
              <a:t> software</a:t>
            </a:r>
            <a:r>
              <a:rPr sz="2800" spc="45" dirty="0">
                <a:solidFill>
                  <a:srgbClr val="1F3863"/>
                </a:solidFill>
                <a:latin typeface="Trebuchet MS"/>
                <a:cs typeface="Trebuchet MS"/>
              </a:rPr>
              <a:t> </a:t>
            </a:r>
            <a:r>
              <a:rPr sz="2800" spc="-5" dirty="0">
                <a:solidFill>
                  <a:srgbClr val="C00000"/>
                </a:solidFill>
                <a:latin typeface="Trebuchet MS"/>
                <a:cs typeface="Trebuchet MS"/>
              </a:rPr>
              <a:t>incorporates</a:t>
            </a:r>
            <a:r>
              <a:rPr sz="2800" spc="15" dirty="0">
                <a:solidFill>
                  <a:srgbClr val="C00000"/>
                </a:solidFill>
                <a:latin typeface="Trebuchet MS"/>
                <a:cs typeface="Trebuchet MS"/>
              </a:rPr>
              <a:t> </a:t>
            </a:r>
            <a:r>
              <a:rPr sz="2800" spc="-10" dirty="0">
                <a:solidFill>
                  <a:srgbClr val="C00000"/>
                </a:solidFill>
                <a:latin typeface="Trebuchet MS"/>
                <a:cs typeface="Trebuchet MS"/>
              </a:rPr>
              <a:t>images</a:t>
            </a:r>
            <a:r>
              <a:rPr sz="2800" spc="-10" dirty="0">
                <a:solidFill>
                  <a:srgbClr val="1F3863"/>
                </a:solidFill>
                <a:latin typeface="Trebuchet MS"/>
                <a:cs typeface="Trebuchet MS"/>
              </a:rPr>
              <a:t>,</a:t>
            </a:r>
            <a:r>
              <a:rPr sz="2800" spc="35" dirty="0">
                <a:solidFill>
                  <a:srgbClr val="1F3863"/>
                </a:solidFill>
                <a:latin typeface="Trebuchet MS"/>
                <a:cs typeface="Trebuchet MS"/>
              </a:rPr>
              <a:t> </a:t>
            </a:r>
            <a:r>
              <a:rPr sz="2800" spc="-10" dirty="0">
                <a:solidFill>
                  <a:srgbClr val="C00000"/>
                </a:solidFill>
                <a:latin typeface="Trebuchet MS"/>
                <a:cs typeface="Trebuchet MS"/>
              </a:rPr>
              <a:t>sounds</a:t>
            </a:r>
            <a:r>
              <a:rPr sz="2800" spc="-10" dirty="0">
                <a:solidFill>
                  <a:srgbClr val="1F3863"/>
                </a:solidFill>
                <a:latin typeface="Trebuchet MS"/>
                <a:cs typeface="Trebuchet MS"/>
              </a:rPr>
              <a:t>,</a:t>
            </a:r>
            <a:r>
              <a:rPr sz="2800" spc="15" dirty="0">
                <a:solidFill>
                  <a:srgbClr val="1F3863"/>
                </a:solidFill>
                <a:latin typeface="Trebuchet MS"/>
                <a:cs typeface="Trebuchet MS"/>
              </a:rPr>
              <a:t> </a:t>
            </a:r>
            <a:r>
              <a:rPr sz="2800" spc="-5" dirty="0">
                <a:solidFill>
                  <a:srgbClr val="C00000"/>
                </a:solidFill>
                <a:latin typeface="Trebuchet MS"/>
                <a:cs typeface="Trebuchet MS"/>
              </a:rPr>
              <a:t>videos</a:t>
            </a:r>
            <a:r>
              <a:rPr sz="2800" spc="-5" dirty="0">
                <a:solidFill>
                  <a:srgbClr val="1F3863"/>
                </a:solidFill>
                <a:latin typeface="Trebuchet MS"/>
                <a:cs typeface="Trebuchet MS"/>
              </a:rPr>
              <a:t>,</a:t>
            </a:r>
            <a:r>
              <a:rPr sz="2800" spc="35" dirty="0">
                <a:solidFill>
                  <a:srgbClr val="1F3863"/>
                </a:solidFill>
                <a:latin typeface="Trebuchet MS"/>
                <a:cs typeface="Trebuchet MS"/>
              </a:rPr>
              <a:t> </a:t>
            </a:r>
            <a:r>
              <a:rPr sz="2800" spc="-10" dirty="0">
                <a:solidFill>
                  <a:srgbClr val="C00000"/>
                </a:solidFill>
                <a:latin typeface="Trebuchet MS"/>
                <a:cs typeface="Trebuchet MS"/>
              </a:rPr>
              <a:t>text</a:t>
            </a:r>
            <a:r>
              <a:rPr sz="2800" spc="-10" dirty="0">
                <a:solidFill>
                  <a:srgbClr val="1F3863"/>
                </a:solidFill>
                <a:latin typeface="Trebuchet MS"/>
                <a:cs typeface="Trebuchet MS"/>
              </a:rPr>
              <a:t>, </a:t>
            </a:r>
            <a:r>
              <a:rPr sz="2800" spc="-830" dirty="0">
                <a:solidFill>
                  <a:srgbClr val="1F3863"/>
                </a:solidFill>
                <a:latin typeface="Trebuchet MS"/>
                <a:cs typeface="Trebuchet MS"/>
              </a:rPr>
              <a:t> </a:t>
            </a:r>
            <a:r>
              <a:rPr sz="2800" spc="-10" dirty="0">
                <a:solidFill>
                  <a:srgbClr val="1F3863"/>
                </a:solidFill>
                <a:latin typeface="Trebuchet MS"/>
                <a:cs typeface="Trebuchet MS"/>
              </a:rPr>
              <a:t>and</a:t>
            </a:r>
            <a:r>
              <a:rPr sz="2800" dirty="0">
                <a:solidFill>
                  <a:srgbClr val="1F3863"/>
                </a:solidFill>
                <a:latin typeface="Trebuchet MS"/>
                <a:cs typeface="Trebuchet MS"/>
              </a:rPr>
              <a:t> </a:t>
            </a:r>
            <a:r>
              <a:rPr sz="2800" spc="-10" dirty="0">
                <a:solidFill>
                  <a:srgbClr val="C00000"/>
                </a:solidFill>
                <a:latin typeface="Trebuchet MS"/>
                <a:cs typeface="Trebuchet MS"/>
              </a:rPr>
              <a:t>charts</a:t>
            </a:r>
            <a:r>
              <a:rPr sz="2800" spc="25" dirty="0">
                <a:solidFill>
                  <a:srgbClr val="C00000"/>
                </a:solidFill>
                <a:latin typeface="Trebuchet MS"/>
                <a:cs typeface="Trebuchet MS"/>
              </a:rPr>
              <a:t> </a:t>
            </a:r>
            <a:r>
              <a:rPr sz="2800" spc="-5" dirty="0">
                <a:solidFill>
                  <a:srgbClr val="1F3863"/>
                </a:solidFill>
                <a:latin typeface="Trebuchet MS"/>
                <a:cs typeface="Trebuchet MS"/>
              </a:rPr>
              <a:t>to </a:t>
            </a:r>
            <a:r>
              <a:rPr sz="2800" spc="-10" dirty="0">
                <a:solidFill>
                  <a:srgbClr val="1F3863"/>
                </a:solidFill>
                <a:latin typeface="Trebuchet MS"/>
                <a:cs typeface="Trebuchet MS"/>
              </a:rPr>
              <a:t>create</a:t>
            </a:r>
            <a:r>
              <a:rPr sz="2800" spc="10" dirty="0">
                <a:solidFill>
                  <a:srgbClr val="1F3863"/>
                </a:solidFill>
                <a:latin typeface="Trebuchet MS"/>
                <a:cs typeface="Trebuchet MS"/>
              </a:rPr>
              <a:t> </a:t>
            </a:r>
            <a:r>
              <a:rPr sz="2800" spc="-5" dirty="0">
                <a:solidFill>
                  <a:srgbClr val="1F3863"/>
                </a:solidFill>
                <a:latin typeface="Trebuchet MS"/>
                <a:cs typeface="Trebuchet MS"/>
              </a:rPr>
              <a:t>an</a:t>
            </a:r>
            <a:r>
              <a:rPr sz="2800" spc="5" dirty="0">
                <a:solidFill>
                  <a:srgbClr val="1F3863"/>
                </a:solidFill>
                <a:latin typeface="Trebuchet MS"/>
                <a:cs typeface="Trebuchet MS"/>
              </a:rPr>
              <a:t> </a:t>
            </a:r>
            <a:r>
              <a:rPr sz="2800" spc="-10" dirty="0">
                <a:solidFill>
                  <a:srgbClr val="C00000"/>
                </a:solidFill>
                <a:latin typeface="Trebuchet MS"/>
                <a:cs typeface="Trebuchet MS"/>
              </a:rPr>
              <a:t>interactive</a:t>
            </a:r>
            <a:r>
              <a:rPr sz="2800" spc="45" dirty="0">
                <a:solidFill>
                  <a:srgbClr val="C00000"/>
                </a:solidFill>
                <a:latin typeface="Trebuchet MS"/>
                <a:cs typeface="Trebuchet MS"/>
              </a:rPr>
              <a:t> </a:t>
            </a:r>
            <a:r>
              <a:rPr sz="2800" spc="-10" dirty="0">
                <a:solidFill>
                  <a:srgbClr val="C00000"/>
                </a:solidFill>
                <a:latin typeface="Trebuchet MS"/>
                <a:cs typeface="Trebuchet MS"/>
              </a:rPr>
              <a:t>presentation</a:t>
            </a:r>
            <a:r>
              <a:rPr sz="2800" spc="-10" dirty="0">
                <a:solidFill>
                  <a:srgbClr val="1F3863"/>
                </a:solidFill>
                <a:latin typeface="Trebuchet MS"/>
                <a:cs typeface="Trebuchet MS"/>
              </a:rPr>
              <a:t>.</a:t>
            </a:r>
            <a:endParaRPr sz="2800" dirty="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956" y="420370"/>
            <a:ext cx="10991850" cy="2007870"/>
          </a:xfrm>
          <a:prstGeom prst="rect">
            <a:avLst/>
          </a:prstGeom>
        </p:spPr>
        <p:txBody>
          <a:bodyPr vert="horz" wrap="square" lIns="0" tIns="13335" rIns="0" bIns="0" rtlCol="0">
            <a:spAutoFit/>
          </a:bodyPr>
          <a:lstStyle/>
          <a:p>
            <a:pPr marL="12700" marR="5080">
              <a:lnSpc>
                <a:spcPct val="100000"/>
              </a:lnSpc>
              <a:spcBef>
                <a:spcPts val="105"/>
              </a:spcBef>
            </a:pPr>
            <a:r>
              <a:rPr sz="1800" b="0" dirty="0">
                <a:solidFill>
                  <a:srgbClr val="454545"/>
                </a:solidFill>
                <a:latin typeface="Trebuchet MS"/>
                <a:cs typeface="Trebuchet MS"/>
              </a:rPr>
              <a:t>A </a:t>
            </a:r>
            <a:r>
              <a:rPr sz="2000" spc="-35" dirty="0">
                <a:solidFill>
                  <a:srgbClr val="C55A11"/>
                </a:solidFill>
                <a:latin typeface="Trebuchet MS"/>
                <a:cs typeface="Trebuchet MS"/>
              </a:rPr>
              <a:t>PRESENTATION </a:t>
            </a:r>
            <a:r>
              <a:rPr sz="2000" dirty="0">
                <a:solidFill>
                  <a:srgbClr val="C55A11"/>
                </a:solidFill>
                <a:latin typeface="Trebuchet MS"/>
                <a:cs typeface="Trebuchet MS"/>
              </a:rPr>
              <a:t>PROGRAM </a:t>
            </a:r>
            <a:r>
              <a:rPr sz="1800" b="0" spc="-5" dirty="0">
                <a:solidFill>
                  <a:srgbClr val="454545"/>
                </a:solidFill>
                <a:latin typeface="Trebuchet MS"/>
                <a:cs typeface="Trebuchet MS"/>
              </a:rPr>
              <a:t>is </a:t>
            </a:r>
            <a:r>
              <a:rPr sz="1800" b="0" dirty="0">
                <a:solidFill>
                  <a:srgbClr val="454545"/>
                </a:solidFill>
                <a:latin typeface="Trebuchet MS"/>
                <a:cs typeface="Trebuchet MS"/>
              </a:rPr>
              <a:t>a </a:t>
            </a:r>
            <a:r>
              <a:rPr sz="1800" b="0" u="heavy" spc="-5" dirty="0">
                <a:solidFill>
                  <a:srgbClr val="0462C1"/>
                </a:solidFill>
                <a:uFill>
                  <a:solidFill>
                    <a:srgbClr val="0462C1"/>
                  </a:solidFill>
                </a:uFill>
                <a:latin typeface="Trebuchet MS"/>
                <a:cs typeface="Trebuchet MS"/>
                <a:hlinkClick r:id="rId2"/>
              </a:rPr>
              <a:t>software</a:t>
            </a:r>
            <a:r>
              <a:rPr sz="1800" b="0" spc="-5" dirty="0">
                <a:solidFill>
                  <a:srgbClr val="0462C1"/>
                </a:solidFill>
                <a:latin typeface="Trebuchet MS"/>
                <a:cs typeface="Trebuchet MS"/>
                <a:hlinkClick r:id="rId2"/>
              </a:rPr>
              <a:t> </a:t>
            </a:r>
            <a:r>
              <a:rPr sz="1800" b="0" spc="-5" dirty="0">
                <a:solidFill>
                  <a:srgbClr val="454545"/>
                </a:solidFill>
                <a:latin typeface="Trebuchet MS"/>
                <a:cs typeface="Trebuchet MS"/>
              </a:rPr>
              <a:t>program that helps create </a:t>
            </a:r>
            <a:r>
              <a:rPr sz="1800" b="0" dirty="0">
                <a:solidFill>
                  <a:srgbClr val="454545"/>
                </a:solidFill>
                <a:latin typeface="Trebuchet MS"/>
                <a:cs typeface="Trebuchet MS"/>
              </a:rPr>
              <a:t>a </a:t>
            </a:r>
            <a:r>
              <a:rPr sz="1800" b="0" spc="-5" dirty="0">
                <a:solidFill>
                  <a:srgbClr val="454545"/>
                </a:solidFill>
                <a:latin typeface="Trebuchet MS"/>
                <a:cs typeface="Trebuchet MS"/>
              </a:rPr>
              <a:t>slideshow that </a:t>
            </a:r>
            <a:r>
              <a:rPr sz="1800" b="0" dirty="0">
                <a:solidFill>
                  <a:srgbClr val="454545"/>
                </a:solidFill>
                <a:latin typeface="Trebuchet MS"/>
                <a:cs typeface="Trebuchet MS"/>
              </a:rPr>
              <a:t>addresses a </a:t>
            </a:r>
            <a:r>
              <a:rPr sz="1800" b="0" spc="-10" dirty="0">
                <a:solidFill>
                  <a:srgbClr val="454545"/>
                </a:solidFill>
                <a:latin typeface="Trebuchet MS"/>
                <a:cs typeface="Trebuchet MS"/>
              </a:rPr>
              <a:t>topic. </a:t>
            </a:r>
            <a:r>
              <a:rPr sz="1800" b="0" spc="-530" dirty="0">
                <a:solidFill>
                  <a:srgbClr val="454545"/>
                </a:solidFill>
                <a:latin typeface="Trebuchet MS"/>
                <a:cs typeface="Trebuchet MS"/>
              </a:rPr>
              <a:t> </a:t>
            </a:r>
            <a:r>
              <a:rPr sz="1800" b="0" spc="-10" dirty="0">
                <a:solidFill>
                  <a:srgbClr val="454545"/>
                </a:solidFill>
                <a:latin typeface="Trebuchet MS"/>
                <a:cs typeface="Trebuchet MS"/>
              </a:rPr>
              <a:t>Presentation</a:t>
            </a:r>
            <a:r>
              <a:rPr sz="1800" b="0" spc="10" dirty="0">
                <a:solidFill>
                  <a:srgbClr val="454545"/>
                </a:solidFill>
                <a:latin typeface="Trebuchet MS"/>
                <a:cs typeface="Trebuchet MS"/>
              </a:rPr>
              <a:t> </a:t>
            </a:r>
            <a:r>
              <a:rPr sz="1800" b="0" spc="-5" dirty="0">
                <a:solidFill>
                  <a:srgbClr val="454545"/>
                </a:solidFill>
                <a:latin typeface="Trebuchet MS"/>
                <a:cs typeface="Trebuchet MS"/>
              </a:rPr>
              <a:t>programs are</a:t>
            </a:r>
            <a:r>
              <a:rPr sz="1800" b="0" spc="5" dirty="0">
                <a:solidFill>
                  <a:srgbClr val="454545"/>
                </a:solidFill>
                <a:latin typeface="Trebuchet MS"/>
                <a:cs typeface="Trebuchet MS"/>
              </a:rPr>
              <a:t> </a:t>
            </a:r>
            <a:r>
              <a:rPr sz="1800" b="0" spc="-10" dirty="0">
                <a:solidFill>
                  <a:srgbClr val="454545"/>
                </a:solidFill>
                <a:latin typeface="Trebuchet MS"/>
                <a:cs typeface="Trebuchet MS"/>
              </a:rPr>
              <a:t>often</a:t>
            </a:r>
            <a:r>
              <a:rPr sz="1800" b="0" spc="15" dirty="0">
                <a:solidFill>
                  <a:srgbClr val="454545"/>
                </a:solidFill>
                <a:latin typeface="Trebuchet MS"/>
                <a:cs typeface="Trebuchet MS"/>
              </a:rPr>
              <a:t> </a:t>
            </a:r>
            <a:r>
              <a:rPr sz="1800" b="0" spc="-5" dirty="0">
                <a:solidFill>
                  <a:srgbClr val="454545"/>
                </a:solidFill>
                <a:latin typeface="Trebuchet MS"/>
                <a:cs typeface="Trebuchet MS"/>
              </a:rPr>
              <a:t>used in</a:t>
            </a:r>
            <a:r>
              <a:rPr sz="1800" b="0" spc="5" dirty="0">
                <a:solidFill>
                  <a:srgbClr val="454545"/>
                </a:solidFill>
                <a:latin typeface="Trebuchet MS"/>
                <a:cs typeface="Trebuchet MS"/>
              </a:rPr>
              <a:t> </a:t>
            </a:r>
            <a:r>
              <a:rPr sz="1800" b="0" spc="-5" dirty="0">
                <a:solidFill>
                  <a:srgbClr val="454545"/>
                </a:solidFill>
                <a:latin typeface="Trebuchet MS"/>
                <a:cs typeface="Trebuchet MS"/>
              </a:rPr>
              <a:t>businesses</a:t>
            </a:r>
            <a:r>
              <a:rPr sz="1800" b="0" spc="-20" dirty="0">
                <a:solidFill>
                  <a:srgbClr val="454545"/>
                </a:solidFill>
                <a:latin typeface="Trebuchet MS"/>
                <a:cs typeface="Trebuchet MS"/>
              </a:rPr>
              <a:t> </a:t>
            </a:r>
            <a:r>
              <a:rPr sz="1800" b="0" spc="-5" dirty="0">
                <a:solidFill>
                  <a:srgbClr val="454545"/>
                </a:solidFill>
                <a:latin typeface="Trebuchet MS"/>
                <a:cs typeface="Trebuchet MS"/>
              </a:rPr>
              <a:t>and</a:t>
            </a:r>
            <a:r>
              <a:rPr sz="1800" b="0" spc="-10" dirty="0">
                <a:solidFill>
                  <a:srgbClr val="454545"/>
                </a:solidFill>
                <a:latin typeface="Trebuchet MS"/>
                <a:cs typeface="Trebuchet MS"/>
              </a:rPr>
              <a:t> </a:t>
            </a:r>
            <a:r>
              <a:rPr sz="1800" b="0" spc="-5" dirty="0">
                <a:solidFill>
                  <a:srgbClr val="454545"/>
                </a:solidFill>
                <a:latin typeface="Trebuchet MS"/>
                <a:cs typeface="Trebuchet MS"/>
              </a:rPr>
              <a:t>schools</a:t>
            </a:r>
            <a:r>
              <a:rPr sz="1800" b="0" spc="-10" dirty="0">
                <a:solidFill>
                  <a:srgbClr val="454545"/>
                </a:solidFill>
                <a:latin typeface="Trebuchet MS"/>
                <a:cs typeface="Trebuchet MS"/>
              </a:rPr>
              <a:t> for</a:t>
            </a:r>
            <a:r>
              <a:rPr sz="1800" b="0" spc="5" dirty="0">
                <a:solidFill>
                  <a:srgbClr val="454545"/>
                </a:solidFill>
                <a:latin typeface="Trebuchet MS"/>
                <a:cs typeface="Trebuchet MS"/>
              </a:rPr>
              <a:t> </a:t>
            </a:r>
            <a:r>
              <a:rPr sz="1800" b="0" spc="-5" dirty="0">
                <a:solidFill>
                  <a:srgbClr val="454545"/>
                </a:solidFill>
                <a:latin typeface="Trebuchet MS"/>
                <a:cs typeface="Trebuchet MS"/>
              </a:rPr>
              <a:t>discussing</a:t>
            </a:r>
            <a:r>
              <a:rPr sz="1800" b="0" spc="-35" dirty="0">
                <a:solidFill>
                  <a:srgbClr val="454545"/>
                </a:solidFill>
                <a:latin typeface="Trebuchet MS"/>
                <a:cs typeface="Trebuchet MS"/>
              </a:rPr>
              <a:t> </a:t>
            </a:r>
            <a:r>
              <a:rPr sz="1800" b="0" dirty="0">
                <a:solidFill>
                  <a:srgbClr val="454545"/>
                </a:solidFill>
                <a:latin typeface="Trebuchet MS"/>
                <a:cs typeface="Trebuchet MS"/>
              </a:rPr>
              <a:t>a </a:t>
            </a:r>
            <a:r>
              <a:rPr sz="1800" b="0" spc="-5" dirty="0">
                <a:solidFill>
                  <a:srgbClr val="454545"/>
                </a:solidFill>
                <a:latin typeface="Trebuchet MS"/>
                <a:cs typeface="Trebuchet MS"/>
              </a:rPr>
              <a:t>topic</a:t>
            </a:r>
            <a:r>
              <a:rPr sz="1800" b="0" dirty="0">
                <a:solidFill>
                  <a:srgbClr val="454545"/>
                </a:solidFill>
                <a:latin typeface="Trebuchet MS"/>
                <a:cs typeface="Trebuchet MS"/>
              </a:rPr>
              <a:t> </a:t>
            </a:r>
            <a:r>
              <a:rPr sz="1800" b="0" spc="-5" dirty="0">
                <a:solidFill>
                  <a:srgbClr val="454545"/>
                </a:solidFill>
                <a:latin typeface="Trebuchet MS"/>
                <a:cs typeface="Trebuchet MS"/>
              </a:rPr>
              <a:t>or </a:t>
            </a:r>
            <a:r>
              <a:rPr sz="1800" b="0" spc="-10" dirty="0">
                <a:solidFill>
                  <a:srgbClr val="454545"/>
                </a:solidFill>
                <a:latin typeface="Trebuchet MS"/>
                <a:cs typeface="Trebuchet MS"/>
              </a:rPr>
              <a:t>for</a:t>
            </a:r>
            <a:r>
              <a:rPr sz="1800" b="0" dirty="0">
                <a:solidFill>
                  <a:srgbClr val="454545"/>
                </a:solidFill>
                <a:latin typeface="Trebuchet MS"/>
                <a:cs typeface="Trebuchet MS"/>
              </a:rPr>
              <a:t> </a:t>
            </a:r>
            <a:r>
              <a:rPr sz="1800" b="0" spc="-5" dirty="0">
                <a:solidFill>
                  <a:srgbClr val="454545"/>
                </a:solidFill>
                <a:latin typeface="Trebuchet MS"/>
                <a:cs typeface="Trebuchet MS"/>
              </a:rPr>
              <a:t>teaching.</a:t>
            </a:r>
            <a:r>
              <a:rPr sz="1800" b="0" spc="15" dirty="0">
                <a:solidFill>
                  <a:srgbClr val="454545"/>
                </a:solidFill>
                <a:latin typeface="Trebuchet MS"/>
                <a:cs typeface="Trebuchet MS"/>
              </a:rPr>
              <a:t> </a:t>
            </a:r>
            <a:r>
              <a:rPr sz="1800" b="0" spc="-5" dirty="0">
                <a:solidFill>
                  <a:srgbClr val="454545"/>
                </a:solidFill>
                <a:latin typeface="Trebuchet MS"/>
                <a:cs typeface="Trebuchet MS"/>
              </a:rPr>
              <a:t>Many </a:t>
            </a:r>
            <a:r>
              <a:rPr sz="1800" b="0" spc="-525" dirty="0">
                <a:solidFill>
                  <a:srgbClr val="454545"/>
                </a:solidFill>
                <a:latin typeface="Trebuchet MS"/>
                <a:cs typeface="Trebuchet MS"/>
              </a:rPr>
              <a:t> </a:t>
            </a:r>
            <a:r>
              <a:rPr sz="1800" b="0" spc="-5" dirty="0">
                <a:solidFill>
                  <a:srgbClr val="454545"/>
                </a:solidFill>
                <a:latin typeface="Trebuchet MS"/>
                <a:cs typeface="Trebuchet MS"/>
              </a:rPr>
              <a:t>times,</a:t>
            </a:r>
            <a:r>
              <a:rPr sz="1800" b="0" dirty="0">
                <a:solidFill>
                  <a:srgbClr val="454545"/>
                </a:solidFill>
                <a:latin typeface="Trebuchet MS"/>
                <a:cs typeface="Trebuchet MS"/>
              </a:rPr>
              <a:t> </a:t>
            </a:r>
            <a:r>
              <a:rPr sz="1800" b="0" spc="-5" dirty="0">
                <a:solidFill>
                  <a:srgbClr val="454545"/>
                </a:solidFill>
                <a:latin typeface="Trebuchet MS"/>
                <a:cs typeface="Trebuchet MS"/>
              </a:rPr>
              <a:t>users</a:t>
            </a:r>
            <a:r>
              <a:rPr sz="1800" b="0" spc="-10" dirty="0">
                <a:solidFill>
                  <a:srgbClr val="454545"/>
                </a:solidFill>
                <a:latin typeface="Trebuchet MS"/>
                <a:cs typeface="Trebuchet MS"/>
              </a:rPr>
              <a:t> </a:t>
            </a:r>
            <a:r>
              <a:rPr sz="1800" b="0" spc="-5" dirty="0">
                <a:solidFill>
                  <a:srgbClr val="454545"/>
                </a:solidFill>
                <a:latin typeface="Trebuchet MS"/>
                <a:cs typeface="Trebuchet MS"/>
              </a:rPr>
              <a:t>who</a:t>
            </a:r>
            <a:r>
              <a:rPr sz="1800" b="0" spc="-10" dirty="0">
                <a:solidFill>
                  <a:srgbClr val="454545"/>
                </a:solidFill>
                <a:latin typeface="Trebuchet MS"/>
                <a:cs typeface="Trebuchet MS"/>
              </a:rPr>
              <a:t> </a:t>
            </a:r>
            <a:r>
              <a:rPr sz="1800" b="0" spc="-5" dirty="0">
                <a:solidFill>
                  <a:srgbClr val="454545"/>
                </a:solidFill>
                <a:latin typeface="Trebuchet MS"/>
                <a:cs typeface="Trebuchet MS"/>
              </a:rPr>
              <a:t>use</a:t>
            </a:r>
            <a:r>
              <a:rPr sz="1800" b="0" spc="5" dirty="0">
                <a:solidFill>
                  <a:srgbClr val="454545"/>
                </a:solidFill>
                <a:latin typeface="Trebuchet MS"/>
                <a:cs typeface="Trebuchet MS"/>
              </a:rPr>
              <a:t> </a:t>
            </a:r>
            <a:r>
              <a:rPr sz="1800" b="0" spc="-5" dirty="0">
                <a:solidFill>
                  <a:srgbClr val="454545"/>
                </a:solidFill>
                <a:latin typeface="Trebuchet MS"/>
                <a:cs typeface="Trebuchet MS"/>
              </a:rPr>
              <a:t>presentation</a:t>
            </a:r>
            <a:r>
              <a:rPr sz="1800" b="0" spc="5" dirty="0">
                <a:solidFill>
                  <a:srgbClr val="454545"/>
                </a:solidFill>
                <a:latin typeface="Trebuchet MS"/>
                <a:cs typeface="Trebuchet MS"/>
              </a:rPr>
              <a:t> </a:t>
            </a:r>
            <a:r>
              <a:rPr sz="1800" b="0" spc="-5" dirty="0">
                <a:solidFill>
                  <a:srgbClr val="454545"/>
                </a:solidFill>
                <a:latin typeface="Trebuchet MS"/>
                <a:cs typeface="Trebuchet MS"/>
              </a:rPr>
              <a:t>programs</a:t>
            </a:r>
            <a:r>
              <a:rPr sz="1800" b="0" spc="-10" dirty="0">
                <a:solidFill>
                  <a:srgbClr val="454545"/>
                </a:solidFill>
                <a:latin typeface="Trebuchet MS"/>
                <a:cs typeface="Trebuchet MS"/>
              </a:rPr>
              <a:t> </a:t>
            </a:r>
            <a:r>
              <a:rPr sz="1800" b="0" spc="-5" dirty="0">
                <a:solidFill>
                  <a:srgbClr val="454545"/>
                </a:solidFill>
                <a:latin typeface="Trebuchet MS"/>
                <a:cs typeface="Trebuchet MS"/>
              </a:rPr>
              <a:t>also use</a:t>
            </a:r>
            <a:r>
              <a:rPr sz="1800" b="0" spc="-10" dirty="0">
                <a:solidFill>
                  <a:srgbClr val="454545"/>
                </a:solidFill>
                <a:latin typeface="Trebuchet MS"/>
                <a:cs typeface="Trebuchet MS"/>
              </a:rPr>
              <a:t> </a:t>
            </a:r>
            <a:r>
              <a:rPr sz="1800" b="0" dirty="0">
                <a:solidFill>
                  <a:srgbClr val="454545"/>
                </a:solidFill>
                <a:latin typeface="Trebuchet MS"/>
                <a:cs typeface="Trebuchet MS"/>
              </a:rPr>
              <a:t>a</a:t>
            </a:r>
            <a:r>
              <a:rPr sz="1800" b="0" spc="35" dirty="0">
                <a:solidFill>
                  <a:srgbClr val="454545"/>
                </a:solidFill>
                <a:latin typeface="Trebuchet MS"/>
                <a:cs typeface="Trebuchet MS"/>
              </a:rPr>
              <a:t> </a:t>
            </a:r>
            <a:r>
              <a:rPr sz="1800" b="0" u="heavy" spc="-5" dirty="0">
                <a:solidFill>
                  <a:srgbClr val="0462C1"/>
                </a:solidFill>
                <a:uFill>
                  <a:solidFill>
                    <a:srgbClr val="0462C1"/>
                  </a:solidFill>
                </a:uFill>
                <a:latin typeface="Trebuchet MS"/>
                <a:cs typeface="Trebuchet MS"/>
                <a:hlinkClick r:id="rId3"/>
              </a:rPr>
              <a:t>projector</a:t>
            </a:r>
            <a:r>
              <a:rPr sz="1800" b="0" spc="10" dirty="0">
                <a:solidFill>
                  <a:srgbClr val="0462C1"/>
                </a:solidFill>
                <a:latin typeface="Trebuchet MS"/>
                <a:cs typeface="Trebuchet MS"/>
                <a:hlinkClick r:id="rId3"/>
              </a:rPr>
              <a:t> </a:t>
            </a:r>
            <a:r>
              <a:rPr sz="1800" b="0" spc="-5" dirty="0">
                <a:solidFill>
                  <a:srgbClr val="454545"/>
                </a:solidFill>
                <a:latin typeface="Trebuchet MS"/>
                <a:cs typeface="Trebuchet MS"/>
              </a:rPr>
              <a:t>to project the</a:t>
            </a:r>
            <a:r>
              <a:rPr sz="1800" b="0" spc="10" dirty="0">
                <a:solidFill>
                  <a:srgbClr val="454545"/>
                </a:solidFill>
                <a:latin typeface="Trebuchet MS"/>
                <a:cs typeface="Trebuchet MS"/>
              </a:rPr>
              <a:t> </a:t>
            </a:r>
            <a:r>
              <a:rPr sz="1800" b="0" spc="-5" dirty="0">
                <a:solidFill>
                  <a:srgbClr val="454545"/>
                </a:solidFill>
                <a:latin typeface="Trebuchet MS"/>
                <a:cs typeface="Trebuchet MS"/>
              </a:rPr>
              <a:t>slideshow</a:t>
            </a:r>
            <a:r>
              <a:rPr sz="1800" b="0" spc="-25" dirty="0">
                <a:solidFill>
                  <a:srgbClr val="454545"/>
                </a:solidFill>
                <a:latin typeface="Trebuchet MS"/>
                <a:cs typeface="Trebuchet MS"/>
              </a:rPr>
              <a:t> </a:t>
            </a:r>
            <a:r>
              <a:rPr sz="1800" b="0" spc="-5" dirty="0">
                <a:solidFill>
                  <a:srgbClr val="454545"/>
                </a:solidFill>
                <a:latin typeface="Trebuchet MS"/>
                <a:cs typeface="Trebuchet MS"/>
              </a:rPr>
              <a:t>up</a:t>
            </a:r>
            <a:r>
              <a:rPr sz="1800" b="0" spc="-15" dirty="0">
                <a:solidFill>
                  <a:srgbClr val="454545"/>
                </a:solidFill>
                <a:latin typeface="Trebuchet MS"/>
                <a:cs typeface="Trebuchet MS"/>
              </a:rPr>
              <a:t> </a:t>
            </a:r>
            <a:r>
              <a:rPr sz="1800" b="0" spc="-5" dirty="0">
                <a:solidFill>
                  <a:srgbClr val="454545"/>
                </a:solidFill>
                <a:latin typeface="Trebuchet MS"/>
                <a:cs typeface="Trebuchet MS"/>
              </a:rPr>
              <a:t>on</a:t>
            </a:r>
            <a:r>
              <a:rPr sz="1800" b="0" dirty="0">
                <a:solidFill>
                  <a:srgbClr val="454545"/>
                </a:solidFill>
                <a:latin typeface="Trebuchet MS"/>
                <a:cs typeface="Trebuchet MS"/>
              </a:rPr>
              <a:t> a screen </a:t>
            </a:r>
            <a:r>
              <a:rPr sz="1800" b="0" spc="5" dirty="0">
                <a:solidFill>
                  <a:srgbClr val="454545"/>
                </a:solidFill>
                <a:latin typeface="Trebuchet MS"/>
                <a:cs typeface="Trebuchet MS"/>
              </a:rPr>
              <a:t> </a:t>
            </a:r>
            <a:r>
              <a:rPr sz="1800" b="0" spc="-5" dirty="0">
                <a:solidFill>
                  <a:srgbClr val="454545"/>
                </a:solidFill>
                <a:latin typeface="Trebuchet MS"/>
                <a:cs typeface="Trebuchet MS"/>
              </a:rPr>
              <a:t>that</a:t>
            </a:r>
            <a:r>
              <a:rPr sz="1800" b="0" dirty="0">
                <a:solidFill>
                  <a:srgbClr val="454545"/>
                </a:solidFill>
                <a:latin typeface="Trebuchet MS"/>
                <a:cs typeface="Trebuchet MS"/>
              </a:rPr>
              <a:t> </a:t>
            </a:r>
            <a:r>
              <a:rPr sz="1800" b="0" spc="-10" dirty="0">
                <a:solidFill>
                  <a:srgbClr val="454545"/>
                </a:solidFill>
                <a:latin typeface="Trebuchet MS"/>
                <a:cs typeface="Trebuchet MS"/>
              </a:rPr>
              <a:t>everyone</a:t>
            </a:r>
            <a:r>
              <a:rPr sz="1800" b="0" spc="20" dirty="0">
                <a:solidFill>
                  <a:srgbClr val="454545"/>
                </a:solidFill>
                <a:latin typeface="Trebuchet MS"/>
                <a:cs typeface="Trebuchet MS"/>
              </a:rPr>
              <a:t> </a:t>
            </a:r>
            <a:r>
              <a:rPr sz="1800" b="0" spc="-5" dirty="0">
                <a:solidFill>
                  <a:srgbClr val="454545"/>
                </a:solidFill>
                <a:latin typeface="Trebuchet MS"/>
                <a:cs typeface="Trebuchet MS"/>
              </a:rPr>
              <a:t>can</a:t>
            </a:r>
            <a:r>
              <a:rPr sz="1800" b="0" spc="5" dirty="0">
                <a:solidFill>
                  <a:srgbClr val="454545"/>
                </a:solidFill>
                <a:latin typeface="Trebuchet MS"/>
                <a:cs typeface="Trebuchet MS"/>
              </a:rPr>
              <a:t> </a:t>
            </a:r>
            <a:r>
              <a:rPr sz="1800" b="0" spc="-5" dirty="0">
                <a:solidFill>
                  <a:srgbClr val="454545"/>
                </a:solidFill>
                <a:latin typeface="Trebuchet MS"/>
                <a:cs typeface="Trebuchet MS"/>
              </a:rPr>
              <a:t>easily</a:t>
            </a:r>
            <a:r>
              <a:rPr sz="1800" b="0" spc="-20" dirty="0">
                <a:solidFill>
                  <a:srgbClr val="454545"/>
                </a:solidFill>
                <a:latin typeface="Trebuchet MS"/>
                <a:cs typeface="Trebuchet MS"/>
              </a:rPr>
              <a:t> </a:t>
            </a:r>
            <a:r>
              <a:rPr sz="1800" b="0" spc="-40" dirty="0">
                <a:solidFill>
                  <a:srgbClr val="454545"/>
                </a:solidFill>
                <a:latin typeface="Trebuchet MS"/>
                <a:cs typeface="Trebuchet MS"/>
              </a:rPr>
              <a:t>view.</a:t>
            </a:r>
            <a:r>
              <a:rPr sz="1800" b="0" dirty="0">
                <a:solidFill>
                  <a:srgbClr val="454545"/>
                </a:solidFill>
                <a:latin typeface="Trebuchet MS"/>
                <a:cs typeface="Trebuchet MS"/>
              </a:rPr>
              <a:t> </a:t>
            </a:r>
            <a:r>
              <a:rPr sz="1800" b="0" spc="-5" dirty="0">
                <a:solidFill>
                  <a:srgbClr val="454545"/>
                </a:solidFill>
                <a:latin typeface="Trebuchet MS"/>
                <a:cs typeface="Trebuchet MS"/>
              </a:rPr>
              <a:t>Examples</a:t>
            </a:r>
            <a:r>
              <a:rPr sz="1800" b="0" spc="-15" dirty="0">
                <a:solidFill>
                  <a:srgbClr val="454545"/>
                </a:solidFill>
                <a:latin typeface="Trebuchet MS"/>
                <a:cs typeface="Trebuchet MS"/>
              </a:rPr>
              <a:t> </a:t>
            </a:r>
            <a:r>
              <a:rPr sz="1800" b="0" spc="-5" dirty="0">
                <a:solidFill>
                  <a:srgbClr val="454545"/>
                </a:solidFill>
                <a:latin typeface="Trebuchet MS"/>
                <a:cs typeface="Trebuchet MS"/>
              </a:rPr>
              <a:t>of</a:t>
            </a:r>
            <a:r>
              <a:rPr sz="1800" b="0" spc="-10" dirty="0">
                <a:solidFill>
                  <a:srgbClr val="454545"/>
                </a:solidFill>
                <a:latin typeface="Trebuchet MS"/>
                <a:cs typeface="Trebuchet MS"/>
              </a:rPr>
              <a:t> </a:t>
            </a:r>
            <a:r>
              <a:rPr sz="1800" b="0" spc="-5" dirty="0">
                <a:solidFill>
                  <a:srgbClr val="454545"/>
                </a:solidFill>
                <a:latin typeface="Trebuchet MS"/>
                <a:cs typeface="Trebuchet MS"/>
              </a:rPr>
              <a:t>presentation</a:t>
            </a:r>
            <a:r>
              <a:rPr sz="1800" b="0" spc="5" dirty="0">
                <a:solidFill>
                  <a:srgbClr val="454545"/>
                </a:solidFill>
                <a:latin typeface="Trebuchet MS"/>
                <a:cs typeface="Trebuchet MS"/>
              </a:rPr>
              <a:t> </a:t>
            </a:r>
            <a:r>
              <a:rPr sz="1800" b="0" spc="-5" dirty="0">
                <a:solidFill>
                  <a:srgbClr val="454545"/>
                </a:solidFill>
                <a:latin typeface="Trebuchet MS"/>
                <a:cs typeface="Trebuchet MS"/>
              </a:rPr>
              <a:t>programs</a:t>
            </a:r>
            <a:r>
              <a:rPr sz="1800" b="0" dirty="0">
                <a:solidFill>
                  <a:srgbClr val="454545"/>
                </a:solidFill>
                <a:latin typeface="Trebuchet MS"/>
                <a:cs typeface="Trebuchet MS"/>
              </a:rPr>
              <a:t> </a:t>
            </a:r>
            <a:r>
              <a:rPr sz="1800" b="0" spc="-5" dirty="0">
                <a:solidFill>
                  <a:srgbClr val="454545"/>
                </a:solidFill>
                <a:latin typeface="Trebuchet MS"/>
                <a:cs typeface="Trebuchet MS"/>
              </a:rPr>
              <a:t>that</a:t>
            </a:r>
            <a:r>
              <a:rPr sz="1800" b="0" spc="5" dirty="0">
                <a:solidFill>
                  <a:srgbClr val="454545"/>
                </a:solidFill>
                <a:latin typeface="Trebuchet MS"/>
                <a:cs typeface="Trebuchet MS"/>
              </a:rPr>
              <a:t> </a:t>
            </a:r>
            <a:r>
              <a:rPr sz="1800" b="0" spc="-5" dirty="0">
                <a:solidFill>
                  <a:srgbClr val="454545"/>
                </a:solidFill>
                <a:latin typeface="Trebuchet MS"/>
                <a:cs typeface="Trebuchet MS"/>
              </a:rPr>
              <a:t>can be</a:t>
            </a:r>
            <a:r>
              <a:rPr sz="1800" b="0" dirty="0">
                <a:solidFill>
                  <a:srgbClr val="454545"/>
                </a:solidFill>
                <a:latin typeface="Trebuchet MS"/>
                <a:cs typeface="Trebuchet MS"/>
              </a:rPr>
              <a:t> </a:t>
            </a:r>
            <a:r>
              <a:rPr sz="1800" b="0" spc="-5" dirty="0">
                <a:solidFill>
                  <a:srgbClr val="454545"/>
                </a:solidFill>
                <a:latin typeface="Trebuchet MS"/>
                <a:cs typeface="Trebuchet MS"/>
              </a:rPr>
              <a:t>used</a:t>
            </a:r>
            <a:endParaRPr sz="1800" dirty="0">
              <a:latin typeface="Trebuchet MS"/>
              <a:cs typeface="Trebuchet MS"/>
            </a:endParaRPr>
          </a:p>
          <a:p>
            <a:pPr marL="12700" marR="114935">
              <a:lnSpc>
                <a:spcPct val="100000"/>
              </a:lnSpc>
              <a:spcBef>
                <a:spcPts val="10"/>
              </a:spcBef>
            </a:pPr>
            <a:r>
              <a:rPr sz="1800" b="0" spc="-5" dirty="0">
                <a:solidFill>
                  <a:srgbClr val="454545"/>
                </a:solidFill>
                <a:latin typeface="Trebuchet MS"/>
                <a:cs typeface="Trebuchet MS"/>
              </a:rPr>
              <a:t>include </a:t>
            </a:r>
            <a:r>
              <a:rPr sz="1800" b="0" u="heavy" spc="-5" dirty="0">
                <a:solidFill>
                  <a:srgbClr val="0462C1"/>
                </a:solidFill>
                <a:uFill>
                  <a:solidFill>
                    <a:srgbClr val="0462C1"/>
                  </a:solidFill>
                </a:uFill>
                <a:latin typeface="Trebuchet MS"/>
                <a:cs typeface="Trebuchet MS"/>
                <a:hlinkClick r:id="rId4"/>
              </a:rPr>
              <a:t>Microsoft</a:t>
            </a:r>
            <a:r>
              <a:rPr sz="1800" b="0" spc="-5" dirty="0">
                <a:solidFill>
                  <a:srgbClr val="0462C1"/>
                </a:solidFill>
                <a:latin typeface="Trebuchet MS"/>
                <a:cs typeface="Trebuchet MS"/>
                <a:hlinkClick r:id="rId4"/>
              </a:rPr>
              <a:t> </a:t>
            </a:r>
            <a:r>
              <a:rPr sz="1800" b="0" u="heavy" spc="-20" dirty="0">
                <a:solidFill>
                  <a:srgbClr val="0462C1"/>
                </a:solidFill>
                <a:uFill>
                  <a:solidFill>
                    <a:srgbClr val="0462C1"/>
                  </a:solidFill>
                </a:uFill>
                <a:latin typeface="Trebuchet MS"/>
                <a:cs typeface="Trebuchet MS"/>
                <a:hlinkClick r:id="rId5"/>
              </a:rPr>
              <a:t>PowerPoint</a:t>
            </a:r>
            <a:r>
              <a:rPr sz="1800" b="0" spc="-20" dirty="0">
                <a:solidFill>
                  <a:srgbClr val="454545"/>
                </a:solidFill>
                <a:latin typeface="Trebuchet MS"/>
                <a:cs typeface="Trebuchet MS"/>
              </a:rPr>
              <a:t>, </a:t>
            </a:r>
            <a:r>
              <a:rPr sz="1800" b="0" u="heavy" spc="-20" dirty="0">
                <a:solidFill>
                  <a:srgbClr val="0462C1"/>
                </a:solidFill>
                <a:uFill>
                  <a:solidFill>
                    <a:srgbClr val="0462C1"/>
                  </a:solidFill>
                </a:uFill>
                <a:latin typeface="Trebuchet MS"/>
                <a:cs typeface="Trebuchet MS"/>
                <a:hlinkClick r:id="rId6"/>
              </a:rPr>
              <a:t>iWork</a:t>
            </a:r>
            <a:r>
              <a:rPr sz="1800" b="0" spc="-20" dirty="0">
                <a:solidFill>
                  <a:srgbClr val="0462C1"/>
                </a:solidFill>
                <a:latin typeface="Trebuchet MS"/>
                <a:cs typeface="Trebuchet MS"/>
                <a:hlinkClick r:id="rId6"/>
              </a:rPr>
              <a:t> </a:t>
            </a:r>
            <a:r>
              <a:rPr sz="1800" b="0" spc="-15" dirty="0">
                <a:solidFill>
                  <a:srgbClr val="454545"/>
                </a:solidFill>
                <a:latin typeface="Trebuchet MS"/>
                <a:cs typeface="Trebuchet MS"/>
              </a:rPr>
              <a:t>Keynote </a:t>
            </a:r>
            <a:r>
              <a:rPr sz="1800" b="0" spc="-5" dirty="0">
                <a:solidFill>
                  <a:srgbClr val="454545"/>
                </a:solidFill>
                <a:latin typeface="Trebuchet MS"/>
                <a:cs typeface="Trebuchet MS"/>
              </a:rPr>
              <a:t>on the Apple, and </a:t>
            </a:r>
            <a:r>
              <a:rPr sz="1800" b="0" u="heavy" dirty="0">
                <a:solidFill>
                  <a:srgbClr val="0462C1"/>
                </a:solidFill>
                <a:uFill>
                  <a:solidFill>
                    <a:srgbClr val="0462C1"/>
                  </a:solidFill>
                </a:uFill>
                <a:latin typeface="Trebuchet MS"/>
                <a:cs typeface="Trebuchet MS"/>
                <a:hlinkClick r:id="rId7"/>
              </a:rPr>
              <a:t>Open </a:t>
            </a:r>
            <a:r>
              <a:rPr sz="1800" b="0" u="heavy" spc="-5" dirty="0">
                <a:solidFill>
                  <a:srgbClr val="0462C1"/>
                </a:solidFill>
                <a:uFill>
                  <a:solidFill>
                    <a:srgbClr val="0462C1"/>
                  </a:solidFill>
                </a:uFill>
                <a:latin typeface="Trebuchet MS"/>
                <a:cs typeface="Trebuchet MS"/>
                <a:hlinkClick r:id="rId7"/>
              </a:rPr>
              <a:t>Office</a:t>
            </a:r>
            <a:r>
              <a:rPr sz="1800" b="0" spc="-5" dirty="0">
                <a:solidFill>
                  <a:srgbClr val="0462C1"/>
                </a:solidFill>
                <a:latin typeface="Trebuchet MS"/>
                <a:cs typeface="Trebuchet MS"/>
                <a:hlinkClick r:id="rId7"/>
              </a:rPr>
              <a:t> </a:t>
            </a:r>
            <a:r>
              <a:rPr sz="1800" b="0" dirty="0">
                <a:solidFill>
                  <a:srgbClr val="454545"/>
                </a:solidFill>
                <a:latin typeface="Trebuchet MS"/>
                <a:cs typeface="Trebuchet MS"/>
              </a:rPr>
              <a:t>Impress. </a:t>
            </a:r>
            <a:r>
              <a:rPr sz="1800" b="0" spc="-5" dirty="0">
                <a:solidFill>
                  <a:srgbClr val="454545"/>
                </a:solidFill>
                <a:latin typeface="Trebuchet MS"/>
                <a:cs typeface="Trebuchet MS"/>
              </a:rPr>
              <a:t>In the image to </a:t>
            </a:r>
            <a:r>
              <a:rPr sz="1800" b="0" spc="-10" dirty="0">
                <a:solidFill>
                  <a:srgbClr val="454545"/>
                </a:solidFill>
                <a:latin typeface="Trebuchet MS"/>
                <a:cs typeface="Trebuchet MS"/>
              </a:rPr>
              <a:t>the </a:t>
            </a:r>
            <a:r>
              <a:rPr sz="1800" b="0" spc="-5" dirty="0">
                <a:solidFill>
                  <a:srgbClr val="454545"/>
                </a:solidFill>
                <a:latin typeface="Trebuchet MS"/>
                <a:cs typeface="Trebuchet MS"/>
              </a:rPr>
              <a:t> right,</a:t>
            </a:r>
            <a:r>
              <a:rPr sz="1800" b="0" spc="5" dirty="0">
                <a:solidFill>
                  <a:srgbClr val="454545"/>
                </a:solidFill>
                <a:latin typeface="Trebuchet MS"/>
                <a:cs typeface="Trebuchet MS"/>
              </a:rPr>
              <a:t> </a:t>
            </a:r>
            <a:r>
              <a:rPr sz="1800" b="0" spc="-5" dirty="0">
                <a:solidFill>
                  <a:srgbClr val="454545"/>
                </a:solidFill>
                <a:latin typeface="Trebuchet MS"/>
                <a:cs typeface="Trebuchet MS"/>
              </a:rPr>
              <a:t>is</a:t>
            </a:r>
            <a:r>
              <a:rPr sz="1800" b="0" spc="-15" dirty="0">
                <a:solidFill>
                  <a:srgbClr val="454545"/>
                </a:solidFill>
                <a:latin typeface="Trebuchet MS"/>
                <a:cs typeface="Trebuchet MS"/>
              </a:rPr>
              <a:t> </a:t>
            </a:r>
            <a:r>
              <a:rPr sz="1800" b="0" spc="-5" dirty="0">
                <a:solidFill>
                  <a:srgbClr val="454545"/>
                </a:solidFill>
                <a:latin typeface="Trebuchet MS"/>
                <a:cs typeface="Trebuchet MS"/>
              </a:rPr>
              <a:t>an example of </a:t>
            </a:r>
            <a:r>
              <a:rPr sz="1800" b="0" dirty="0">
                <a:solidFill>
                  <a:srgbClr val="454545"/>
                </a:solidFill>
                <a:latin typeface="Trebuchet MS"/>
                <a:cs typeface="Trebuchet MS"/>
              </a:rPr>
              <a:t>Open</a:t>
            </a:r>
            <a:r>
              <a:rPr sz="1800" b="0" spc="-10" dirty="0">
                <a:solidFill>
                  <a:srgbClr val="454545"/>
                </a:solidFill>
                <a:latin typeface="Trebuchet MS"/>
                <a:cs typeface="Trebuchet MS"/>
              </a:rPr>
              <a:t> </a:t>
            </a:r>
            <a:r>
              <a:rPr sz="1800" b="0" spc="-5" dirty="0">
                <a:solidFill>
                  <a:srgbClr val="454545"/>
                </a:solidFill>
                <a:latin typeface="Trebuchet MS"/>
                <a:cs typeface="Trebuchet MS"/>
              </a:rPr>
              <a:t>Office</a:t>
            </a:r>
            <a:r>
              <a:rPr sz="1800" b="0" spc="5" dirty="0">
                <a:solidFill>
                  <a:srgbClr val="454545"/>
                </a:solidFill>
                <a:latin typeface="Trebuchet MS"/>
                <a:cs typeface="Trebuchet MS"/>
              </a:rPr>
              <a:t> </a:t>
            </a:r>
            <a:r>
              <a:rPr sz="1800" b="0" dirty="0">
                <a:solidFill>
                  <a:srgbClr val="454545"/>
                </a:solidFill>
                <a:latin typeface="Trebuchet MS"/>
                <a:cs typeface="Trebuchet MS"/>
              </a:rPr>
              <a:t>Impress,</a:t>
            </a:r>
            <a:r>
              <a:rPr sz="1800" b="0" spc="-25" dirty="0">
                <a:solidFill>
                  <a:srgbClr val="454545"/>
                </a:solidFill>
                <a:latin typeface="Trebuchet MS"/>
                <a:cs typeface="Trebuchet MS"/>
              </a:rPr>
              <a:t> </a:t>
            </a:r>
            <a:r>
              <a:rPr sz="1800" b="0" dirty="0">
                <a:solidFill>
                  <a:srgbClr val="454545"/>
                </a:solidFill>
                <a:latin typeface="Trebuchet MS"/>
                <a:cs typeface="Trebuchet MS"/>
              </a:rPr>
              <a:t>a</a:t>
            </a:r>
            <a:r>
              <a:rPr sz="1800" b="0" spc="-5" dirty="0">
                <a:solidFill>
                  <a:srgbClr val="454545"/>
                </a:solidFill>
                <a:latin typeface="Trebuchet MS"/>
                <a:cs typeface="Trebuchet MS"/>
              </a:rPr>
              <a:t> free</a:t>
            </a:r>
            <a:r>
              <a:rPr sz="1800" b="0" spc="35" dirty="0">
                <a:solidFill>
                  <a:srgbClr val="454545"/>
                </a:solidFill>
                <a:latin typeface="Trebuchet MS"/>
                <a:cs typeface="Trebuchet MS"/>
              </a:rPr>
              <a:t> </a:t>
            </a:r>
            <a:r>
              <a:rPr sz="1800" spc="-5" dirty="0">
                <a:solidFill>
                  <a:srgbClr val="454545"/>
                </a:solidFill>
                <a:latin typeface="Trebuchet MS"/>
                <a:cs typeface="Trebuchet MS"/>
              </a:rPr>
              <a:t>presentation</a:t>
            </a:r>
            <a:r>
              <a:rPr sz="1800" spc="10" dirty="0">
                <a:solidFill>
                  <a:srgbClr val="454545"/>
                </a:solidFill>
                <a:latin typeface="Trebuchet MS"/>
                <a:cs typeface="Trebuchet MS"/>
              </a:rPr>
              <a:t> </a:t>
            </a:r>
            <a:r>
              <a:rPr sz="1800" spc="-15" dirty="0">
                <a:solidFill>
                  <a:srgbClr val="454545"/>
                </a:solidFill>
                <a:latin typeface="Trebuchet MS"/>
                <a:cs typeface="Trebuchet MS"/>
              </a:rPr>
              <a:t>program</a:t>
            </a:r>
            <a:r>
              <a:rPr sz="1800" spc="20" dirty="0">
                <a:solidFill>
                  <a:srgbClr val="454545"/>
                </a:solidFill>
                <a:latin typeface="Trebuchet MS"/>
                <a:cs typeface="Trebuchet MS"/>
              </a:rPr>
              <a:t> </a:t>
            </a:r>
            <a:r>
              <a:rPr sz="1800" b="0" spc="-5" dirty="0">
                <a:solidFill>
                  <a:srgbClr val="454545"/>
                </a:solidFill>
                <a:latin typeface="Trebuchet MS"/>
                <a:cs typeface="Trebuchet MS"/>
              </a:rPr>
              <a:t>and</a:t>
            </a:r>
            <a:r>
              <a:rPr sz="1800" b="0" spc="5" dirty="0">
                <a:solidFill>
                  <a:srgbClr val="454545"/>
                </a:solidFill>
                <a:latin typeface="Trebuchet MS"/>
                <a:cs typeface="Trebuchet MS"/>
              </a:rPr>
              <a:t> </a:t>
            </a:r>
            <a:r>
              <a:rPr sz="1800" b="0" spc="-5" dirty="0">
                <a:solidFill>
                  <a:srgbClr val="454545"/>
                </a:solidFill>
                <a:latin typeface="Trebuchet MS"/>
                <a:cs typeface="Trebuchet MS"/>
              </a:rPr>
              <a:t>what you would</a:t>
            </a:r>
            <a:r>
              <a:rPr sz="1800" b="0" spc="-15" dirty="0">
                <a:solidFill>
                  <a:srgbClr val="454545"/>
                </a:solidFill>
                <a:latin typeface="Trebuchet MS"/>
                <a:cs typeface="Trebuchet MS"/>
              </a:rPr>
              <a:t> </a:t>
            </a:r>
            <a:r>
              <a:rPr sz="1800" b="0" dirty="0">
                <a:solidFill>
                  <a:srgbClr val="454545"/>
                </a:solidFill>
                <a:latin typeface="Trebuchet MS"/>
                <a:cs typeface="Trebuchet MS"/>
              </a:rPr>
              <a:t>see</a:t>
            </a:r>
            <a:r>
              <a:rPr sz="1800" b="0" spc="-5" dirty="0">
                <a:solidFill>
                  <a:srgbClr val="454545"/>
                </a:solidFill>
                <a:latin typeface="Trebuchet MS"/>
                <a:cs typeface="Trebuchet MS"/>
              </a:rPr>
              <a:t> as</a:t>
            </a:r>
            <a:r>
              <a:rPr sz="1800" b="0" spc="-15" dirty="0">
                <a:solidFill>
                  <a:srgbClr val="454545"/>
                </a:solidFill>
                <a:latin typeface="Trebuchet MS"/>
                <a:cs typeface="Trebuchet MS"/>
              </a:rPr>
              <a:t> </a:t>
            </a:r>
            <a:r>
              <a:rPr sz="1800" b="0" spc="-5" dirty="0">
                <a:solidFill>
                  <a:srgbClr val="454545"/>
                </a:solidFill>
                <a:latin typeface="Trebuchet MS"/>
                <a:cs typeface="Trebuchet MS"/>
              </a:rPr>
              <a:t>you </a:t>
            </a:r>
            <a:r>
              <a:rPr sz="1800" b="0" spc="-525" dirty="0">
                <a:solidFill>
                  <a:srgbClr val="454545"/>
                </a:solidFill>
                <a:latin typeface="Trebuchet MS"/>
                <a:cs typeface="Trebuchet MS"/>
              </a:rPr>
              <a:t> </a:t>
            </a:r>
            <a:r>
              <a:rPr sz="1800" b="0" spc="-5" dirty="0">
                <a:solidFill>
                  <a:srgbClr val="454545"/>
                </a:solidFill>
                <a:latin typeface="Trebuchet MS"/>
                <a:cs typeface="Trebuchet MS"/>
              </a:rPr>
              <a:t>were</a:t>
            </a:r>
            <a:r>
              <a:rPr sz="1800" b="0" spc="-10" dirty="0">
                <a:solidFill>
                  <a:srgbClr val="454545"/>
                </a:solidFill>
                <a:latin typeface="Trebuchet MS"/>
                <a:cs typeface="Trebuchet MS"/>
              </a:rPr>
              <a:t> </a:t>
            </a:r>
            <a:r>
              <a:rPr sz="1800" b="0" spc="-5" dirty="0">
                <a:solidFill>
                  <a:srgbClr val="454545"/>
                </a:solidFill>
                <a:latin typeface="Trebuchet MS"/>
                <a:cs typeface="Trebuchet MS"/>
              </a:rPr>
              <a:t>creating</a:t>
            </a:r>
            <a:r>
              <a:rPr sz="1800" b="0" spc="5" dirty="0">
                <a:solidFill>
                  <a:srgbClr val="454545"/>
                </a:solidFill>
                <a:latin typeface="Trebuchet MS"/>
                <a:cs typeface="Trebuchet MS"/>
              </a:rPr>
              <a:t> </a:t>
            </a:r>
            <a:r>
              <a:rPr sz="1800" b="0" dirty="0">
                <a:solidFill>
                  <a:srgbClr val="454545"/>
                </a:solidFill>
                <a:latin typeface="Trebuchet MS"/>
                <a:cs typeface="Trebuchet MS"/>
              </a:rPr>
              <a:t>a </a:t>
            </a:r>
            <a:r>
              <a:rPr sz="2000" dirty="0">
                <a:solidFill>
                  <a:srgbClr val="C00000"/>
                </a:solidFill>
                <a:latin typeface="Trebuchet MS"/>
                <a:cs typeface="Trebuchet MS"/>
              </a:rPr>
              <a:t>presentation</a:t>
            </a:r>
            <a:r>
              <a:rPr sz="1800" b="0" dirty="0">
                <a:solidFill>
                  <a:srgbClr val="454545"/>
                </a:solidFill>
                <a:latin typeface="Trebuchet MS"/>
                <a:cs typeface="Trebuchet MS"/>
              </a:rPr>
              <a:t>.</a:t>
            </a:r>
            <a:endParaRPr sz="1800" dirty="0">
              <a:latin typeface="Trebuchet MS"/>
              <a:cs typeface="Trebuchet MS"/>
            </a:endParaRPr>
          </a:p>
        </p:txBody>
      </p:sp>
      <p:sp>
        <p:nvSpPr>
          <p:cNvPr id="3" name="object 3"/>
          <p:cNvSpPr txBox="1">
            <a:spLocks noGrp="1"/>
          </p:cNvSpPr>
          <p:nvPr>
            <p:ph type="body" idx="1"/>
          </p:nvPr>
        </p:nvSpPr>
        <p:spPr>
          <a:prstGeom prst="rect">
            <a:avLst/>
          </a:prstGeom>
        </p:spPr>
        <p:txBody>
          <a:bodyPr vert="horz" wrap="square" lIns="0" tIns="13335" rIns="0" bIns="0" rtlCol="0">
            <a:spAutoFit/>
          </a:bodyPr>
          <a:lstStyle/>
          <a:p>
            <a:pPr marL="347345" marR="612775">
              <a:lnSpc>
                <a:spcPct val="100000"/>
              </a:lnSpc>
              <a:spcBef>
                <a:spcPts val="105"/>
              </a:spcBef>
            </a:pPr>
            <a:r>
              <a:rPr sz="2000" b="1" spc="-25" dirty="0">
                <a:solidFill>
                  <a:srgbClr val="C55A11"/>
                </a:solidFill>
                <a:latin typeface="Trebuchet MS"/>
                <a:cs typeface="Trebuchet MS"/>
              </a:rPr>
              <a:t>TEMPLATE </a:t>
            </a:r>
            <a:r>
              <a:rPr dirty="0"/>
              <a:t>A</a:t>
            </a:r>
            <a:r>
              <a:rPr spc="-105" dirty="0"/>
              <a:t> </a:t>
            </a:r>
            <a:r>
              <a:rPr u="heavy" spc="-5" dirty="0">
                <a:solidFill>
                  <a:srgbClr val="0462C1"/>
                </a:solidFill>
                <a:uFill>
                  <a:solidFill>
                    <a:srgbClr val="0462C1"/>
                  </a:solidFill>
                </a:uFill>
                <a:hlinkClick r:id="rId8"/>
              </a:rPr>
              <a:t>structured</a:t>
            </a:r>
            <a:r>
              <a:rPr spc="15" dirty="0">
                <a:solidFill>
                  <a:srgbClr val="0462C1"/>
                </a:solidFill>
                <a:hlinkClick r:id="rId8"/>
              </a:rPr>
              <a:t> </a:t>
            </a:r>
            <a:r>
              <a:rPr u="heavy" spc="-5" dirty="0">
                <a:solidFill>
                  <a:srgbClr val="0462C1"/>
                </a:solidFill>
                <a:uFill>
                  <a:solidFill>
                    <a:srgbClr val="0462C1"/>
                  </a:solidFill>
                </a:uFill>
                <a:hlinkClick r:id="rId9"/>
              </a:rPr>
              <a:t>arrangement</a:t>
            </a:r>
            <a:r>
              <a:rPr spc="25" dirty="0">
                <a:solidFill>
                  <a:srgbClr val="0462C1"/>
                </a:solidFill>
                <a:hlinkClick r:id="rId9"/>
              </a:rPr>
              <a:t> </a:t>
            </a:r>
            <a:r>
              <a:rPr spc="-5" dirty="0"/>
              <a:t>of</a:t>
            </a:r>
            <a:r>
              <a:rPr spc="-10" dirty="0"/>
              <a:t> </a:t>
            </a:r>
            <a:r>
              <a:rPr spc="-5" dirty="0"/>
              <a:t>items</a:t>
            </a:r>
            <a:r>
              <a:rPr dirty="0"/>
              <a:t> </a:t>
            </a:r>
            <a:r>
              <a:rPr spc="-5" dirty="0"/>
              <a:t>within</a:t>
            </a:r>
            <a:r>
              <a:rPr spc="-15" dirty="0"/>
              <a:t> </a:t>
            </a:r>
            <a:r>
              <a:rPr spc="-5" dirty="0"/>
              <a:t>certain</a:t>
            </a:r>
            <a:r>
              <a:rPr spc="15" dirty="0"/>
              <a:t> </a:t>
            </a:r>
            <a:r>
              <a:rPr u="heavy" spc="-5" dirty="0">
                <a:solidFill>
                  <a:srgbClr val="0462C1"/>
                </a:solidFill>
                <a:uFill>
                  <a:solidFill>
                    <a:srgbClr val="0462C1"/>
                  </a:solidFill>
                </a:uFill>
                <a:hlinkClick r:id="rId10"/>
              </a:rPr>
              <a:t>limits</a:t>
            </a:r>
            <a:r>
              <a:rPr spc="-5" dirty="0"/>
              <a:t>.,</a:t>
            </a:r>
            <a:r>
              <a:rPr spc="-114" dirty="0"/>
              <a:t> </a:t>
            </a:r>
            <a:r>
              <a:rPr dirty="0"/>
              <a:t>A</a:t>
            </a:r>
            <a:r>
              <a:rPr spc="-105" dirty="0"/>
              <a:t> </a:t>
            </a:r>
            <a:r>
              <a:rPr u="heavy" dirty="0">
                <a:solidFill>
                  <a:srgbClr val="0462C1"/>
                </a:solidFill>
                <a:uFill>
                  <a:solidFill>
                    <a:srgbClr val="0462C1"/>
                  </a:solidFill>
                </a:uFill>
                <a:hlinkClick r:id="rId11"/>
              </a:rPr>
              <a:t>plan</a:t>
            </a:r>
            <a:r>
              <a:rPr spc="-15" dirty="0">
                <a:solidFill>
                  <a:srgbClr val="0462C1"/>
                </a:solidFill>
                <a:hlinkClick r:id="rId11"/>
              </a:rPr>
              <a:t> </a:t>
            </a:r>
            <a:r>
              <a:rPr spc="-5" dirty="0"/>
              <a:t>for</a:t>
            </a:r>
            <a:r>
              <a:rPr dirty="0"/>
              <a:t> such </a:t>
            </a:r>
            <a:r>
              <a:rPr spc="-5" dirty="0"/>
              <a:t>arrangement,</a:t>
            </a:r>
            <a:r>
              <a:rPr spc="-15" dirty="0"/>
              <a:t> </a:t>
            </a:r>
            <a:r>
              <a:rPr dirty="0"/>
              <a:t>The </a:t>
            </a:r>
            <a:r>
              <a:rPr spc="-525" dirty="0"/>
              <a:t> </a:t>
            </a:r>
            <a:r>
              <a:rPr spc="-5" dirty="0"/>
              <a:t>act of </a:t>
            </a:r>
            <a:r>
              <a:rPr u="heavy" dirty="0">
                <a:solidFill>
                  <a:srgbClr val="0462C1"/>
                </a:solidFill>
                <a:uFill>
                  <a:solidFill>
                    <a:srgbClr val="0462C1"/>
                  </a:solidFill>
                </a:uFill>
                <a:hlinkClick r:id="rId12"/>
              </a:rPr>
              <a:t>laying </a:t>
            </a:r>
            <a:r>
              <a:rPr u="heavy" spc="-5" dirty="0">
                <a:solidFill>
                  <a:srgbClr val="0462C1"/>
                </a:solidFill>
                <a:uFill>
                  <a:solidFill>
                    <a:srgbClr val="0462C1"/>
                  </a:solidFill>
                </a:uFill>
                <a:hlinkClick r:id="rId12"/>
              </a:rPr>
              <a:t>out</a:t>
            </a:r>
            <a:r>
              <a:rPr spc="-5" dirty="0">
                <a:solidFill>
                  <a:srgbClr val="0462C1"/>
                </a:solidFill>
                <a:hlinkClick r:id="rId12"/>
              </a:rPr>
              <a:t> </a:t>
            </a:r>
            <a:r>
              <a:rPr dirty="0"/>
              <a:t>something, </a:t>
            </a:r>
            <a:r>
              <a:rPr spc="-5" dirty="0"/>
              <a:t>(</a:t>
            </a:r>
            <a:r>
              <a:rPr i="1" u="heavy" spc="-5" dirty="0">
                <a:solidFill>
                  <a:srgbClr val="0462C1"/>
                </a:solidFill>
                <a:uFill>
                  <a:solidFill>
                    <a:srgbClr val="0462C1"/>
                  </a:solidFill>
                </a:uFill>
                <a:latin typeface="Trebuchet MS"/>
                <a:cs typeface="Trebuchet MS"/>
                <a:hlinkClick r:id="rId13"/>
              </a:rPr>
              <a:t>publishing</a:t>
            </a:r>
            <a:r>
              <a:rPr spc="-5" dirty="0"/>
              <a:t>) </a:t>
            </a:r>
            <a:r>
              <a:rPr dirty="0"/>
              <a:t>The </a:t>
            </a:r>
            <a:r>
              <a:rPr spc="-5" dirty="0"/>
              <a:t>process of arranging editorial </a:t>
            </a:r>
            <a:r>
              <a:rPr spc="-10" dirty="0"/>
              <a:t>content, </a:t>
            </a:r>
            <a:r>
              <a:rPr spc="-5" dirty="0"/>
              <a:t>advertising, </a:t>
            </a:r>
            <a:r>
              <a:rPr dirty="0"/>
              <a:t> </a:t>
            </a:r>
            <a:r>
              <a:rPr spc="-5" dirty="0"/>
              <a:t>graphics</a:t>
            </a:r>
            <a:r>
              <a:rPr spc="-15" dirty="0"/>
              <a:t> </a:t>
            </a:r>
            <a:r>
              <a:rPr spc="-5" dirty="0"/>
              <a:t>and</a:t>
            </a:r>
            <a:r>
              <a:rPr spc="5" dirty="0"/>
              <a:t> </a:t>
            </a:r>
            <a:r>
              <a:rPr spc="-5" dirty="0"/>
              <a:t>other</a:t>
            </a:r>
            <a:r>
              <a:rPr dirty="0"/>
              <a:t> </a:t>
            </a:r>
            <a:r>
              <a:rPr spc="-5" dirty="0"/>
              <a:t>information</a:t>
            </a:r>
            <a:r>
              <a:rPr spc="5" dirty="0"/>
              <a:t> </a:t>
            </a:r>
            <a:r>
              <a:rPr spc="-5" dirty="0"/>
              <a:t>to fit within</a:t>
            </a:r>
            <a:r>
              <a:rPr spc="-10" dirty="0"/>
              <a:t> </a:t>
            </a:r>
            <a:r>
              <a:rPr spc="-5" dirty="0"/>
              <a:t>certain</a:t>
            </a:r>
            <a:r>
              <a:rPr spc="5" dirty="0"/>
              <a:t> </a:t>
            </a:r>
            <a:r>
              <a:rPr spc="-10" dirty="0"/>
              <a:t>constraints.</a:t>
            </a:r>
            <a:endParaRPr sz="2000">
              <a:latin typeface="Trebuchet MS"/>
              <a:cs typeface="Trebuchet MS"/>
            </a:endParaRPr>
          </a:p>
          <a:p>
            <a:pPr marL="334645">
              <a:lnSpc>
                <a:spcPct val="100000"/>
              </a:lnSpc>
              <a:spcBef>
                <a:spcPts val="20"/>
              </a:spcBef>
            </a:pPr>
            <a:endParaRPr sz="2450"/>
          </a:p>
          <a:p>
            <a:pPr marL="441325">
              <a:lnSpc>
                <a:spcPct val="100000"/>
              </a:lnSpc>
            </a:pPr>
            <a:r>
              <a:rPr sz="2000" b="1" dirty="0">
                <a:solidFill>
                  <a:srgbClr val="C55A11"/>
                </a:solidFill>
                <a:latin typeface="Trebuchet MS"/>
                <a:cs typeface="Trebuchet MS"/>
              </a:rPr>
              <a:t>THEMES</a:t>
            </a:r>
            <a:r>
              <a:rPr sz="2000" b="1" spc="-80" dirty="0">
                <a:solidFill>
                  <a:srgbClr val="C55A11"/>
                </a:solidFill>
                <a:latin typeface="Trebuchet MS"/>
                <a:cs typeface="Trebuchet MS"/>
              </a:rPr>
              <a:t> </a:t>
            </a:r>
            <a:r>
              <a:rPr spc="-5" dirty="0">
                <a:solidFill>
                  <a:srgbClr val="333333"/>
                </a:solidFill>
              </a:rPr>
              <a:t>make</a:t>
            </a:r>
            <a:r>
              <a:rPr spc="5" dirty="0">
                <a:solidFill>
                  <a:srgbClr val="333333"/>
                </a:solidFill>
              </a:rPr>
              <a:t> </a:t>
            </a:r>
            <a:r>
              <a:rPr spc="-5" dirty="0">
                <a:solidFill>
                  <a:srgbClr val="333333"/>
                </a:solidFill>
              </a:rPr>
              <a:t>it</a:t>
            </a:r>
            <a:r>
              <a:rPr dirty="0">
                <a:solidFill>
                  <a:srgbClr val="333333"/>
                </a:solidFill>
              </a:rPr>
              <a:t> </a:t>
            </a:r>
            <a:r>
              <a:rPr spc="-5" dirty="0">
                <a:solidFill>
                  <a:srgbClr val="333333"/>
                </a:solidFill>
              </a:rPr>
              <a:t>easy</a:t>
            </a:r>
            <a:r>
              <a:rPr spc="-15" dirty="0">
                <a:solidFill>
                  <a:srgbClr val="333333"/>
                </a:solidFill>
              </a:rPr>
              <a:t> </a:t>
            </a:r>
            <a:r>
              <a:rPr spc="-5" dirty="0">
                <a:solidFill>
                  <a:srgbClr val="333333"/>
                </a:solidFill>
              </a:rPr>
              <a:t>to coordinate</a:t>
            </a:r>
            <a:r>
              <a:rPr dirty="0">
                <a:solidFill>
                  <a:srgbClr val="333333"/>
                </a:solidFill>
              </a:rPr>
              <a:t> </a:t>
            </a:r>
            <a:r>
              <a:rPr spc="-5" dirty="0">
                <a:solidFill>
                  <a:srgbClr val="333333"/>
                </a:solidFill>
              </a:rPr>
              <a:t>your</a:t>
            </a:r>
            <a:r>
              <a:rPr dirty="0">
                <a:solidFill>
                  <a:srgbClr val="333333"/>
                </a:solidFill>
              </a:rPr>
              <a:t> </a:t>
            </a:r>
            <a:r>
              <a:rPr spc="-20" dirty="0">
                <a:solidFill>
                  <a:srgbClr val="333333"/>
                </a:solidFill>
              </a:rPr>
              <a:t>PowerPoint</a:t>
            </a:r>
            <a:r>
              <a:rPr spc="-15" dirty="0">
                <a:solidFill>
                  <a:srgbClr val="333333"/>
                </a:solidFill>
              </a:rPr>
              <a:t> </a:t>
            </a:r>
            <a:r>
              <a:rPr spc="-5" dirty="0">
                <a:solidFill>
                  <a:srgbClr val="333333"/>
                </a:solidFill>
              </a:rPr>
              <a:t>presentation</a:t>
            </a:r>
            <a:r>
              <a:rPr dirty="0">
                <a:solidFill>
                  <a:srgbClr val="333333"/>
                </a:solidFill>
              </a:rPr>
              <a:t> </a:t>
            </a:r>
            <a:r>
              <a:rPr spc="-5" dirty="0">
                <a:solidFill>
                  <a:srgbClr val="333333"/>
                </a:solidFill>
              </a:rPr>
              <a:t>with</a:t>
            </a:r>
            <a:r>
              <a:rPr spc="25" dirty="0">
                <a:solidFill>
                  <a:srgbClr val="333333"/>
                </a:solidFill>
              </a:rPr>
              <a:t> </a:t>
            </a:r>
            <a:r>
              <a:rPr u="heavy" spc="-5" dirty="0">
                <a:solidFill>
                  <a:srgbClr val="0462C1"/>
                </a:solidFill>
                <a:uFill>
                  <a:solidFill>
                    <a:srgbClr val="0462C1"/>
                  </a:solidFill>
                </a:uFill>
                <a:hlinkClick r:id="rId14"/>
              </a:rPr>
              <a:t>colors,</a:t>
            </a:r>
            <a:r>
              <a:rPr u="heavy" spc="-15" dirty="0">
                <a:solidFill>
                  <a:srgbClr val="0462C1"/>
                </a:solidFill>
                <a:uFill>
                  <a:solidFill>
                    <a:srgbClr val="0462C1"/>
                  </a:solidFill>
                </a:uFill>
                <a:hlinkClick r:id="rId14"/>
              </a:rPr>
              <a:t> </a:t>
            </a:r>
            <a:r>
              <a:rPr u="heavy" spc="-5" dirty="0">
                <a:solidFill>
                  <a:srgbClr val="0462C1"/>
                </a:solidFill>
                <a:uFill>
                  <a:solidFill>
                    <a:srgbClr val="0462C1"/>
                  </a:solidFill>
                </a:uFill>
                <a:hlinkClick r:id="rId14"/>
              </a:rPr>
              <a:t>graphics</a:t>
            </a:r>
            <a:r>
              <a:rPr spc="-10" dirty="0">
                <a:solidFill>
                  <a:srgbClr val="0462C1"/>
                </a:solidFill>
                <a:hlinkClick r:id="rId14"/>
              </a:rPr>
              <a:t> </a:t>
            </a:r>
            <a:r>
              <a:rPr spc="-5" dirty="0">
                <a:solidFill>
                  <a:srgbClr val="333333"/>
                </a:solidFill>
              </a:rPr>
              <a:t>and</a:t>
            </a:r>
            <a:r>
              <a:rPr spc="10" dirty="0">
                <a:solidFill>
                  <a:srgbClr val="333333"/>
                </a:solidFill>
              </a:rPr>
              <a:t> </a:t>
            </a:r>
            <a:r>
              <a:rPr u="heavy" spc="-5" dirty="0">
                <a:solidFill>
                  <a:srgbClr val="0462C1"/>
                </a:solidFill>
                <a:uFill>
                  <a:solidFill>
                    <a:srgbClr val="0462C1"/>
                  </a:solidFill>
                </a:uFill>
                <a:hlinkClick r:id="rId15"/>
              </a:rPr>
              <a:t>fonts</a:t>
            </a:r>
            <a:r>
              <a:rPr dirty="0">
                <a:solidFill>
                  <a:srgbClr val="0462C1"/>
                </a:solidFill>
              </a:rPr>
              <a:t> </a:t>
            </a:r>
            <a:r>
              <a:rPr spc="-5" dirty="0">
                <a:solidFill>
                  <a:srgbClr val="333333"/>
                </a:solidFill>
              </a:rPr>
              <a:t>that</a:t>
            </a:r>
            <a:endParaRPr sz="2000">
              <a:latin typeface="Trebuchet MS"/>
              <a:cs typeface="Trebuchet MS"/>
            </a:endParaRPr>
          </a:p>
          <a:p>
            <a:pPr marL="441325">
              <a:lnSpc>
                <a:spcPct val="100000"/>
              </a:lnSpc>
              <a:spcBef>
                <a:spcPts val="10"/>
              </a:spcBef>
            </a:pPr>
            <a:r>
              <a:rPr spc="-5" dirty="0">
                <a:solidFill>
                  <a:srgbClr val="333333"/>
                </a:solidFill>
                <a:hlinkClick r:id="rId16"/>
              </a:rPr>
              <a:t>all</a:t>
            </a:r>
            <a:r>
              <a:rPr spc="-30" dirty="0">
                <a:solidFill>
                  <a:srgbClr val="333333"/>
                </a:solidFill>
                <a:hlinkClick r:id="rId16"/>
              </a:rPr>
              <a:t> </a:t>
            </a:r>
            <a:r>
              <a:rPr spc="-5" dirty="0">
                <a:solidFill>
                  <a:srgbClr val="333333"/>
                </a:solidFill>
                <a:hlinkClick r:id="rId16"/>
              </a:rPr>
              <a:t>work together</a:t>
            </a:r>
            <a:r>
              <a:rPr spc="15" dirty="0">
                <a:solidFill>
                  <a:srgbClr val="333333"/>
                </a:solidFill>
                <a:hlinkClick r:id="rId16"/>
              </a:rPr>
              <a:t> </a:t>
            </a:r>
            <a:r>
              <a:rPr spc="-5" dirty="0">
                <a:solidFill>
                  <a:srgbClr val="333333"/>
                </a:solidFill>
                <a:hlinkClick r:id="rId16"/>
              </a:rPr>
              <a:t>to</a:t>
            </a:r>
            <a:r>
              <a:rPr dirty="0">
                <a:solidFill>
                  <a:srgbClr val="333333"/>
                </a:solidFill>
                <a:hlinkClick r:id="rId16"/>
              </a:rPr>
              <a:t> </a:t>
            </a:r>
            <a:r>
              <a:rPr spc="-5" dirty="0">
                <a:solidFill>
                  <a:srgbClr val="333333"/>
                </a:solidFill>
                <a:hlinkClick r:id="rId16"/>
              </a:rPr>
              <a:t>create</a:t>
            </a:r>
            <a:r>
              <a:rPr spc="5" dirty="0">
                <a:solidFill>
                  <a:srgbClr val="333333"/>
                </a:solidFill>
                <a:hlinkClick r:id="rId16"/>
              </a:rPr>
              <a:t> </a:t>
            </a:r>
            <a:r>
              <a:rPr dirty="0">
                <a:solidFill>
                  <a:srgbClr val="333333"/>
                </a:solidFill>
                <a:hlinkClick r:id="rId16"/>
              </a:rPr>
              <a:t>a</a:t>
            </a:r>
            <a:r>
              <a:rPr spc="-5" dirty="0">
                <a:solidFill>
                  <a:srgbClr val="333333"/>
                </a:solidFill>
                <a:hlinkClick r:id="rId16"/>
              </a:rPr>
              <a:t> mood</a:t>
            </a:r>
            <a:r>
              <a:rPr spc="-15" dirty="0">
                <a:solidFill>
                  <a:srgbClr val="333333"/>
                </a:solidFill>
                <a:hlinkClick r:id="rId16"/>
              </a:rPr>
              <a:t> </a:t>
            </a:r>
            <a:r>
              <a:rPr spc="-10" dirty="0">
                <a:solidFill>
                  <a:srgbClr val="333333"/>
                </a:solidFill>
                <a:hlinkClick r:id="rId16"/>
              </a:rPr>
              <a:t>for</a:t>
            </a:r>
            <a:r>
              <a:rPr dirty="0">
                <a:solidFill>
                  <a:srgbClr val="333333"/>
                </a:solidFill>
                <a:hlinkClick r:id="rId16"/>
              </a:rPr>
              <a:t> </a:t>
            </a:r>
            <a:r>
              <a:rPr spc="-5" dirty="0">
                <a:solidFill>
                  <a:srgbClr val="333333"/>
                </a:solidFill>
                <a:hlinkClick r:id="rId16"/>
              </a:rPr>
              <a:t>your</a:t>
            </a:r>
            <a:r>
              <a:rPr spc="-10" dirty="0">
                <a:solidFill>
                  <a:srgbClr val="333333"/>
                </a:solidFill>
                <a:hlinkClick r:id="rId16"/>
              </a:rPr>
              <a:t> </a:t>
            </a:r>
            <a:r>
              <a:rPr spc="-5" dirty="0">
                <a:solidFill>
                  <a:srgbClr val="333333"/>
                </a:solidFill>
                <a:hlinkClick r:id="rId16"/>
              </a:rPr>
              <a:t>presentation.</a:t>
            </a:r>
            <a:r>
              <a:rPr spc="15" dirty="0">
                <a:solidFill>
                  <a:srgbClr val="333333"/>
                </a:solidFill>
                <a:hlinkClick r:id="rId16"/>
              </a:rPr>
              <a:t> </a:t>
            </a:r>
            <a:r>
              <a:rPr spc="-5" dirty="0">
                <a:solidFill>
                  <a:srgbClr val="333333"/>
                </a:solidFill>
                <a:hlinkClick r:id="rId16"/>
              </a:rPr>
              <a:t>Even</a:t>
            </a:r>
            <a:r>
              <a:rPr spc="5" dirty="0">
                <a:solidFill>
                  <a:srgbClr val="333333"/>
                </a:solidFill>
                <a:hlinkClick r:id="rId16"/>
              </a:rPr>
              <a:t> </a:t>
            </a:r>
            <a:r>
              <a:rPr spc="-5" dirty="0">
                <a:solidFill>
                  <a:srgbClr val="333333"/>
                </a:solidFill>
                <a:hlinkClick r:id="rId16"/>
              </a:rPr>
              <a:t>though different types</a:t>
            </a:r>
            <a:r>
              <a:rPr spc="-10" dirty="0">
                <a:solidFill>
                  <a:srgbClr val="333333"/>
                </a:solidFill>
                <a:hlinkClick r:id="rId16"/>
              </a:rPr>
              <a:t> </a:t>
            </a:r>
            <a:r>
              <a:rPr spc="-5" dirty="0">
                <a:solidFill>
                  <a:srgbClr val="333333"/>
                </a:solidFill>
                <a:hlinkClick r:id="rId16"/>
              </a:rPr>
              <a:t>of</a:t>
            </a:r>
            <a:r>
              <a:rPr spc="45" dirty="0">
                <a:solidFill>
                  <a:srgbClr val="333333"/>
                </a:solidFill>
                <a:hlinkClick r:id="rId16"/>
              </a:rPr>
              <a:t> </a:t>
            </a:r>
            <a:r>
              <a:rPr u="heavy" dirty="0">
                <a:solidFill>
                  <a:srgbClr val="0462C1"/>
                </a:solidFill>
                <a:uFill>
                  <a:solidFill>
                    <a:srgbClr val="0462C1"/>
                  </a:solidFill>
                </a:uFill>
                <a:hlinkClick r:id="rId16"/>
              </a:rPr>
              <a:t>slide</a:t>
            </a:r>
          </a:p>
          <a:p>
            <a:pPr marL="441325" marR="579755">
              <a:lnSpc>
                <a:spcPct val="100000"/>
              </a:lnSpc>
            </a:pPr>
            <a:r>
              <a:rPr u="heavy" spc="-5" dirty="0">
                <a:solidFill>
                  <a:srgbClr val="0462C1"/>
                </a:solidFill>
                <a:uFill>
                  <a:solidFill>
                    <a:srgbClr val="0462C1"/>
                  </a:solidFill>
                </a:uFill>
                <a:hlinkClick r:id="rId16"/>
              </a:rPr>
              <a:t>layouts</a:t>
            </a:r>
            <a:r>
              <a:rPr spc="-5" dirty="0">
                <a:solidFill>
                  <a:srgbClr val="0462C1"/>
                </a:solidFill>
                <a:hlinkClick r:id="rId16"/>
              </a:rPr>
              <a:t> </a:t>
            </a:r>
            <a:r>
              <a:rPr spc="-5" dirty="0">
                <a:solidFill>
                  <a:srgbClr val="333333"/>
                </a:solidFill>
                <a:hlinkClick r:id="rId16"/>
              </a:rPr>
              <a:t>are</a:t>
            </a:r>
            <a:r>
              <a:rPr spc="5" dirty="0">
                <a:solidFill>
                  <a:srgbClr val="333333"/>
                </a:solidFill>
                <a:hlinkClick r:id="rId16"/>
              </a:rPr>
              <a:t> </a:t>
            </a:r>
            <a:r>
              <a:rPr spc="-5" dirty="0">
                <a:solidFill>
                  <a:srgbClr val="333333"/>
                </a:solidFill>
                <a:hlinkClick r:id="rId16"/>
              </a:rPr>
              <a:t>used</a:t>
            </a:r>
            <a:r>
              <a:rPr spc="-15" dirty="0">
                <a:solidFill>
                  <a:srgbClr val="333333"/>
                </a:solidFill>
                <a:hlinkClick r:id="rId16"/>
              </a:rPr>
              <a:t> </a:t>
            </a:r>
            <a:r>
              <a:rPr spc="-5" dirty="0">
                <a:solidFill>
                  <a:srgbClr val="333333"/>
                </a:solidFill>
                <a:hlinkClick r:id="rId16"/>
              </a:rPr>
              <a:t>for different</a:t>
            </a:r>
            <a:r>
              <a:rPr spc="5" dirty="0">
                <a:solidFill>
                  <a:srgbClr val="333333"/>
                </a:solidFill>
                <a:hlinkClick r:id="rId16"/>
              </a:rPr>
              <a:t> </a:t>
            </a:r>
            <a:r>
              <a:rPr spc="-5" dirty="0">
                <a:solidFill>
                  <a:srgbClr val="333333"/>
                </a:solidFill>
                <a:hlinkClick r:id="rId16"/>
              </a:rPr>
              <a:t>aspects</a:t>
            </a:r>
            <a:r>
              <a:rPr spc="-20" dirty="0">
                <a:solidFill>
                  <a:srgbClr val="333333"/>
                </a:solidFill>
                <a:hlinkClick r:id="rId16"/>
              </a:rPr>
              <a:t> </a:t>
            </a:r>
            <a:r>
              <a:rPr spc="-5" dirty="0">
                <a:solidFill>
                  <a:srgbClr val="333333"/>
                </a:solidFill>
                <a:hlinkClick r:id="rId16"/>
              </a:rPr>
              <a:t>of</a:t>
            </a:r>
            <a:r>
              <a:rPr spc="-10" dirty="0">
                <a:solidFill>
                  <a:srgbClr val="333333"/>
                </a:solidFill>
                <a:hlinkClick r:id="rId16"/>
              </a:rPr>
              <a:t> </a:t>
            </a:r>
            <a:r>
              <a:rPr spc="-5" dirty="0">
                <a:solidFill>
                  <a:srgbClr val="333333"/>
                </a:solidFill>
                <a:hlinkClick r:id="rId16"/>
              </a:rPr>
              <a:t>your</a:t>
            </a:r>
            <a:r>
              <a:rPr dirty="0">
                <a:solidFill>
                  <a:srgbClr val="333333"/>
                </a:solidFill>
                <a:hlinkClick r:id="rId16"/>
              </a:rPr>
              <a:t> </a:t>
            </a:r>
            <a:r>
              <a:rPr spc="-5" dirty="0">
                <a:solidFill>
                  <a:srgbClr val="333333"/>
                </a:solidFill>
                <a:hlinkClick r:id="rId16"/>
              </a:rPr>
              <a:t>topic</a:t>
            </a:r>
            <a:r>
              <a:rPr spc="-20" dirty="0">
                <a:solidFill>
                  <a:srgbClr val="333333"/>
                </a:solidFill>
                <a:hlinkClick r:id="rId16"/>
              </a:rPr>
              <a:t> </a:t>
            </a:r>
            <a:r>
              <a:rPr spc="-5" dirty="0">
                <a:solidFill>
                  <a:srgbClr val="333333"/>
                </a:solidFill>
                <a:hlinkClick r:id="rId16"/>
              </a:rPr>
              <a:t>material,</a:t>
            </a:r>
            <a:r>
              <a:rPr spc="5" dirty="0">
                <a:solidFill>
                  <a:srgbClr val="333333"/>
                </a:solidFill>
                <a:hlinkClick r:id="rId16"/>
              </a:rPr>
              <a:t> </a:t>
            </a:r>
            <a:r>
              <a:rPr spc="-5" dirty="0">
                <a:solidFill>
                  <a:srgbClr val="333333"/>
                </a:solidFill>
                <a:hlinkClick r:id="rId16"/>
              </a:rPr>
              <a:t>the</a:t>
            </a:r>
            <a:r>
              <a:rPr spc="5" dirty="0">
                <a:solidFill>
                  <a:srgbClr val="333333"/>
                </a:solidFill>
                <a:hlinkClick r:id="rId16"/>
              </a:rPr>
              <a:t> </a:t>
            </a:r>
            <a:r>
              <a:rPr spc="-5" dirty="0">
                <a:solidFill>
                  <a:srgbClr val="333333"/>
                </a:solidFill>
                <a:hlinkClick r:id="rId16"/>
              </a:rPr>
              <a:t>whole</a:t>
            </a:r>
            <a:r>
              <a:rPr spc="-15" dirty="0">
                <a:solidFill>
                  <a:srgbClr val="333333"/>
                </a:solidFill>
                <a:hlinkClick r:id="rId16"/>
              </a:rPr>
              <a:t> </a:t>
            </a:r>
            <a:r>
              <a:rPr spc="-5" dirty="0">
                <a:solidFill>
                  <a:srgbClr val="333333"/>
                </a:solidFill>
                <a:hlinkClick r:id="rId16"/>
              </a:rPr>
              <a:t>presentation</a:t>
            </a:r>
            <a:r>
              <a:rPr dirty="0">
                <a:solidFill>
                  <a:srgbClr val="333333"/>
                </a:solidFill>
                <a:hlinkClick r:id="rId16"/>
              </a:rPr>
              <a:t> </a:t>
            </a:r>
            <a:r>
              <a:rPr spc="-5" dirty="0">
                <a:solidFill>
                  <a:srgbClr val="333333"/>
                </a:solidFill>
                <a:hlinkClick r:id="rId16"/>
              </a:rPr>
              <a:t>works</a:t>
            </a:r>
            <a:r>
              <a:rPr spc="-15" dirty="0">
                <a:solidFill>
                  <a:srgbClr val="333333"/>
                </a:solidFill>
                <a:hlinkClick r:id="rId16"/>
              </a:rPr>
              <a:t> </a:t>
            </a:r>
            <a:r>
              <a:rPr spc="-5" dirty="0">
                <a:solidFill>
                  <a:srgbClr val="333333"/>
                </a:solidFill>
                <a:hlinkClick r:id="rId16"/>
              </a:rPr>
              <a:t>to</a:t>
            </a:r>
            <a:r>
              <a:rPr spc="-5" dirty="0">
                <a:solidFill>
                  <a:srgbClr val="333333"/>
                </a:solidFill>
              </a:rPr>
              <a:t>gether</a:t>
            </a:r>
            <a:r>
              <a:rPr spc="15" dirty="0">
                <a:solidFill>
                  <a:srgbClr val="333333"/>
                </a:solidFill>
              </a:rPr>
              <a:t> </a:t>
            </a:r>
            <a:r>
              <a:rPr spc="-5" dirty="0">
                <a:solidFill>
                  <a:srgbClr val="333333"/>
                </a:solidFill>
              </a:rPr>
              <a:t>as </a:t>
            </a:r>
            <a:r>
              <a:rPr spc="-525" dirty="0">
                <a:solidFill>
                  <a:srgbClr val="333333"/>
                </a:solidFill>
              </a:rPr>
              <a:t> </a:t>
            </a:r>
            <a:r>
              <a:rPr dirty="0">
                <a:solidFill>
                  <a:srgbClr val="333333"/>
                </a:solidFill>
              </a:rPr>
              <a:t>a</a:t>
            </a:r>
            <a:r>
              <a:rPr spc="-10" dirty="0">
                <a:solidFill>
                  <a:srgbClr val="333333"/>
                </a:solidFill>
              </a:rPr>
              <a:t> </a:t>
            </a:r>
            <a:r>
              <a:rPr spc="-5" dirty="0">
                <a:solidFill>
                  <a:srgbClr val="333333"/>
                </a:solidFill>
              </a:rPr>
              <a:t>attractive</a:t>
            </a:r>
            <a:r>
              <a:rPr spc="15" dirty="0">
                <a:solidFill>
                  <a:srgbClr val="333333"/>
                </a:solidFill>
              </a:rPr>
              <a:t> </a:t>
            </a:r>
            <a:r>
              <a:rPr spc="-5" dirty="0">
                <a:solidFill>
                  <a:srgbClr val="333333"/>
                </a:solidFill>
              </a:rPr>
              <a:t>package.</a:t>
            </a:r>
          </a:p>
          <a:p>
            <a:pPr marL="441325">
              <a:lnSpc>
                <a:spcPct val="100000"/>
              </a:lnSpc>
              <a:spcBef>
                <a:spcPts val="1730"/>
              </a:spcBef>
            </a:pPr>
            <a:r>
              <a:rPr sz="2000" b="1" spc="-5" dirty="0">
                <a:solidFill>
                  <a:srgbClr val="C55A11"/>
                </a:solidFill>
                <a:latin typeface="Trebuchet MS"/>
                <a:cs typeface="Trebuchet MS"/>
              </a:rPr>
              <a:t>QUICK STYLES</a:t>
            </a:r>
            <a:r>
              <a:rPr sz="2000" b="1" dirty="0">
                <a:solidFill>
                  <a:srgbClr val="C55A11"/>
                </a:solidFill>
                <a:latin typeface="Trebuchet MS"/>
                <a:cs typeface="Trebuchet MS"/>
              </a:rPr>
              <a:t> </a:t>
            </a:r>
            <a:r>
              <a:rPr dirty="0">
                <a:solidFill>
                  <a:srgbClr val="000000"/>
                </a:solidFill>
              </a:rPr>
              <a:t>-</a:t>
            </a:r>
            <a:r>
              <a:rPr spc="-114" dirty="0">
                <a:solidFill>
                  <a:srgbClr val="000000"/>
                </a:solidFill>
              </a:rPr>
              <a:t> </a:t>
            </a:r>
            <a:r>
              <a:rPr dirty="0">
                <a:solidFill>
                  <a:srgbClr val="000000"/>
                </a:solidFill>
              </a:rPr>
              <a:t>A</a:t>
            </a:r>
            <a:r>
              <a:rPr spc="-90" dirty="0">
                <a:solidFill>
                  <a:srgbClr val="000000"/>
                </a:solidFill>
              </a:rPr>
              <a:t> </a:t>
            </a:r>
            <a:r>
              <a:rPr spc="-5" dirty="0">
                <a:solidFill>
                  <a:srgbClr val="000000"/>
                </a:solidFill>
              </a:rPr>
              <a:t>group</a:t>
            </a:r>
            <a:r>
              <a:rPr spc="-15" dirty="0">
                <a:solidFill>
                  <a:srgbClr val="000000"/>
                </a:solidFill>
              </a:rPr>
              <a:t> </a:t>
            </a:r>
            <a:r>
              <a:rPr spc="-5" dirty="0">
                <a:solidFill>
                  <a:srgbClr val="000000"/>
                </a:solidFill>
              </a:rPr>
              <a:t>of</a:t>
            </a:r>
            <a:r>
              <a:rPr dirty="0">
                <a:solidFill>
                  <a:srgbClr val="000000"/>
                </a:solidFill>
              </a:rPr>
              <a:t> styles</a:t>
            </a:r>
            <a:r>
              <a:rPr spc="-10" dirty="0">
                <a:solidFill>
                  <a:srgbClr val="000000"/>
                </a:solidFill>
              </a:rPr>
              <a:t> </a:t>
            </a:r>
            <a:r>
              <a:rPr spc="-5" dirty="0">
                <a:solidFill>
                  <a:srgbClr val="000000"/>
                </a:solidFill>
              </a:rPr>
              <a:t>that</a:t>
            </a:r>
            <a:r>
              <a:rPr dirty="0">
                <a:solidFill>
                  <a:srgbClr val="000000"/>
                </a:solidFill>
              </a:rPr>
              <a:t> </a:t>
            </a:r>
            <a:r>
              <a:rPr spc="-5" dirty="0">
                <a:solidFill>
                  <a:srgbClr val="000000"/>
                </a:solidFill>
              </a:rPr>
              <a:t>look </a:t>
            </a:r>
            <a:r>
              <a:rPr dirty="0">
                <a:solidFill>
                  <a:srgbClr val="000000"/>
                </a:solidFill>
              </a:rPr>
              <a:t>great</a:t>
            </a:r>
            <a:r>
              <a:rPr spc="10" dirty="0">
                <a:solidFill>
                  <a:srgbClr val="000000"/>
                </a:solidFill>
              </a:rPr>
              <a:t> </a:t>
            </a:r>
            <a:r>
              <a:rPr spc="-5" dirty="0">
                <a:solidFill>
                  <a:srgbClr val="000000"/>
                </a:solidFill>
              </a:rPr>
              <a:t>together</a:t>
            </a:r>
            <a:r>
              <a:rPr spc="15" dirty="0">
                <a:solidFill>
                  <a:srgbClr val="000000"/>
                </a:solidFill>
              </a:rPr>
              <a:t> </a:t>
            </a:r>
            <a:r>
              <a:rPr spc="-5" dirty="0">
                <a:solidFill>
                  <a:srgbClr val="000000"/>
                </a:solidFill>
              </a:rPr>
              <a:t>and</a:t>
            </a:r>
            <a:r>
              <a:rPr spc="-10" dirty="0">
                <a:solidFill>
                  <a:srgbClr val="000000"/>
                </a:solidFill>
              </a:rPr>
              <a:t> </a:t>
            </a:r>
            <a:r>
              <a:rPr spc="-5" dirty="0">
                <a:solidFill>
                  <a:srgbClr val="000000"/>
                </a:solidFill>
              </a:rPr>
              <a:t>can be</a:t>
            </a:r>
            <a:r>
              <a:rPr spc="5" dirty="0">
                <a:solidFill>
                  <a:srgbClr val="000000"/>
                </a:solidFill>
              </a:rPr>
              <a:t> </a:t>
            </a:r>
            <a:r>
              <a:rPr spc="-5" dirty="0">
                <a:solidFill>
                  <a:srgbClr val="000000"/>
                </a:solidFill>
              </a:rPr>
              <a:t>applied</a:t>
            </a:r>
            <a:r>
              <a:rPr spc="-20" dirty="0">
                <a:solidFill>
                  <a:srgbClr val="000000"/>
                </a:solidFill>
              </a:rPr>
              <a:t> </a:t>
            </a:r>
            <a:r>
              <a:rPr spc="-5" dirty="0">
                <a:solidFill>
                  <a:srgbClr val="000000"/>
                </a:solidFill>
              </a:rPr>
              <a:t>instantly to change</a:t>
            </a:r>
            <a:r>
              <a:rPr spc="5" dirty="0">
                <a:solidFill>
                  <a:srgbClr val="000000"/>
                </a:solidFill>
              </a:rPr>
              <a:t> </a:t>
            </a:r>
            <a:r>
              <a:rPr spc="-5" dirty="0">
                <a:solidFill>
                  <a:srgbClr val="000000"/>
                </a:solidFill>
              </a:rPr>
              <a:t>the</a:t>
            </a:r>
            <a:r>
              <a:rPr spc="5" dirty="0">
                <a:solidFill>
                  <a:srgbClr val="000000"/>
                </a:solidFill>
              </a:rPr>
              <a:t> </a:t>
            </a:r>
            <a:r>
              <a:rPr spc="-10" dirty="0">
                <a:solidFill>
                  <a:srgbClr val="000000"/>
                </a:solidFill>
              </a:rPr>
              <a:t>look.</a:t>
            </a:r>
            <a:endParaRPr sz="20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8495" y="15240"/>
            <a:ext cx="4605655" cy="1231900"/>
            <a:chOff x="158495" y="15240"/>
            <a:chExt cx="4605655" cy="1231900"/>
          </a:xfrm>
        </p:grpSpPr>
        <p:pic>
          <p:nvPicPr>
            <p:cNvPr id="3" name="object 3"/>
            <p:cNvPicPr/>
            <p:nvPr/>
          </p:nvPicPr>
          <p:blipFill>
            <a:blip r:embed="rId2" cstate="print"/>
            <a:stretch>
              <a:fillRect/>
            </a:stretch>
          </p:blipFill>
          <p:spPr>
            <a:xfrm>
              <a:off x="161543" y="147827"/>
              <a:ext cx="4599432" cy="769620"/>
            </a:xfrm>
            <a:prstGeom prst="rect">
              <a:avLst/>
            </a:prstGeom>
          </p:spPr>
        </p:pic>
        <p:sp>
          <p:nvSpPr>
            <p:cNvPr id="4" name="object 4"/>
            <p:cNvSpPr/>
            <p:nvPr/>
          </p:nvSpPr>
          <p:spPr>
            <a:xfrm>
              <a:off x="161543" y="147827"/>
              <a:ext cx="4599940" cy="769620"/>
            </a:xfrm>
            <a:custGeom>
              <a:avLst/>
              <a:gdLst/>
              <a:ahLst/>
              <a:cxnLst/>
              <a:rect l="l" t="t" r="r" b="b"/>
              <a:pathLst>
                <a:path w="4599940" h="769619">
                  <a:moveTo>
                    <a:pt x="0" y="769620"/>
                  </a:moveTo>
                  <a:lnTo>
                    <a:pt x="4599432" y="769620"/>
                  </a:lnTo>
                  <a:lnTo>
                    <a:pt x="4599432" y="0"/>
                  </a:lnTo>
                  <a:lnTo>
                    <a:pt x="0" y="0"/>
                  </a:lnTo>
                  <a:lnTo>
                    <a:pt x="0" y="769620"/>
                  </a:lnTo>
                  <a:close/>
                </a:path>
              </a:pathLst>
            </a:custGeom>
            <a:ln w="6095">
              <a:solidFill>
                <a:srgbClr val="4471C4"/>
              </a:solidFill>
            </a:ln>
          </p:spPr>
          <p:txBody>
            <a:bodyPr wrap="square" lIns="0" tIns="0" rIns="0" bIns="0" rtlCol="0"/>
            <a:lstStyle/>
            <a:p>
              <a:endParaRPr/>
            </a:p>
          </p:txBody>
        </p:sp>
        <p:pic>
          <p:nvPicPr>
            <p:cNvPr id="5" name="object 5"/>
            <p:cNvPicPr/>
            <p:nvPr/>
          </p:nvPicPr>
          <p:blipFill>
            <a:blip r:embed="rId3" cstate="print"/>
            <a:stretch>
              <a:fillRect/>
            </a:stretch>
          </p:blipFill>
          <p:spPr>
            <a:xfrm>
              <a:off x="1107948" y="15240"/>
              <a:ext cx="1548384" cy="1231391"/>
            </a:xfrm>
            <a:prstGeom prst="rect">
              <a:avLst/>
            </a:prstGeom>
          </p:spPr>
        </p:pic>
        <p:pic>
          <p:nvPicPr>
            <p:cNvPr id="6" name="object 6"/>
            <p:cNvPicPr/>
            <p:nvPr/>
          </p:nvPicPr>
          <p:blipFill>
            <a:blip r:embed="rId4" cstate="print"/>
            <a:stretch>
              <a:fillRect/>
            </a:stretch>
          </p:blipFill>
          <p:spPr>
            <a:xfrm>
              <a:off x="1927860" y="15240"/>
              <a:ext cx="899160" cy="1231391"/>
            </a:xfrm>
            <a:prstGeom prst="rect">
              <a:avLst/>
            </a:prstGeom>
          </p:spPr>
        </p:pic>
        <p:pic>
          <p:nvPicPr>
            <p:cNvPr id="7" name="object 7"/>
            <p:cNvPicPr/>
            <p:nvPr/>
          </p:nvPicPr>
          <p:blipFill>
            <a:blip r:embed="rId5" cstate="print"/>
            <a:stretch>
              <a:fillRect/>
            </a:stretch>
          </p:blipFill>
          <p:spPr>
            <a:xfrm>
              <a:off x="2098547" y="15240"/>
              <a:ext cx="1749552" cy="1231391"/>
            </a:xfrm>
            <a:prstGeom prst="rect">
              <a:avLst/>
            </a:prstGeom>
          </p:spPr>
        </p:pic>
      </p:grpSp>
      <p:sp>
        <p:nvSpPr>
          <p:cNvPr id="8" name="object 8"/>
          <p:cNvSpPr txBox="1">
            <a:spLocks noGrp="1"/>
          </p:cNvSpPr>
          <p:nvPr>
            <p:ph type="title"/>
          </p:nvPr>
        </p:nvSpPr>
        <p:spPr>
          <a:xfrm>
            <a:off x="1441830" y="144526"/>
            <a:ext cx="2036445" cy="696595"/>
          </a:xfrm>
          <a:prstGeom prst="rect">
            <a:avLst/>
          </a:prstGeom>
        </p:spPr>
        <p:txBody>
          <a:bodyPr vert="horz" wrap="square" lIns="0" tIns="12700" rIns="0" bIns="0" rtlCol="0">
            <a:spAutoFit/>
          </a:bodyPr>
          <a:lstStyle/>
          <a:p>
            <a:pPr marL="12700">
              <a:lnSpc>
                <a:spcPct val="100000"/>
              </a:lnSpc>
              <a:spcBef>
                <a:spcPts val="100"/>
              </a:spcBef>
            </a:pPr>
            <a:r>
              <a:rPr dirty="0"/>
              <a:t>L</a:t>
            </a:r>
            <a:r>
              <a:rPr spc="-365" dirty="0"/>
              <a:t>A</a:t>
            </a:r>
            <a:r>
              <a:rPr dirty="0"/>
              <a:t>Y</a:t>
            </a:r>
            <a:r>
              <a:rPr spc="-5" dirty="0"/>
              <a:t>-OUT</a:t>
            </a:r>
          </a:p>
        </p:txBody>
      </p:sp>
      <p:pic>
        <p:nvPicPr>
          <p:cNvPr id="9" name="object 9"/>
          <p:cNvPicPr/>
          <p:nvPr/>
        </p:nvPicPr>
        <p:blipFill>
          <a:blip r:embed="rId6" cstate="print"/>
          <a:stretch>
            <a:fillRect/>
          </a:stretch>
        </p:blipFill>
        <p:spPr>
          <a:xfrm>
            <a:off x="2212848" y="2017775"/>
            <a:ext cx="6950864" cy="41132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46953" y="1093869"/>
            <a:ext cx="7460705" cy="5595329"/>
          </a:xfrm>
          <a:prstGeom prst="rect">
            <a:avLst/>
          </a:prstGeom>
        </p:spPr>
      </p:pic>
      <p:grpSp>
        <p:nvGrpSpPr>
          <p:cNvPr id="3" name="object 3"/>
          <p:cNvGrpSpPr/>
          <p:nvPr/>
        </p:nvGrpSpPr>
        <p:grpSpPr>
          <a:xfrm>
            <a:off x="158495" y="15240"/>
            <a:ext cx="4605655" cy="1231900"/>
            <a:chOff x="158495" y="15240"/>
            <a:chExt cx="4605655" cy="1231900"/>
          </a:xfrm>
        </p:grpSpPr>
        <p:pic>
          <p:nvPicPr>
            <p:cNvPr id="4" name="object 4"/>
            <p:cNvPicPr/>
            <p:nvPr/>
          </p:nvPicPr>
          <p:blipFill>
            <a:blip r:embed="rId3" cstate="print"/>
            <a:stretch>
              <a:fillRect/>
            </a:stretch>
          </p:blipFill>
          <p:spPr>
            <a:xfrm>
              <a:off x="161543" y="147827"/>
              <a:ext cx="4599432" cy="769620"/>
            </a:xfrm>
            <a:prstGeom prst="rect">
              <a:avLst/>
            </a:prstGeom>
          </p:spPr>
        </p:pic>
        <p:sp>
          <p:nvSpPr>
            <p:cNvPr id="5" name="object 5"/>
            <p:cNvSpPr/>
            <p:nvPr/>
          </p:nvSpPr>
          <p:spPr>
            <a:xfrm>
              <a:off x="161543" y="147827"/>
              <a:ext cx="4599940" cy="769620"/>
            </a:xfrm>
            <a:custGeom>
              <a:avLst/>
              <a:gdLst/>
              <a:ahLst/>
              <a:cxnLst/>
              <a:rect l="l" t="t" r="r" b="b"/>
              <a:pathLst>
                <a:path w="4599940" h="769619">
                  <a:moveTo>
                    <a:pt x="0" y="769620"/>
                  </a:moveTo>
                  <a:lnTo>
                    <a:pt x="4599432" y="769620"/>
                  </a:lnTo>
                  <a:lnTo>
                    <a:pt x="4599432" y="0"/>
                  </a:lnTo>
                  <a:lnTo>
                    <a:pt x="0" y="0"/>
                  </a:lnTo>
                  <a:lnTo>
                    <a:pt x="0" y="769620"/>
                  </a:lnTo>
                  <a:close/>
                </a:path>
              </a:pathLst>
            </a:custGeom>
            <a:ln w="6095">
              <a:solidFill>
                <a:srgbClr val="4471C4"/>
              </a:solidFill>
            </a:ln>
          </p:spPr>
          <p:txBody>
            <a:bodyPr wrap="square" lIns="0" tIns="0" rIns="0" bIns="0" rtlCol="0"/>
            <a:lstStyle/>
            <a:p>
              <a:endParaRPr/>
            </a:p>
          </p:txBody>
        </p:sp>
        <p:pic>
          <p:nvPicPr>
            <p:cNvPr id="6" name="object 6"/>
            <p:cNvPicPr/>
            <p:nvPr/>
          </p:nvPicPr>
          <p:blipFill>
            <a:blip r:embed="rId4" cstate="print"/>
            <a:stretch>
              <a:fillRect/>
            </a:stretch>
          </p:blipFill>
          <p:spPr>
            <a:xfrm>
              <a:off x="905255" y="15240"/>
              <a:ext cx="3145536" cy="1231391"/>
            </a:xfrm>
            <a:prstGeom prst="rect">
              <a:avLst/>
            </a:prstGeom>
          </p:spPr>
        </p:pic>
      </p:grpSp>
      <p:sp>
        <p:nvSpPr>
          <p:cNvPr id="7" name="object 7"/>
          <p:cNvSpPr txBox="1">
            <a:spLocks noGrp="1"/>
          </p:cNvSpPr>
          <p:nvPr>
            <p:ph type="title"/>
          </p:nvPr>
        </p:nvSpPr>
        <p:spPr>
          <a:xfrm>
            <a:off x="1239113" y="144526"/>
            <a:ext cx="2441575" cy="696595"/>
          </a:xfrm>
          <a:prstGeom prst="rect">
            <a:avLst/>
          </a:prstGeom>
        </p:spPr>
        <p:txBody>
          <a:bodyPr vert="horz" wrap="square" lIns="0" tIns="12700" rIns="0" bIns="0" rtlCol="0">
            <a:spAutoFit/>
          </a:bodyPr>
          <a:lstStyle/>
          <a:p>
            <a:pPr marL="12700">
              <a:lnSpc>
                <a:spcPct val="100000"/>
              </a:lnSpc>
              <a:spcBef>
                <a:spcPts val="100"/>
              </a:spcBef>
            </a:pPr>
            <a:r>
              <a:rPr spc="-50" dirty="0"/>
              <a:t>TEMPLATE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93620" y="1062227"/>
            <a:ext cx="7333488" cy="5606796"/>
          </a:xfrm>
          <a:prstGeom prst="rect">
            <a:avLst/>
          </a:prstGeom>
        </p:spPr>
      </p:pic>
      <p:grpSp>
        <p:nvGrpSpPr>
          <p:cNvPr id="3" name="object 3"/>
          <p:cNvGrpSpPr/>
          <p:nvPr/>
        </p:nvGrpSpPr>
        <p:grpSpPr>
          <a:xfrm>
            <a:off x="158495" y="15240"/>
            <a:ext cx="4605655" cy="1231900"/>
            <a:chOff x="158495" y="15240"/>
            <a:chExt cx="4605655" cy="1231900"/>
          </a:xfrm>
        </p:grpSpPr>
        <p:pic>
          <p:nvPicPr>
            <p:cNvPr id="4" name="object 4"/>
            <p:cNvPicPr/>
            <p:nvPr/>
          </p:nvPicPr>
          <p:blipFill>
            <a:blip r:embed="rId3" cstate="print"/>
            <a:stretch>
              <a:fillRect/>
            </a:stretch>
          </p:blipFill>
          <p:spPr>
            <a:xfrm>
              <a:off x="161543" y="147827"/>
              <a:ext cx="4599432" cy="769620"/>
            </a:xfrm>
            <a:prstGeom prst="rect">
              <a:avLst/>
            </a:prstGeom>
          </p:spPr>
        </p:pic>
        <p:sp>
          <p:nvSpPr>
            <p:cNvPr id="5" name="object 5"/>
            <p:cNvSpPr/>
            <p:nvPr/>
          </p:nvSpPr>
          <p:spPr>
            <a:xfrm>
              <a:off x="161543" y="147827"/>
              <a:ext cx="4599940" cy="769620"/>
            </a:xfrm>
            <a:custGeom>
              <a:avLst/>
              <a:gdLst/>
              <a:ahLst/>
              <a:cxnLst/>
              <a:rect l="l" t="t" r="r" b="b"/>
              <a:pathLst>
                <a:path w="4599940" h="769619">
                  <a:moveTo>
                    <a:pt x="0" y="769620"/>
                  </a:moveTo>
                  <a:lnTo>
                    <a:pt x="4599432" y="769620"/>
                  </a:lnTo>
                  <a:lnTo>
                    <a:pt x="4599432" y="0"/>
                  </a:lnTo>
                  <a:lnTo>
                    <a:pt x="0" y="0"/>
                  </a:lnTo>
                  <a:lnTo>
                    <a:pt x="0" y="769620"/>
                  </a:lnTo>
                  <a:close/>
                </a:path>
              </a:pathLst>
            </a:custGeom>
            <a:ln w="6095">
              <a:solidFill>
                <a:srgbClr val="4471C4"/>
              </a:solidFill>
            </a:ln>
          </p:spPr>
          <p:txBody>
            <a:bodyPr wrap="square" lIns="0" tIns="0" rIns="0" bIns="0" rtlCol="0"/>
            <a:lstStyle/>
            <a:p>
              <a:endParaRPr/>
            </a:p>
          </p:txBody>
        </p:sp>
        <p:pic>
          <p:nvPicPr>
            <p:cNvPr id="6" name="object 6"/>
            <p:cNvPicPr/>
            <p:nvPr/>
          </p:nvPicPr>
          <p:blipFill>
            <a:blip r:embed="rId4" cstate="print"/>
            <a:stretch>
              <a:fillRect/>
            </a:stretch>
          </p:blipFill>
          <p:spPr>
            <a:xfrm>
              <a:off x="1152143" y="15240"/>
              <a:ext cx="2651760" cy="1231391"/>
            </a:xfrm>
            <a:prstGeom prst="rect">
              <a:avLst/>
            </a:prstGeom>
          </p:spPr>
        </p:pic>
      </p:grpSp>
      <p:sp>
        <p:nvSpPr>
          <p:cNvPr id="7" name="object 7"/>
          <p:cNvSpPr txBox="1">
            <a:spLocks noGrp="1"/>
          </p:cNvSpPr>
          <p:nvPr>
            <p:ph type="title"/>
          </p:nvPr>
        </p:nvSpPr>
        <p:spPr>
          <a:xfrm>
            <a:off x="1486027" y="144526"/>
            <a:ext cx="1948814" cy="696595"/>
          </a:xfrm>
          <a:prstGeom prst="rect">
            <a:avLst/>
          </a:prstGeom>
        </p:spPr>
        <p:txBody>
          <a:bodyPr vert="horz" wrap="square" lIns="0" tIns="12700" rIns="0" bIns="0" rtlCol="0">
            <a:spAutoFit/>
          </a:bodyPr>
          <a:lstStyle/>
          <a:p>
            <a:pPr marL="12700">
              <a:lnSpc>
                <a:spcPct val="100000"/>
              </a:lnSpc>
              <a:spcBef>
                <a:spcPts val="100"/>
              </a:spcBef>
            </a:pPr>
            <a:r>
              <a:rPr spc="-5" dirty="0"/>
              <a:t>THEM</a:t>
            </a:r>
            <a:r>
              <a:rPr spc="-45" dirty="0"/>
              <a:t>E</a:t>
            </a:r>
            <a:r>
              <a:rPr dirty="0"/>
              <a: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56816" y="1149096"/>
            <a:ext cx="7620000" cy="5486400"/>
          </a:xfrm>
          <a:prstGeom prst="rect">
            <a:avLst/>
          </a:prstGeom>
        </p:spPr>
      </p:pic>
      <p:grpSp>
        <p:nvGrpSpPr>
          <p:cNvPr id="3" name="object 3"/>
          <p:cNvGrpSpPr/>
          <p:nvPr/>
        </p:nvGrpSpPr>
        <p:grpSpPr>
          <a:xfrm>
            <a:off x="158495" y="15240"/>
            <a:ext cx="4605655" cy="1231900"/>
            <a:chOff x="158495" y="15240"/>
            <a:chExt cx="4605655" cy="1231900"/>
          </a:xfrm>
        </p:grpSpPr>
        <p:pic>
          <p:nvPicPr>
            <p:cNvPr id="4" name="object 4"/>
            <p:cNvPicPr/>
            <p:nvPr/>
          </p:nvPicPr>
          <p:blipFill>
            <a:blip r:embed="rId3" cstate="print"/>
            <a:stretch>
              <a:fillRect/>
            </a:stretch>
          </p:blipFill>
          <p:spPr>
            <a:xfrm>
              <a:off x="161543" y="147827"/>
              <a:ext cx="4599432" cy="769620"/>
            </a:xfrm>
            <a:prstGeom prst="rect">
              <a:avLst/>
            </a:prstGeom>
          </p:spPr>
        </p:pic>
        <p:sp>
          <p:nvSpPr>
            <p:cNvPr id="5" name="object 5"/>
            <p:cNvSpPr/>
            <p:nvPr/>
          </p:nvSpPr>
          <p:spPr>
            <a:xfrm>
              <a:off x="161543" y="147827"/>
              <a:ext cx="4599940" cy="769620"/>
            </a:xfrm>
            <a:custGeom>
              <a:avLst/>
              <a:gdLst/>
              <a:ahLst/>
              <a:cxnLst/>
              <a:rect l="l" t="t" r="r" b="b"/>
              <a:pathLst>
                <a:path w="4599940" h="769619">
                  <a:moveTo>
                    <a:pt x="0" y="769620"/>
                  </a:moveTo>
                  <a:lnTo>
                    <a:pt x="4599432" y="769620"/>
                  </a:lnTo>
                  <a:lnTo>
                    <a:pt x="4599432" y="0"/>
                  </a:lnTo>
                  <a:lnTo>
                    <a:pt x="0" y="0"/>
                  </a:lnTo>
                  <a:lnTo>
                    <a:pt x="0" y="769620"/>
                  </a:lnTo>
                  <a:close/>
                </a:path>
              </a:pathLst>
            </a:custGeom>
            <a:ln w="6095">
              <a:solidFill>
                <a:srgbClr val="4471C4"/>
              </a:solidFill>
            </a:ln>
          </p:spPr>
          <p:txBody>
            <a:bodyPr wrap="square" lIns="0" tIns="0" rIns="0" bIns="0" rtlCol="0"/>
            <a:lstStyle/>
            <a:p>
              <a:endParaRPr/>
            </a:p>
          </p:txBody>
        </p:sp>
        <p:pic>
          <p:nvPicPr>
            <p:cNvPr id="6" name="object 6"/>
            <p:cNvPicPr/>
            <p:nvPr/>
          </p:nvPicPr>
          <p:blipFill>
            <a:blip r:embed="rId4" cstate="print"/>
            <a:stretch>
              <a:fillRect/>
            </a:stretch>
          </p:blipFill>
          <p:spPr>
            <a:xfrm>
              <a:off x="504443" y="15240"/>
              <a:ext cx="3947159" cy="1231391"/>
            </a:xfrm>
            <a:prstGeom prst="rect">
              <a:avLst/>
            </a:prstGeom>
          </p:spPr>
        </p:pic>
      </p:grpSp>
      <p:sp>
        <p:nvSpPr>
          <p:cNvPr id="7" name="object 7"/>
          <p:cNvSpPr txBox="1">
            <a:spLocks noGrp="1"/>
          </p:cNvSpPr>
          <p:nvPr>
            <p:ph type="title"/>
          </p:nvPr>
        </p:nvSpPr>
        <p:spPr>
          <a:xfrm>
            <a:off x="838301" y="144526"/>
            <a:ext cx="3244215" cy="696595"/>
          </a:xfrm>
          <a:prstGeom prst="rect">
            <a:avLst/>
          </a:prstGeom>
        </p:spPr>
        <p:txBody>
          <a:bodyPr vert="horz" wrap="square" lIns="0" tIns="12700" rIns="0" bIns="0" rtlCol="0">
            <a:spAutoFit/>
          </a:bodyPr>
          <a:lstStyle/>
          <a:p>
            <a:pPr marL="12700">
              <a:lnSpc>
                <a:spcPct val="100000"/>
              </a:lnSpc>
              <a:spcBef>
                <a:spcPts val="100"/>
              </a:spcBef>
            </a:pPr>
            <a:r>
              <a:rPr spc="-5" dirty="0"/>
              <a:t>QUICK</a:t>
            </a:r>
            <a:r>
              <a:rPr spc="-65" dirty="0"/>
              <a:t> </a:t>
            </a:r>
            <a:r>
              <a:rPr spc="-20" dirty="0"/>
              <a:t>STYLES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2315" y="19810"/>
            <a:ext cx="8391144" cy="68381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0683" y="1251203"/>
            <a:ext cx="9723119" cy="51495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TotalTime>
  <Words>290</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Adobe Garamond Pro</vt:lpstr>
      <vt:lpstr>Calibri</vt:lpstr>
      <vt:lpstr>Trebuchet MS</vt:lpstr>
      <vt:lpstr>Office Theme</vt:lpstr>
      <vt:lpstr>Microsoft Powerpoint</vt:lpstr>
      <vt:lpstr>MS POWERPOINT</vt:lpstr>
      <vt:lpstr>A PRESENTATION PROGRAM is a software program that helps create a slideshow that addresses a topic.  Presentation programs are often used in businesses and schools for discussing a topic or for teaching. Many  times, users who use presentation programs also use a projector to project the slideshow up on a screen  that everyone can easily view. Examples of presentation programs that can be used include Microsoft PowerPoint, iWork Keynote on the Apple, and Open Office Impress. In the image to the  right, is an example of Open Office Impress, a free presentation program and what you would see as you  were creating a presentation.</vt:lpstr>
      <vt:lpstr>LAY-OUT</vt:lpstr>
      <vt:lpstr>TEMPLATE</vt:lpstr>
      <vt:lpstr>THEMES</vt:lpstr>
      <vt:lpstr>QUICK STYLES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dc:title>
  <cp:lastModifiedBy>Admin</cp:lastModifiedBy>
  <cp:revision>1</cp:revision>
  <dcterms:created xsi:type="dcterms:W3CDTF">2022-09-07T17:03:28Z</dcterms:created>
  <dcterms:modified xsi:type="dcterms:W3CDTF">2022-09-07T17:14:17Z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2014-09-09T00:00:00Z</vt:filetime>
  </property>
  <property fmtid="{D5CDD505-2E9C-101B-9397-08002B2CF9AE}" pid="3" name="Creator">
    <vt:lpwstr>Microsoft® PowerPoint® 2013</vt:lpwstr>
  </property>
  <property fmtid="{D5CDD505-2E9C-101B-9397-08002B2CF9AE}" pid="4" name="LastSaved">
    <vt:filetime>2022-09-07T00:00:00Z</vt:filetime>
  </property>
</Properties>
</file>