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media/image22.jpg" ContentType="image/jpg"/>
  <Override PartName="/ppt/media/image24.jpg" ContentType="image/jp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8" r:id="rId1"/>
  </p:sldMasterIdLst>
  <p:sldIdLst>
    <p:sldId id="27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356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832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882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1413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89314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5317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7180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3154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3360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557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739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606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050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663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149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888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219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844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4428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g"/><Relationship Id="rId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8892" y="1610323"/>
            <a:ext cx="7022108" cy="1228028"/>
          </a:xfrm>
        </p:spPr>
        <p:txBody>
          <a:bodyPr/>
          <a:lstStyle/>
          <a:p>
            <a:r>
              <a:rPr lang="en-US" sz="7980" dirty="0">
                <a:latin typeface="Adobe Garamond Pro" panose="02020502060506020403" pitchFamily="18" charset="0"/>
              </a:rPr>
              <a:t>Microsoft </a:t>
            </a:r>
            <a:r>
              <a:rPr lang="en-US" sz="7980" dirty="0" smtClean="0">
                <a:latin typeface="Adobe Garamond Pro" panose="02020502060506020403" pitchFamily="18" charset="0"/>
              </a:rPr>
              <a:t>Excel</a:t>
            </a:r>
            <a:endParaRPr lang="en-US" sz="7980" dirty="0">
              <a:latin typeface="Adobe Garamond Pro" panose="020205020605060204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89448" y="6347577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Ar. Manish Kumar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2FCCAB-8F45-4B9C-9DDA-3D92A67462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705" y="4482"/>
            <a:ext cx="1019343" cy="1217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276600"/>
            <a:ext cx="7022108" cy="2817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143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57853" y="481330"/>
            <a:ext cx="84836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u="heavy" dirty="0">
                <a:uFill>
                  <a:solidFill>
                    <a:srgbClr val="4F6128"/>
                  </a:solidFill>
                </a:uFill>
                <a:latin typeface="Calibri"/>
                <a:cs typeface="Calibri"/>
              </a:rPr>
              <a:t>2.IF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6303" y="1184990"/>
            <a:ext cx="8056245" cy="4321175"/>
          </a:xfrm>
          <a:prstGeom prst="rect">
            <a:avLst/>
          </a:prstGeom>
        </p:spPr>
        <p:txBody>
          <a:bodyPr vert="horz" wrap="square" lIns="0" tIns="1066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sz="2800" b="1" spc="-10" dirty="0">
                <a:solidFill>
                  <a:srgbClr val="E36C09"/>
                </a:solidFill>
                <a:latin typeface="Calibri"/>
                <a:cs typeface="Calibri"/>
              </a:rPr>
              <a:t>Meaning:-</a:t>
            </a:r>
            <a:endParaRPr sz="2800">
              <a:latin typeface="Calibri"/>
              <a:cs typeface="Calibri"/>
            </a:endParaRPr>
          </a:p>
          <a:p>
            <a:pPr marL="68580">
              <a:lnSpc>
                <a:spcPct val="100000"/>
              </a:lnSpc>
              <a:spcBef>
                <a:spcPts val="535"/>
              </a:spcBef>
            </a:pPr>
            <a:r>
              <a:rPr sz="2000" dirty="0">
                <a:latin typeface="Calibri"/>
                <a:cs typeface="Calibri"/>
              </a:rPr>
              <a:t>Function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5" dirty="0">
                <a:latin typeface="Calibri"/>
                <a:cs typeface="Calibri"/>
              </a:rPr>
              <a:t> used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for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whether condition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true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or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false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sz="2800" b="1" spc="-20" dirty="0">
                <a:solidFill>
                  <a:srgbClr val="E36C09"/>
                </a:solidFill>
                <a:latin typeface="Calibri"/>
                <a:cs typeface="Calibri"/>
              </a:rPr>
              <a:t>Syntax:-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2000" b="1" spc="-5" dirty="0">
                <a:latin typeface="Calibri"/>
                <a:cs typeface="Calibri"/>
              </a:rPr>
              <a:t>=IF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(logical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test,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[value</a:t>
            </a:r>
            <a:r>
              <a:rPr sz="2000" b="1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if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true],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[value</a:t>
            </a:r>
            <a:r>
              <a:rPr sz="2000" b="1" dirty="0">
                <a:latin typeface="Calibri"/>
                <a:cs typeface="Calibri"/>
              </a:rPr>
              <a:t> if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false])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sz="2800" b="1" spc="-15" dirty="0">
                <a:solidFill>
                  <a:srgbClr val="E36C09"/>
                </a:solidFill>
                <a:latin typeface="Calibri"/>
                <a:cs typeface="Calibri"/>
              </a:rPr>
              <a:t>Arguments:-</a:t>
            </a:r>
            <a:endParaRPr sz="28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53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b="1" spc="-5" dirty="0">
                <a:latin typeface="Calibri"/>
                <a:cs typeface="Calibri"/>
              </a:rPr>
              <a:t>logical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spc="-15" dirty="0">
                <a:latin typeface="Calibri"/>
                <a:cs typeface="Calibri"/>
              </a:rPr>
              <a:t>test </a:t>
            </a:r>
            <a:r>
              <a:rPr sz="2000" dirty="0">
                <a:latin typeface="Calibri"/>
                <a:cs typeface="Calibri"/>
              </a:rPr>
              <a:t>-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value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or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logical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expression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that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can</a:t>
            </a:r>
            <a:r>
              <a:rPr sz="2000" spc="-5" dirty="0">
                <a:latin typeface="Calibri"/>
                <a:cs typeface="Calibri"/>
              </a:rPr>
              <a:t> be </a:t>
            </a:r>
            <a:r>
              <a:rPr sz="2000" spc="-10" dirty="0">
                <a:latin typeface="Calibri"/>
                <a:cs typeface="Calibri"/>
              </a:rPr>
              <a:t>evaluated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TRUE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or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FALSE.</a:t>
            </a:r>
            <a:endParaRPr sz="2000">
              <a:latin typeface="Calibri"/>
              <a:cs typeface="Calibri"/>
            </a:endParaRPr>
          </a:p>
          <a:p>
            <a:pPr marL="355600" marR="57150" indent="-342900">
              <a:lnSpc>
                <a:spcPct val="100000"/>
              </a:lnSpc>
              <a:spcBef>
                <a:spcPts val="48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b="1" spc="-25" dirty="0">
                <a:latin typeface="Calibri"/>
                <a:cs typeface="Calibri"/>
              </a:rPr>
              <a:t>Value</a:t>
            </a:r>
            <a:r>
              <a:rPr sz="2000" b="1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if </a:t>
            </a:r>
            <a:r>
              <a:rPr sz="2000" b="1" dirty="0">
                <a:latin typeface="Calibri"/>
                <a:cs typeface="Calibri"/>
              </a:rPr>
              <a:t>true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- [optional]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The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value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to</a:t>
            </a:r>
            <a:r>
              <a:rPr sz="2000" spc="-10" dirty="0">
                <a:latin typeface="Calibri"/>
                <a:cs typeface="Calibri"/>
              </a:rPr>
              <a:t> return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when</a:t>
            </a:r>
            <a:r>
              <a:rPr sz="2000" spc="-5" dirty="0">
                <a:latin typeface="Calibri"/>
                <a:cs typeface="Calibri"/>
              </a:rPr>
              <a:t> logical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test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evaluates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to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TRUE.</a:t>
            </a:r>
            <a:endParaRPr sz="20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48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b="1" spc="-25" dirty="0">
                <a:latin typeface="Calibri"/>
                <a:cs typeface="Calibri"/>
              </a:rPr>
              <a:t>Value</a:t>
            </a:r>
            <a:r>
              <a:rPr sz="2000" b="1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if</a:t>
            </a:r>
            <a:r>
              <a:rPr sz="2000" b="1" spc="-10" dirty="0">
                <a:latin typeface="Calibri"/>
                <a:cs typeface="Calibri"/>
              </a:rPr>
              <a:t> false</a:t>
            </a:r>
            <a:r>
              <a:rPr sz="2000" b="1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- [optional]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The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value</a:t>
            </a:r>
            <a:r>
              <a:rPr sz="2000" spc="-15" dirty="0">
                <a:latin typeface="Calibri"/>
                <a:cs typeface="Calibri"/>
              </a:rPr>
              <a:t> to</a:t>
            </a:r>
            <a:r>
              <a:rPr sz="2000" spc="-5" dirty="0">
                <a:latin typeface="Calibri"/>
                <a:cs typeface="Calibri"/>
              </a:rPr>
              <a:t> return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when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logical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test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evaluates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to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FALSE.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67970"/>
            <a:ext cx="165481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0" spc="-10" dirty="0">
                <a:solidFill>
                  <a:srgbClr val="000000"/>
                </a:solidFill>
                <a:latin typeface="Calibri"/>
                <a:cs typeface="Calibri"/>
              </a:rPr>
              <a:t>Example:-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80686" y="905611"/>
            <a:ext cx="4014470" cy="1568450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27305">
              <a:lnSpc>
                <a:spcPct val="100000"/>
              </a:lnSpc>
              <a:spcBef>
                <a:spcPts val="890"/>
              </a:spcBef>
            </a:pPr>
            <a:r>
              <a:rPr sz="2000" spc="-5" dirty="0">
                <a:latin typeface="Calibri"/>
                <a:cs typeface="Calibri"/>
              </a:rPr>
              <a:t>After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applying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function</a:t>
            </a:r>
            <a:r>
              <a:rPr sz="2000" spc="-5" dirty="0">
                <a:latin typeface="Calibri"/>
                <a:cs typeface="Calibri"/>
              </a:rPr>
              <a:t> of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IF:-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sz="2000" dirty="0">
                <a:latin typeface="Calibri"/>
                <a:cs typeface="Calibri"/>
              </a:rPr>
              <a:t>=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if(B2:B6&gt;35,“pass",“fail")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000" spc="-5" dirty="0">
                <a:latin typeface="Calibri"/>
                <a:cs typeface="Calibri"/>
              </a:rPr>
              <a:t>This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means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marks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greater</a:t>
            </a:r>
            <a:r>
              <a:rPr sz="2000" dirty="0">
                <a:latin typeface="Calibri"/>
                <a:cs typeface="Calibri"/>
              </a:rPr>
              <a:t> than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35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true</a:t>
            </a:r>
            <a:endParaRPr sz="2000">
              <a:latin typeface="Calibri"/>
              <a:cs typeface="Calibri"/>
            </a:endParaRPr>
          </a:p>
          <a:p>
            <a:pPr marL="68580">
              <a:lnSpc>
                <a:spcPct val="100000"/>
              </a:lnSpc>
              <a:spcBef>
                <a:spcPts val="484"/>
              </a:spcBef>
            </a:pPr>
            <a:r>
              <a:rPr sz="2000" dirty="0">
                <a:latin typeface="Calibri"/>
                <a:cs typeface="Calibri"/>
              </a:rPr>
              <a:t>and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less </a:t>
            </a:r>
            <a:r>
              <a:rPr sz="2000" dirty="0">
                <a:latin typeface="Calibri"/>
                <a:cs typeface="Calibri"/>
              </a:rPr>
              <a:t>than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35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false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8640" y="3682491"/>
            <a:ext cx="479425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05"/>
              </a:lnSpc>
            </a:pPr>
            <a:r>
              <a:rPr sz="2000" spc="-5" dirty="0">
                <a:latin typeface="Calibri"/>
                <a:cs typeface="Calibri"/>
              </a:rPr>
              <a:t>F</a:t>
            </a:r>
            <a:r>
              <a:rPr sz="2000" spc="5" dirty="0">
                <a:latin typeface="Calibri"/>
                <a:cs typeface="Calibri"/>
              </a:rPr>
              <a:t>F</a:t>
            </a:r>
            <a:r>
              <a:rPr sz="2000" spc="-5" dirty="0">
                <a:latin typeface="Calibri"/>
                <a:cs typeface="Calibri"/>
              </a:rPr>
              <a:t>LR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25221" y="3682491"/>
            <a:ext cx="28321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05"/>
              </a:lnSpc>
            </a:pPr>
            <a:r>
              <a:rPr sz="2000" spc="-20" dirty="0">
                <a:latin typeface="Calibri"/>
                <a:cs typeface="Calibri"/>
              </a:rPr>
              <a:t>G</a:t>
            </a:r>
            <a:r>
              <a:rPr sz="2000" dirty="0">
                <a:latin typeface="Calibri"/>
                <a:cs typeface="Calibri"/>
              </a:rPr>
              <a:t>T</a:t>
            </a:r>
            <a:endParaRPr sz="2000">
              <a:latin typeface="Calibri"/>
              <a:cs typeface="Calibri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749223" y="830325"/>
          <a:ext cx="3528059" cy="25603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9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70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19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46545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NAME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MARKS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4089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MEENA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75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46672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SURAJ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60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413384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SONALI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35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44386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REKHA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54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6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46228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30" dirty="0">
                          <a:latin typeface="Calibri"/>
                          <a:cs typeface="Calibri"/>
                        </a:rPr>
                        <a:t>GEETA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533196" y="3638677"/>
          <a:ext cx="3815078" cy="25603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5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3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77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NAME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MARKS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30" dirty="0">
                          <a:latin typeface="Calibri"/>
                          <a:cs typeface="Calibri"/>
                        </a:rPr>
                        <a:t>RESULT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MEENA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75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pass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SURAJ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60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pass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SONALI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35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fail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REKHA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54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pass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6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30" dirty="0">
                          <a:latin typeface="Calibri"/>
                          <a:cs typeface="Calibri"/>
                        </a:rPr>
                        <a:t>GEETA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fail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object 8"/>
          <p:cNvSpPr/>
          <p:nvPr/>
        </p:nvSpPr>
        <p:spPr>
          <a:xfrm>
            <a:off x="4067555" y="3712590"/>
            <a:ext cx="868680" cy="868680"/>
          </a:xfrm>
          <a:custGeom>
            <a:avLst/>
            <a:gdLst/>
            <a:ahLst/>
            <a:cxnLst/>
            <a:rect l="l" t="t" r="r" b="b"/>
            <a:pathLst>
              <a:path w="868679" h="868679">
                <a:moveTo>
                  <a:pt x="29591" y="767333"/>
                </a:moveTo>
                <a:lnTo>
                  <a:pt x="26035" y="769365"/>
                </a:lnTo>
                <a:lnTo>
                  <a:pt x="25146" y="772667"/>
                </a:lnTo>
                <a:lnTo>
                  <a:pt x="0" y="868552"/>
                </a:lnTo>
                <a:lnTo>
                  <a:pt x="16841" y="864107"/>
                </a:lnTo>
                <a:lnTo>
                  <a:pt x="13335" y="864107"/>
                </a:lnTo>
                <a:lnTo>
                  <a:pt x="4445" y="855217"/>
                </a:lnTo>
                <a:lnTo>
                  <a:pt x="20934" y="838728"/>
                </a:lnTo>
                <a:lnTo>
                  <a:pt x="38354" y="772540"/>
                </a:lnTo>
                <a:lnTo>
                  <a:pt x="36322" y="769111"/>
                </a:lnTo>
                <a:lnTo>
                  <a:pt x="29591" y="767333"/>
                </a:lnTo>
                <a:close/>
              </a:path>
              <a:path w="868679" h="868679">
                <a:moveTo>
                  <a:pt x="20934" y="838728"/>
                </a:moveTo>
                <a:lnTo>
                  <a:pt x="4445" y="855217"/>
                </a:lnTo>
                <a:lnTo>
                  <a:pt x="13335" y="864107"/>
                </a:lnTo>
                <a:lnTo>
                  <a:pt x="16128" y="861313"/>
                </a:lnTo>
                <a:lnTo>
                  <a:pt x="14986" y="861313"/>
                </a:lnTo>
                <a:lnTo>
                  <a:pt x="7239" y="853566"/>
                </a:lnTo>
                <a:lnTo>
                  <a:pt x="17756" y="850796"/>
                </a:lnTo>
                <a:lnTo>
                  <a:pt x="20934" y="838728"/>
                </a:lnTo>
                <a:close/>
              </a:path>
              <a:path w="868679" h="868679">
                <a:moveTo>
                  <a:pt x="96012" y="830198"/>
                </a:moveTo>
                <a:lnTo>
                  <a:pt x="29824" y="847618"/>
                </a:lnTo>
                <a:lnTo>
                  <a:pt x="13335" y="864107"/>
                </a:lnTo>
                <a:lnTo>
                  <a:pt x="16841" y="864107"/>
                </a:lnTo>
                <a:lnTo>
                  <a:pt x="99187" y="842390"/>
                </a:lnTo>
                <a:lnTo>
                  <a:pt x="101219" y="838961"/>
                </a:lnTo>
                <a:lnTo>
                  <a:pt x="100330" y="835532"/>
                </a:lnTo>
                <a:lnTo>
                  <a:pt x="99441" y="832230"/>
                </a:lnTo>
                <a:lnTo>
                  <a:pt x="96012" y="830198"/>
                </a:lnTo>
                <a:close/>
              </a:path>
              <a:path w="868679" h="868679">
                <a:moveTo>
                  <a:pt x="17756" y="850796"/>
                </a:moveTo>
                <a:lnTo>
                  <a:pt x="7239" y="853566"/>
                </a:lnTo>
                <a:lnTo>
                  <a:pt x="14986" y="861313"/>
                </a:lnTo>
                <a:lnTo>
                  <a:pt x="17756" y="850796"/>
                </a:lnTo>
                <a:close/>
              </a:path>
              <a:path w="868679" h="868679">
                <a:moveTo>
                  <a:pt x="29824" y="847618"/>
                </a:moveTo>
                <a:lnTo>
                  <a:pt x="17756" y="850796"/>
                </a:lnTo>
                <a:lnTo>
                  <a:pt x="14986" y="861313"/>
                </a:lnTo>
                <a:lnTo>
                  <a:pt x="16128" y="861313"/>
                </a:lnTo>
                <a:lnTo>
                  <a:pt x="29824" y="847618"/>
                </a:lnTo>
                <a:close/>
              </a:path>
              <a:path w="868679" h="868679">
                <a:moveTo>
                  <a:pt x="859663" y="0"/>
                </a:moveTo>
                <a:lnTo>
                  <a:pt x="20934" y="838728"/>
                </a:lnTo>
                <a:lnTo>
                  <a:pt x="17756" y="850796"/>
                </a:lnTo>
                <a:lnTo>
                  <a:pt x="29824" y="847618"/>
                </a:lnTo>
                <a:lnTo>
                  <a:pt x="868553" y="8889"/>
                </a:lnTo>
                <a:lnTo>
                  <a:pt x="859663" y="0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" name="object 9"/>
          <p:cNvGrpSpPr/>
          <p:nvPr/>
        </p:nvGrpSpPr>
        <p:grpSpPr>
          <a:xfrm>
            <a:off x="4343400" y="4430776"/>
            <a:ext cx="591185" cy="353060"/>
            <a:chOff x="4343400" y="4430776"/>
            <a:chExt cx="591185" cy="353060"/>
          </a:xfrm>
        </p:grpSpPr>
        <p:sp>
          <p:nvSpPr>
            <p:cNvPr id="10" name="object 10"/>
            <p:cNvSpPr/>
            <p:nvPr/>
          </p:nvSpPr>
          <p:spPr>
            <a:xfrm>
              <a:off x="4378451" y="4430776"/>
              <a:ext cx="556260" cy="299085"/>
            </a:xfrm>
            <a:custGeom>
              <a:avLst/>
              <a:gdLst/>
              <a:ahLst/>
              <a:cxnLst/>
              <a:rect l="l" t="t" r="r" b="b"/>
              <a:pathLst>
                <a:path w="556260" h="299085">
                  <a:moveTo>
                    <a:pt x="58674" y="205994"/>
                  </a:moveTo>
                  <a:lnTo>
                    <a:pt x="54737" y="206882"/>
                  </a:lnTo>
                  <a:lnTo>
                    <a:pt x="52832" y="209804"/>
                  </a:lnTo>
                  <a:lnTo>
                    <a:pt x="0" y="293624"/>
                  </a:lnTo>
                  <a:lnTo>
                    <a:pt x="98933" y="298450"/>
                  </a:lnTo>
                  <a:lnTo>
                    <a:pt x="102488" y="298576"/>
                  </a:lnTo>
                  <a:lnTo>
                    <a:pt x="105410" y="295910"/>
                  </a:lnTo>
                  <a:lnTo>
                    <a:pt x="105582" y="293497"/>
                  </a:lnTo>
                  <a:lnTo>
                    <a:pt x="14097" y="293497"/>
                  </a:lnTo>
                  <a:lnTo>
                    <a:pt x="8255" y="282194"/>
                  </a:lnTo>
                  <a:lnTo>
                    <a:pt x="29020" y="271383"/>
                  </a:lnTo>
                  <a:lnTo>
                    <a:pt x="63626" y="216535"/>
                  </a:lnTo>
                  <a:lnTo>
                    <a:pt x="65405" y="213613"/>
                  </a:lnTo>
                  <a:lnTo>
                    <a:pt x="64515" y="209676"/>
                  </a:lnTo>
                  <a:lnTo>
                    <a:pt x="61595" y="207772"/>
                  </a:lnTo>
                  <a:lnTo>
                    <a:pt x="58674" y="205994"/>
                  </a:lnTo>
                  <a:close/>
                </a:path>
                <a:path w="556260" h="299085">
                  <a:moveTo>
                    <a:pt x="29020" y="271383"/>
                  </a:moveTo>
                  <a:lnTo>
                    <a:pt x="8255" y="282194"/>
                  </a:lnTo>
                  <a:lnTo>
                    <a:pt x="14097" y="293497"/>
                  </a:lnTo>
                  <a:lnTo>
                    <a:pt x="18485" y="291211"/>
                  </a:lnTo>
                  <a:lnTo>
                    <a:pt x="16510" y="291211"/>
                  </a:lnTo>
                  <a:lnTo>
                    <a:pt x="11430" y="281431"/>
                  </a:lnTo>
                  <a:lnTo>
                    <a:pt x="22680" y="281431"/>
                  </a:lnTo>
                  <a:lnTo>
                    <a:pt x="29020" y="271383"/>
                  </a:lnTo>
                  <a:close/>
                </a:path>
                <a:path w="556260" h="299085">
                  <a:moveTo>
                    <a:pt x="35040" y="282588"/>
                  </a:moveTo>
                  <a:lnTo>
                    <a:pt x="14097" y="293497"/>
                  </a:lnTo>
                  <a:lnTo>
                    <a:pt x="105582" y="293497"/>
                  </a:lnTo>
                  <a:lnTo>
                    <a:pt x="105704" y="291211"/>
                  </a:lnTo>
                  <a:lnTo>
                    <a:pt x="105790" y="288798"/>
                  </a:lnTo>
                  <a:lnTo>
                    <a:pt x="103124" y="285876"/>
                  </a:lnTo>
                  <a:lnTo>
                    <a:pt x="99568" y="285750"/>
                  </a:lnTo>
                  <a:lnTo>
                    <a:pt x="35040" y="282588"/>
                  </a:lnTo>
                  <a:close/>
                </a:path>
                <a:path w="556260" h="299085">
                  <a:moveTo>
                    <a:pt x="11430" y="281431"/>
                  </a:moveTo>
                  <a:lnTo>
                    <a:pt x="16510" y="291211"/>
                  </a:lnTo>
                  <a:lnTo>
                    <a:pt x="22342" y="281966"/>
                  </a:lnTo>
                  <a:lnTo>
                    <a:pt x="11430" y="281431"/>
                  </a:lnTo>
                  <a:close/>
                </a:path>
                <a:path w="556260" h="299085">
                  <a:moveTo>
                    <a:pt x="22342" y="281966"/>
                  </a:moveTo>
                  <a:lnTo>
                    <a:pt x="16510" y="291211"/>
                  </a:lnTo>
                  <a:lnTo>
                    <a:pt x="18485" y="291211"/>
                  </a:lnTo>
                  <a:lnTo>
                    <a:pt x="35040" y="282588"/>
                  </a:lnTo>
                  <a:lnTo>
                    <a:pt x="22342" y="281966"/>
                  </a:lnTo>
                  <a:close/>
                </a:path>
                <a:path w="556260" h="299085">
                  <a:moveTo>
                    <a:pt x="550290" y="0"/>
                  </a:moveTo>
                  <a:lnTo>
                    <a:pt x="29020" y="271383"/>
                  </a:lnTo>
                  <a:lnTo>
                    <a:pt x="22342" y="281966"/>
                  </a:lnTo>
                  <a:lnTo>
                    <a:pt x="35040" y="282588"/>
                  </a:lnTo>
                  <a:lnTo>
                    <a:pt x="556133" y="11175"/>
                  </a:lnTo>
                  <a:lnTo>
                    <a:pt x="550290" y="0"/>
                  </a:lnTo>
                  <a:close/>
                </a:path>
                <a:path w="556260" h="299085">
                  <a:moveTo>
                    <a:pt x="22680" y="281431"/>
                  </a:moveTo>
                  <a:lnTo>
                    <a:pt x="11430" y="281431"/>
                  </a:lnTo>
                  <a:lnTo>
                    <a:pt x="22342" y="281966"/>
                  </a:lnTo>
                  <a:lnTo>
                    <a:pt x="22680" y="281431"/>
                  </a:lnTo>
                  <a:close/>
                </a:path>
              </a:pathLst>
            </a:custGeom>
            <a:solidFill>
              <a:srgbClr val="497D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343400" y="4712208"/>
              <a:ext cx="71627" cy="71628"/>
            </a:xfrm>
            <a:prstGeom prst="rect">
              <a:avLst/>
            </a:prstGeom>
          </p:spPr>
        </p:pic>
      </p:grpSp>
      <p:sp>
        <p:nvSpPr>
          <p:cNvPr id="12" name="object 12"/>
          <p:cNvSpPr txBox="1"/>
          <p:nvPr/>
        </p:nvSpPr>
        <p:spPr>
          <a:xfrm>
            <a:off x="5083555" y="3519678"/>
            <a:ext cx="2689860" cy="1987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466215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FUNCTION</a:t>
            </a:r>
            <a:r>
              <a:rPr sz="1800" spc="-9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IS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PLACED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00">
              <a:latin typeface="Calibri"/>
              <a:cs typeface="Calibri"/>
            </a:endParaRPr>
          </a:p>
          <a:p>
            <a:pPr marL="156845" marR="508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CLICK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ON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CELL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THEN </a:t>
            </a:r>
            <a:r>
              <a:rPr sz="1800" dirty="0">
                <a:latin typeface="Calibri"/>
                <a:cs typeface="Calibri"/>
              </a:rPr>
              <a:t>GO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RIGHT CORNER OF </a:t>
            </a:r>
            <a:r>
              <a:rPr sz="1800" spc="-10" dirty="0">
                <a:latin typeface="Calibri"/>
                <a:cs typeface="Calibri"/>
              </a:rPr>
              <a:t>CELL </a:t>
            </a:r>
            <a:r>
              <a:rPr sz="1800" spc="-5" dirty="0">
                <a:latin typeface="Calibri"/>
                <a:cs typeface="Calibri"/>
              </a:rPr>
              <a:t> THAN</a:t>
            </a:r>
            <a:r>
              <a:rPr sz="1800" spc="-10" dirty="0">
                <a:latin typeface="Calibri"/>
                <a:cs typeface="Calibri"/>
              </a:rPr>
              <a:t> SCROLL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DOWN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FOR 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GETTING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REMAING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RESULT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21202" y="461899"/>
            <a:ext cx="210248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spc="5" dirty="0">
                <a:latin typeface="Calibri"/>
                <a:cs typeface="Calibri"/>
              </a:rPr>
              <a:t>2A.</a:t>
            </a:r>
            <a:r>
              <a:rPr b="0" spc="-5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IF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OR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16230"/>
            <a:ext cx="8056245" cy="4352290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2800" b="1" spc="-10" dirty="0">
                <a:solidFill>
                  <a:srgbClr val="E36C09"/>
                </a:solidFill>
                <a:latin typeface="Calibri"/>
                <a:cs typeface="Calibri"/>
              </a:rPr>
              <a:t>Meaning:-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sz="2200" spc="-10" dirty="0">
                <a:latin typeface="Calibri"/>
                <a:cs typeface="Calibri"/>
              </a:rPr>
              <a:t>One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condition </a:t>
            </a:r>
            <a:r>
              <a:rPr sz="2200" spc="-20" dirty="0">
                <a:latin typeface="Calibri"/>
                <a:cs typeface="Calibri"/>
              </a:rPr>
              <a:t>to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be true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or </a:t>
            </a:r>
            <a:r>
              <a:rPr sz="2200" spc="-15" dirty="0">
                <a:latin typeface="Calibri"/>
                <a:cs typeface="Calibri"/>
              </a:rPr>
              <a:t>false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2800" b="1" spc="-20" dirty="0">
                <a:solidFill>
                  <a:srgbClr val="E36C09"/>
                </a:solidFill>
                <a:latin typeface="Calibri"/>
                <a:cs typeface="Calibri"/>
              </a:rPr>
              <a:t>Syntax:-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sz="2200" b="1" spc="-10" dirty="0">
                <a:latin typeface="Calibri"/>
                <a:cs typeface="Calibri"/>
              </a:rPr>
              <a:t>=IF(OR(logical</a:t>
            </a:r>
            <a:r>
              <a:rPr sz="2200" b="1" spc="25" dirty="0">
                <a:latin typeface="Calibri"/>
                <a:cs typeface="Calibri"/>
              </a:rPr>
              <a:t> </a:t>
            </a:r>
            <a:r>
              <a:rPr sz="2200" b="1" spc="-20" dirty="0">
                <a:latin typeface="Calibri"/>
                <a:cs typeface="Calibri"/>
              </a:rPr>
              <a:t>test</a:t>
            </a:r>
            <a:r>
              <a:rPr sz="2200" b="1" spc="15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1,logical</a:t>
            </a:r>
            <a:r>
              <a:rPr sz="2200" b="1" spc="5" dirty="0">
                <a:latin typeface="Calibri"/>
                <a:cs typeface="Calibri"/>
              </a:rPr>
              <a:t> </a:t>
            </a:r>
            <a:r>
              <a:rPr sz="2200" b="1" spc="-20" dirty="0">
                <a:latin typeface="Calibri"/>
                <a:cs typeface="Calibri"/>
              </a:rPr>
              <a:t>test</a:t>
            </a:r>
            <a:r>
              <a:rPr sz="2200" b="1" spc="15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2)</a:t>
            </a:r>
            <a:r>
              <a:rPr sz="2200" b="1" spc="5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,</a:t>
            </a:r>
            <a:r>
              <a:rPr sz="2200" b="1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[value</a:t>
            </a:r>
            <a:r>
              <a:rPr sz="2200" b="1" spc="15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if</a:t>
            </a:r>
            <a:r>
              <a:rPr sz="2200" b="1" spc="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true],</a:t>
            </a:r>
            <a:r>
              <a:rPr sz="2200" b="1" spc="35" dirty="0">
                <a:latin typeface="Calibri"/>
                <a:cs typeface="Calibri"/>
              </a:rPr>
              <a:t> </a:t>
            </a:r>
            <a:r>
              <a:rPr sz="2200" b="1" spc="-15" dirty="0">
                <a:latin typeface="Calibri"/>
                <a:cs typeface="Calibri"/>
              </a:rPr>
              <a:t>[value</a:t>
            </a:r>
            <a:r>
              <a:rPr sz="2200" b="1" spc="15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if</a:t>
            </a:r>
            <a:r>
              <a:rPr sz="2200" b="1" spc="10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false])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2800" b="1" spc="-10" dirty="0">
                <a:solidFill>
                  <a:srgbClr val="E36C09"/>
                </a:solidFill>
                <a:latin typeface="Calibri"/>
                <a:cs typeface="Calibri"/>
              </a:rPr>
              <a:t>Arguments:-</a:t>
            </a:r>
            <a:endParaRPr sz="2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b="1" spc="-5" dirty="0">
                <a:latin typeface="Calibri"/>
                <a:cs typeface="Calibri"/>
              </a:rPr>
              <a:t>Logical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spc="-15" dirty="0">
                <a:latin typeface="Calibri"/>
                <a:cs typeface="Calibri"/>
              </a:rPr>
              <a:t>test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1</a:t>
            </a:r>
            <a:r>
              <a:rPr sz="2000" b="1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-</a:t>
            </a:r>
            <a:r>
              <a:rPr sz="2000" spc="-5" dirty="0">
                <a:latin typeface="Calibri"/>
                <a:cs typeface="Calibri"/>
              </a:rPr>
              <a:t> The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first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condition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or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logical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value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to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evaluate.</a:t>
            </a:r>
            <a:endParaRPr sz="2000">
              <a:latin typeface="Calibri"/>
              <a:cs typeface="Calibri"/>
            </a:endParaRPr>
          </a:p>
          <a:p>
            <a:pPr marL="355600" marR="986155" indent="-342900">
              <a:lnSpc>
                <a:spcPts val="2160"/>
              </a:lnSpc>
              <a:spcBef>
                <a:spcPts val="509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b="1" spc="-5" dirty="0">
                <a:latin typeface="Calibri"/>
                <a:cs typeface="Calibri"/>
              </a:rPr>
              <a:t>Logical </a:t>
            </a:r>
            <a:r>
              <a:rPr sz="2000" b="1" spc="-15" dirty="0">
                <a:latin typeface="Calibri"/>
                <a:cs typeface="Calibri"/>
              </a:rPr>
              <a:t>test </a:t>
            </a:r>
            <a:r>
              <a:rPr sz="2000" b="1" dirty="0">
                <a:latin typeface="Calibri"/>
                <a:cs typeface="Calibri"/>
              </a:rPr>
              <a:t>2 </a:t>
            </a:r>
            <a:r>
              <a:rPr sz="2000" dirty="0">
                <a:latin typeface="Calibri"/>
                <a:cs typeface="Calibri"/>
              </a:rPr>
              <a:t>- [optional] </a:t>
            </a:r>
            <a:r>
              <a:rPr sz="2000" spc="-5" dirty="0">
                <a:latin typeface="Calibri"/>
                <a:cs typeface="Calibri"/>
              </a:rPr>
              <a:t>The second condition or logical value </a:t>
            </a:r>
            <a:r>
              <a:rPr sz="2000" spc="-15" dirty="0">
                <a:latin typeface="Calibri"/>
                <a:cs typeface="Calibri"/>
              </a:rPr>
              <a:t>to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evaluate.</a:t>
            </a:r>
            <a:endParaRPr sz="2000">
              <a:latin typeface="Calibri"/>
              <a:cs typeface="Calibri"/>
            </a:endParaRPr>
          </a:p>
          <a:p>
            <a:pPr marL="355600" marR="56515" indent="-342900">
              <a:lnSpc>
                <a:spcPts val="2160"/>
              </a:lnSpc>
              <a:spcBef>
                <a:spcPts val="48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b="1" spc="-25" dirty="0">
                <a:latin typeface="Calibri"/>
                <a:cs typeface="Calibri"/>
              </a:rPr>
              <a:t>Value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if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true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- [optional]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The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value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to</a:t>
            </a:r>
            <a:r>
              <a:rPr sz="2000" spc="-10" dirty="0">
                <a:latin typeface="Calibri"/>
                <a:cs typeface="Calibri"/>
              </a:rPr>
              <a:t> return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when</a:t>
            </a:r>
            <a:r>
              <a:rPr sz="2000" spc="-5" dirty="0">
                <a:latin typeface="Calibri"/>
                <a:cs typeface="Calibri"/>
              </a:rPr>
              <a:t> logical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test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evaluates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to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TRUE.</a:t>
            </a:r>
            <a:endParaRPr sz="2000">
              <a:latin typeface="Calibri"/>
              <a:cs typeface="Calibri"/>
            </a:endParaRPr>
          </a:p>
          <a:p>
            <a:pPr marL="355600" marR="5080" indent="-342900">
              <a:lnSpc>
                <a:spcPts val="2160"/>
              </a:lnSpc>
              <a:spcBef>
                <a:spcPts val="484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b="1" spc="-25" dirty="0">
                <a:latin typeface="Calibri"/>
                <a:cs typeface="Calibri"/>
              </a:rPr>
              <a:t>Value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if</a:t>
            </a:r>
            <a:r>
              <a:rPr sz="2000" b="1" spc="-10" dirty="0">
                <a:latin typeface="Calibri"/>
                <a:cs typeface="Calibri"/>
              </a:rPr>
              <a:t> false</a:t>
            </a:r>
            <a:r>
              <a:rPr sz="2000" b="1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- [optional]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The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value</a:t>
            </a:r>
            <a:r>
              <a:rPr sz="2000" spc="-15" dirty="0">
                <a:latin typeface="Calibri"/>
                <a:cs typeface="Calibri"/>
              </a:rPr>
              <a:t> to</a:t>
            </a:r>
            <a:r>
              <a:rPr sz="2000" spc="-5" dirty="0">
                <a:latin typeface="Calibri"/>
                <a:cs typeface="Calibri"/>
              </a:rPr>
              <a:t> return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when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logical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test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evaluates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to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FALSE.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39978"/>
            <a:ext cx="165481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0" spc="-10" dirty="0">
                <a:solidFill>
                  <a:srgbClr val="000000"/>
                </a:solidFill>
                <a:latin typeface="Calibri"/>
                <a:cs typeface="Calibri"/>
              </a:rPr>
              <a:t>Example:-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63090"/>
            <a:ext cx="8072755" cy="33362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43320" marR="485775" indent="123189">
              <a:lnSpc>
                <a:spcPct val="133000"/>
              </a:lnSpc>
              <a:spcBef>
                <a:spcPts val="100"/>
              </a:spcBef>
            </a:pPr>
            <a:r>
              <a:rPr sz="2000" spc="-5" dirty="0">
                <a:latin typeface="Calibri"/>
                <a:cs typeface="Calibri"/>
              </a:rPr>
              <a:t>FUNCION</a:t>
            </a:r>
            <a:r>
              <a:rPr sz="2000" spc="-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APPLIED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750">
              <a:latin typeface="Calibri"/>
              <a:cs typeface="Calibri"/>
            </a:endParaRPr>
          </a:p>
          <a:p>
            <a:pPr marL="6567805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CLICK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ON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CELL</a:t>
            </a:r>
            <a:endParaRPr sz="2000">
              <a:latin typeface="Calibri"/>
              <a:cs typeface="Calibri"/>
            </a:endParaRPr>
          </a:p>
          <a:p>
            <a:pPr marL="6224905" marR="6350" indent="175260">
              <a:lnSpc>
                <a:spcPct val="120000"/>
              </a:lnSpc>
              <a:spcBef>
                <a:spcPts val="5"/>
              </a:spcBef>
            </a:pPr>
            <a:r>
              <a:rPr sz="2000" spc="-5" dirty="0">
                <a:latin typeface="Calibri"/>
                <a:cs typeface="Calibri"/>
              </a:rPr>
              <a:t>THEN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GO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RIGHT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CORNER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CELL</a:t>
            </a:r>
            <a:endParaRPr sz="2000">
              <a:latin typeface="Calibri"/>
              <a:cs typeface="Calibri"/>
            </a:endParaRPr>
          </a:p>
          <a:p>
            <a:pPr marL="5819775">
              <a:lnSpc>
                <a:spcPct val="100000"/>
              </a:lnSpc>
              <a:spcBef>
                <a:spcPts val="480"/>
              </a:spcBef>
            </a:pPr>
            <a:r>
              <a:rPr sz="2000" spc="-5" dirty="0">
                <a:latin typeface="Calibri"/>
                <a:cs typeface="Calibri"/>
              </a:rPr>
              <a:t>THEN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SROLL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DOWN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000" spc="-5" dirty="0">
                <a:latin typeface="Calibri"/>
                <a:cs typeface="Calibri"/>
              </a:rPr>
              <a:t>After </a:t>
            </a:r>
            <a:r>
              <a:rPr sz="2000" dirty="0">
                <a:latin typeface="Calibri"/>
                <a:cs typeface="Calibri"/>
              </a:rPr>
              <a:t>applying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function:-</a:t>
            </a:r>
            <a:endParaRPr sz="20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=if(or(warehouse1&gt;0,warehouse2&gt;0),"instock","outstock")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512559" y="1917192"/>
            <a:ext cx="436245" cy="365125"/>
          </a:xfrm>
          <a:custGeom>
            <a:avLst/>
            <a:gdLst/>
            <a:ahLst/>
            <a:cxnLst/>
            <a:rect l="l" t="t" r="r" b="b"/>
            <a:pathLst>
              <a:path w="436245" h="365125">
                <a:moveTo>
                  <a:pt x="416755" y="16151"/>
                </a:moveTo>
                <a:lnTo>
                  <a:pt x="404328" y="18238"/>
                </a:lnTo>
                <a:lnTo>
                  <a:pt x="0" y="355219"/>
                </a:lnTo>
                <a:lnTo>
                  <a:pt x="8128" y="364871"/>
                </a:lnTo>
                <a:lnTo>
                  <a:pt x="412448" y="28018"/>
                </a:lnTo>
                <a:lnTo>
                  <a:pt x="416755" y="16151"/>
                </a:lnTo>
                <a:close/>
              </a:path>
              <a:path w="436245" h="365125">
                <a:moveTo>
                  <a:pt x="434965" y="3175"/>
                </a:moveTo>
                <a:lnTo>
                  <a:pt x="422401" y="3175"/>
                </a:lnTo>
                <a:lnTo>
                  <a:pt x="430530" y="12954"/>
                </a:lnTo>
                <a:lnTo>
                  <a:pt x="412448" y="28018"/>
                </a:lnTo>
                <a:lnTo>
                  <a:pt x="390398" y="88773"/>
                </a:lnTo>
                <a:lnTo>
                  <a:pt x="389255" y="92075"/>
                </a:lnTo>
                <a:lnTo>
                  <a:pt x="390906" y="95758"/>
                </a:lnTo>
                <a:lnTo>
                  <a:pt x="394208" y="96900"/>
                </a:lnTo>
                <a:lnTo>
                  <a:pt x="397510" y="98171"/>
                </a:lnTo>
                <a:lnTo>
                  <a:pt x="401193" y="96393"/>
                </a:lnTo>
                <a:lnTo>
                  <a:pt x="402336" y="93091"/>
                </a:lnTo>
                <a:lnTo>
                  <a:pt x="434965" y="3175"/>
                </a:lnTo>
                <a:close/>
              </a:path>
              <a:path w="436245" h="365125">
                <a:moveTo>
                  <a:pt x="436118" y="0"/>
                </a:moveTo>
                <a:lnTo>
                  <a:pt x="338455" y="16383"/>
                </a:lnTo>
                <a:lnTo>
                  <a:pt x="334899" y="17018"/>
                </a:lnTo>
                <a:lnTo>
                  <a:pt x="332613" y="20320"/>
                </a:lnTo>
                <a:lnTo>
                  <a:pt x="333248" y="23749"/>
                </a:lnTo>
                <a:lnTo>
                  <a:pt x="333756" y="27178"/>
                </a:lnTo>
                <a:lnTo>
                  <a:pt x="337058" y="29463"/>
                </a:lnTo>
                <a:lnTo>
                  <a:pt x="340487" y="28956"/>
                </a:lnTo>
                <a:lnTo>
                  <a:pt x="404328" y="18238"/>
                </a:lnTo>
                <a:lnTo>
                  <a:pt x="422401" y="3175"/>
                </a:lnTo>
                <a:lnTo>
                  <a:pt x="434965" y="3175"/>
                </a:lnTo>
                <a:lnTo>
                  <a:pt x="436118" y="0"/>
                </a:lnTo>
                <a:close/>
              </a:path>
              <a:path w="436245" h="365125">
                <a:moveTo>
                  <a:pt x="424618" y="5842"/>
                </a:moveTo>
                <a:lnTo>
                  <a:pt x="420497" y="5842"/>
                </a:lnTo>
                <a:lnTo>
                  <a:pt x="427482" y="14350"/>
                </a:lnTo>
                <a:lnTo>
                  <a:pt x="416755" y="16151"/>
                </a:lnTo>
                <a:lnTo>
                  <a:pt x="412448" y="28018"/>
                </a:lnTo>
                <a:lnTo>
                  <a:pt x="430530" y="12954"/>
                </a:lnTo>
                <a:lnTo>
                  <a:pt x="424618" y="5842"/>
                </a:lnTo>
                <a:close/>
              </a:path>
              <a:path w="436245" h="365125">
                <a:moveTo>
                  <a:pt x="422401" y="3175"/>
                </a:moveTo>
                <a:lnTo>
                  <a:pt x="404328" y="18238"/>
                </a:lnTo>
                <a:lnTo>
                  <a:pt x="416755" y="16151"/>
                </a:lnTo>
                <a:lnTo>
                  <a:pt x="420497" y="5842"/>
                </a:lnTo>
                <a:lnTo>
                  <a:pt x="424618" y="5842"/>
                </a:lnTo>
                <a:lnTo>
                  <a:pt x="422401" y="3175"/>
                </a:lnTo>
                <a:close/>
              </a:path>
              <a:path w="436245" h="365125">
                <a:moveTo>
                  <a:pt x="420497" y="5842"/>
                </a:moveTo>
                <a:lnTo>
                  <a:pt x="416755" y="16151"/>
                </a:lnTo>
                <a:lnTo>
                  <a:pt x="427482" y="14350"/>
                </a:lnTo>
                <a:lnTo>
                  <a:pt x="420497" y="5842"/>
                </a:lnTo>
                <a:close/>
              </a:path>
            </a:pathLst>
          </a:custGeom>
          <a:solidFill>
            <a:srgbClr val="BD4A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656323" y="2631185"/>
            <a:ext cx="435609" cy="293370"/>
          </a:xfrm>
          <a:custGeom>
            <a:avLst/>
            <a:gdLst/>
            <a:ahLst/>
            <a:cxnLst/>
            <a:rect l="l" t="t" r="r" b="b"/>
            <a:pathLst>
              <a:path w="435609" h="293369">
                <a:moveTo>
                  <a:pt x="334009" y="274574"/>
                </a:moveTo>
                <a:lnTo>
                  <a:pt x="330961" y="277240"/>
                </a:lnTo>
                <a:lnTo>
                  <a:pt x="330707" y="280669"/>
                </a:lnTo>
                <a:lnTo>
                  <a:pt x="330580" y="284225"/>
                </a:lnTo>
                <a:lnTo>
                  <a:pt x="333248" y="287274"/>
                </a:lnTo>
                <a:lnTo>
                  <a:pt x="336676" y="287400"/>
                </a:lnTo>
                <a:lnTo>
                  <a:pt x="435609" y="293369"/>
                </a:lnTo>
                <a:lnTo>
                  <a:pt x="434802" y="291718"/>
                </a:lnTo>
                <a:lnTo>
                  <a:pt x="421640" y="291718"/>
                </a:lnTo>
                <a:lnTo>
                  <a:pt x="402023" y="278643"/>
                </a:lnTo>
                <a:lnTo>
                  <a:pt x="337439" y="274827"/>
                </a:lnTo>
                <a:lnTo>
                  <a:pt x="334009" y="274574"/>
                </a:lnTo>
                <a:close/>
              </a:path>
              <a:path w="435609" h="293369">
                <a:moveTo>
                  <a:pt x="402023" y="278643"/>
                </a:moveTo>
                <a:lnTo>
                  <a:pt x="421640" y="291718"/>
                </a:lnTo>
                <a:lnTo>
                  <a:pt x="423303" y="289178"/>
                </a:lnTo>
                <a:lnTo>
                  <a:pt x="419480" y="289178"/>
                </a:lnTo>
                <a:lnTo>
                  <a:pt x="414697" y="279392"/>
                </a:lnTo>
                <a:lnTo>
                  <a:pt x="402023" y="278643"/>
                </a:lnTo>
                <a:close/>
              </a:path>
              <a:path w="435609" h="293369">
                <a:moveTo>
                  <a:pt x="386715" y="199898"/>
                </a:moveTo>
                <a:lnTo>
                  <a:pt x="383667" y="201422"/>
                </a:lnTo>
                <a:lnTo>
                  <a:pt x="380492" y="202946"/>
                </a:lnTo>
                <a:lnTo>
                  <a:pt x="379095" y="206755"/>
                </a:lnTo>
                <a:lnTo>
                  <a:pt x="380746" y="209930"/>
                </a:lnTo>
                <a:lnTo>
                  <a:pt x="409166" y="268076"/>
                </a:lnTo>
                <a:lnTo>
                  <a:pt x="428625" y="281050"/>
                </a:lnTo>
                <a:lnTo>
                  <a:pt x="421640" y="291718"/>
                </a:lnTo>
                <a:lnTo>
                  <a:pt x="434802" y="291718"/>
                </a:lnTo>
                <a:lnTo>
                  <a:pt x="392049" y="204342"/>
                </a:lnTo>
                <a:lnTo>
                  <a:pt x="390525" y="201167"/>
                </a:lnTo>
                <a:lnTo>
                  <a:pt x="386715" y="199898"/>
                </a:lnTo>
                <a:close/>
              </a:path>
              <a:path w="435609" h="293369">
                <a:moveTo>
                  <a:pt x="414697" y="279392"/>
                </a:moveTo>
                <a:lnTo>
                  <a:pt x="419480" y="289178"/>
                </a:lnTo>
                <a:lnTo>
                  <a:pt x="425576" y="280035"/>
                </a:lnTo>
                <a:lnTo>
                  <a:pt x="414697" y="279392"/>
                </a:lnTo>
                <a:close/>
              </a:path>
              <a:path w="435609" h="293369">
                <a:moveTo>
                  <a:pt x="409166" y="268076"/>
                </a:moveTo>
                <a:lnTo>
                  <a:pt x="414697" y="279392"/>
                </a:lnTo>
                <a:lnTo>
                  <a:pt x="425576" y="280035"/>
                </a:lnTo>
                <a:lnTo>
                  <a:pt x="419480" y="289178"/>
                </a:lnTo>
                <a:lnTo>
                  <a:pt x="423303" y="289178"/>
                </a:lnTo>
                <a:lnTo>
                  <a:pt x="428625" y="281050"/>
                </a:lnTo>
                <a:lnTo>
                  <a:pt x="409166" y="268076"/>
                </a:lnTo>
                <a:close/>
              </a:path>
              <a:path w="435609" h="293369">
                <a:moveTo>
                  <a:pt x="7111" y="0"/>
                </a:moveTo>
                <a:lnTo>
                  <a:pt x="0" y="10667"/>
                </a:lnTo>
                <a:lnTo>
                  <a:pt x="402023" y="278643"/>
                </a:lnTo>
                <a:lnTo>
                  <a:pt x="414697" y="279392"/>
                </a:lnTo>
                <a:lnTo>
                  <a:pt x="409166" y="268076"/>
                </a:lnTo>
                <a:lnTo>
                  <a:pt x="7111" y="0"/>
                </a:lnTo>
                <a:close/>
              </a:path>
            </a:pathLst>
          </a:custGeom>
          <a:solidFill>
            <a:srgbClr val="BD4A4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76059" y="2552700"/>
            <a:ext cx="97535" cy="97536"/>
          </a:xfrm>
          <a:prstGeom prst="rect">
            <a:avLst/>
          </a:prstGeom>
        </p:spPr>
      </p:pic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317182" y="1478407"/>
          <a:ext cx="6335392" cy="22199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9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6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36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60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25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7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PRODUCT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5" dirty="0">
                          <a:latin typeface="Calibri"/>
                          <a:cs typeface="Calibri"/>
                        </a:rPr>
                        <a:t>WAREHOUSE</a:t>
                      </a:r>
                      <a:r>
                        <a:rPr sz="18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5" dirty="0">
                          <a:latin typeface="Calibri"/>
                          <a:cs typeface="Calibri"/>
                        </a:rPr>
                        <a:t>WAREHOUSE</a:t>
                      </a:r>
                      <a:r>
                        <a:rPr sz="18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30" dirty="0">
                          <a:latin typeface="Calibri"/>
                          <a:cs typeface="Calibri"/>
                        </a:rPr>
                        <a:t>RESULT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30" dirty="0">
                          <a:latin typeface="Calibri"/>
                          <a:cs typeface="Calibri"/>
                        </a:rPr>
                        <a:t>TABLE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10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15" dirty="0">
                          <a:latin typeface="Calibri"/>
                          <a:cs typeface="Calibri"/>
                        </a:rPr>
                        <a:t>INSTOCK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CHAIR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5" dirty="0">
                          <a:latin typeface="Calibri"/>
                          <a:cs typeface="Calibri"/>
                        </a:rPr>
                        <a:t>OUTSTOCK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BED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5" dirty="0">
                          <a:latin typeface="Calibri"/>
                          <a:cs typeface="Calibri"/>
                        </a:rPr>
                        <a:t>INSTOCK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CABINET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15" dirty="0">
                          <a:latin typeface="Calibri"/>
                          <a:cs typeface="Calibri"/>
                        </a:rPr>
                        <a:t>OUTSTOCK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5085" y="461899"/>
            <a:ext cx="243459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dirty="0">
                <a:latin typeface="Calibri"/>
                <a:cs typeface="Calibri"/>
              </a:rPr>
              <a:t>2B.</a:t>
            </a:r>
            <a:r>
              <a:rPr b="0" spc="-5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IF</a:t>
            </a:r>
            <a:r>
              <a:rPr b="0" spc="-3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AND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36549"/>
            <a:ext cx="7705090" cy="3545204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5"/>
              </a:spcBef>
            </a:pPr>
            <a:r>
              <a:rPr sz="2400" b="1" spc="-5" dirty="0">
                <a:solidFill>
                  <a:srgbClr val="E36C09"/>
                </a:solidFill>
                <a:latin typeface="Calibri"/>
                <a:cs typeface="Calibri"/>
              </a:rPr>
              <a:t>Meaning:-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sz="2000" dirty="0">
                <a:latin typeface="Calibri"/>
                <a:cs typeface="Calibri"/>
              </a:rPr>
              <a:t>All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condition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need</a:t>
            </a:r>
            <a:r>
              <a:rPr sz="2000" spc="-15" dirty="0">
                <a:latin typeface="Calibri"/>
                <a:cs typeface="Calibri"/>
              </a:rPr>
              <a:t> to </a:t>
            </a:r>
            <a:r>
              <a:rPr sz="2000" dirty="0">
                <a:latin typeface="Calibri"/>
                <a:cs typeface="Calibri"/>
              </a:rPr>
              <a:t>be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true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sz="2400" b="1" spc="-20" dirty="0">
                <a:solidFill>
                  <a:srgbClr val="E36C09"/>
                </a:solidFill>
                <a:latin typeface="Calibri"/>
                <a:cs typeface="Calibri"/>
              </a:rPr>
              <a:t>Syntax:-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sz="2000" b="1" spc="-5" dirty="0">
                <a:latin typeface="Calibri"/>
                <a:cs typeface="Calibri"/>
              </a:rPr>
              <a:t>=IF(AND(logical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spc="-15" dirty="0">
                <a:latin typeface="Calibri"/>
                <a:cs typeface="Calibri"/>
              </a:rPr>
              <a:t>test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1,logical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spc="-15" dirty="0">
                <a:latin typeface="Calibri"/>
                <a:cs typeface="Calibri"/>
              </a:rPr>
              <a:t>test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2) ,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[value</a:t>
            </a:r>
            <a:r>
              <a:rPr sz="2000" b="1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if</a:t>
            </a:r>
            <a:r>
              <a:rPr sz="2000" b="1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true],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[value</a:t>
            </a:r>
            <a:r>
              <a:rPr sz="2000" b="1" spc="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if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false])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sz="2400" b="1" spc="-10" dirty="0">
                <a:solidFill>
                  <a:srgbClr val="E36C09"/>
                </a:solidFill>
                <a:latin typeface="Calibri"/>
                <a:cs typeface="Calibri"/>
              </a:rPr>
              <a:t>Arguments:-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09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b="1" spc="-5" dirty="0">
                <a:latin typeface="Calibri"/>
                <a:cs typeface="Calibri"/>
              </a:rPr>
              <a:t>Logical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spc="-15" dirty="0">
                <a:latin typeface="Calibri"/>
                <a:cs typeface="Calibri"/>
              </a:rPr>
              <a:t>test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1</a:t>
            </a:r>
            <a:r>
              <a:rPr sz="2000" b="1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-</a:t>
            </a:r>
            <a:r>
              <a:rPr sz="2000" spc="-5" dirty="0">
                <a:latin typeface="Calibri"/>
                <a:cs typeface="Calibri"/>
              </a:rPr>
              <a:t> The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first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condition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or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logical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value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to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evaluate.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b="1" spc="-5" dirty="0">
                <a:latin typeface="Calibri"/>
                <a:cs typeface="Calibri"/>
              </a:rPr>
              <a:t>Logical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spc="-15" dirty="0">
                <a:latin typeface="Calibri"/>
                <a:cs typeface="Calibri"/>
              </a:rPr>
              <a:t>test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2 </a:t>
            </a:r>
            <a:r>
              <a:rPr sz="2000" dirty="0">
                <a:latin typeface="Calibri"/>
                <a:cs typeface="Calibri"/>
              </a:rPr>
              <a:t>-</a:t>
            </a:r>
            <a:r>
              <a:rPr sz="2000" spc="45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The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second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condition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or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logical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value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to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evaluate.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b="1" spc="-25" dirty="0">
                <a:latin typeface="Calibri"/>
                <a:cs typeface="Calibri"/>
              </a:rPr>
              <a:t>Value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if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true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-</a:t>
            </a:r>
            <a:r>
              <a:rPr sz="2000" spc="46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The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value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to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return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when</a:t>
            </a:r>
            <a:r>
              <a:rPr sz="2000" spc="-5" dirty="0">
                <a:latin typeface="Calibri"/>
                <a:cs typeface="Calibri"/>
              </a:rPr>
              <a:t> logical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test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evaluates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to</a:t>
            </a:r>
            <a:r>
              <a:rPr sz="2000" spc="-5" dirty="0">
                <a:latin typeface="Calibri"/>
                <a:cs typeface="Calibri"/>
              </a:rPr>
              <a:t> TRUE.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b="1" spc="-25" dirty="0">
                <a:latin typeface="Calibri"/>
                <a:cs typeface="Calibri"/>
              </a:rPr>
              <a:t>Value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if</a:t>
            </a:r>
            <a:r>
              <a:rPr sz="2000" b="1" spc="-10" dirty="0">
                <a:latin typeface="Calibri"/>
                <a:cs typeface="Calibri"/>
              </a:rPr>
              <a:t> false</a:t>
            </a:r>
            <a:r>
              <a:rPr sz="2000" b="1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- </a:t>
            </a:r>
            <a:r>
              <a:rPr sz="2000" spc="-5" dirty="0">
                <a:latin typeface="Calibri"/>
                <a:cs typeface="Calibri"/>
              </a:rPr>
              <a:t>The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value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to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return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when logical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test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evaluates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to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FALSE.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556006"/>
            <a:ext cx="165481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0" spc="-10" dirty="0">
                <a:solidFill>
                  <a:srgbClr val="000000"/>
                </a:solidFill>
                <a:latin typeface="Calibri"/>
                <a:cs typeface="Calibri"/>
              </a:rPr>
              <a:t>Example:-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97420" y="1779244"/>
            <a:ext cx="1363345" cy="8362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2400" marR="5080" indent="-140335">
              <a:lnSpc>
                <a:spcPct val="133000"/>
              </a:lnSpc>
              <a:spcBef>
                <a:spcPts val="100"/>
              </a:spcBef>
            </a:pPr>
            <a:r>
              <a:rPr sz="2000" spc="-5" dirty="0">
                <a:latin typeface="Calibri"/>
                <a:cs typeface="Calibri"/>
              </a:rPr>
              <a:t>FUNCTION</a:t>
            </a:r>
            <a:r>
              <a:rPr sz="2000" spc="-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APPLIED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4479416"/>
            <a:ext cx="757809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Calibri"/>
                <a:cs typeface="Calibri"/>
              </a:rPr>
              <a:t>After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applying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function:- </a:t>
            </a:r>
            <a:r>
              <a:rPr sz="2000" spc="-15" dirty="0">
                <a:latin typeface="Calibri"/>
                <a:cs typeface="Calibri"/>
              </a:rPr>
              <a:t>=if(and(marks1&gt;40,marks2&gt;40),“pass",“fail")</a:t>
            </a:r>
            <a:endParaRPr sz="2000">
              <a:latin typeface="Calibri"/>
              <a:cs typeface="Calibri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17182" y="1478407"/>
          <a:ext cx="6335392" cy="25907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9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6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36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60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25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7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STUDENT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MARKS</a:t>
                      </a:r>
                      <a:r>
                        <a:rPr sz="18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MARKS</a:t>
                      </a:r>
                      <a:r>
                        <a:rPr sz="18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30" dirty="0">
                          <a:latin typeface="Calibri"/>
                          <a:cs typeface="Calibri"/>
                        </a:rPr>
                        <a:t>RESULT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STUDENT</a:t>
                      </a:r>
                      <a:r>
                        <a:rPr sz="18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60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FAIL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STUDENT</a:t>
                      </a:r>
                      <a:r>
                        <a:rPr sz="18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50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40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FAIL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STUDENT</a:t>
                      </a:r>
                      <a:r>
                        <a:rPr sz="18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75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64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35" dirty="0">
                          <a:latin typeface="Calibri"/>
                          <a:cs typeface="Calibri"/>
                        </a:rPr>
                        <a:t>PASS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STUDENT</a:t>
                      </a:r>
                      <a:r>
                        <a:rPr sz="18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66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35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25" dirty="0">
                          <a:latin typeface="Calibri"/>
                          <a:cs typeface="Calibri"/>
                        </a:rPr>
                        <a:t>FAIL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6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STUDENT</a:t>
                      </a:r>
                      <a:r>
                        <a:rPr sz="18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80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77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35" dirty="0">
                          <a:latin typeface="Calibri"/>
                          <a:cs typeface="Calibri"/>
                        </a:rPr>
                        <a:t>PASS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6371844" y="2128392"/>
            <a:ext cx="508000" cy="365760"/>
          </a:xfrm>
          <a:custGeom>
            <a:avLst/>
            <a:gdLst/>
            <a:ahLst/>
            <a:cxnLst/>
            <a:rect l="l" t="t" r="r" b="b"/>
            <a:pathLst>
              <a:path w="508000" h="365760">
                <a:moveTo>
                  <a:pt x="45846" y="270256"/>
                </a:moveTo>
                <a:lnTo>
                  <a:pt x="42036" y="271653"/>
                </a:lnTo>
                <a:lnTo>
                  <a:pt x="40639" y="274828"/>
                </a:lnTo>
                <a:lnTo>
                  <a:pt x="0" y="365252"/>
                </a:lnTo>
                <a:lnTo>
                  <a:pt x="23299" y="363093"/>
                </a:lnTo>
                <a:lnTo>
                  <a:pt x="13969" y="363093"/>
                </a:lnTo>
                <a:lnTo>
                  <a:pt x="6476" y="352806"/>
                </a:lnTo>
                <a:lnTo>
                  <a:pt x="25636" y="339119"/>
                </a:lnTo>
                <a:lnTo>
                  <a:pt x="52196" y="280035"/>
                </a:lnTo>
                <a:lnTo>
                  <a:pt x="53593" y="276860"/>
                </a:lnTo>
                <a:lnTo>
                  <a:pt x="52196" y="273177"/>
                </a:lnTo>
                <a:lnTo>
                  <a:pt x="49021" y="271653"/>
                </a:lnTo>
                <a:lnTo>
                  <a:pt x="45846" y="270256"/>
                </a:lnTo>
                <a:close/>
              </a:path>
              <a:path w="508000" h="365760">
                <a:moveTo>
                  <a:pt x="25636" y="339119"/>
                </a:moveTo>
                <a:lnTo>
                  <a:pt x="6476" y="352806"/>
                </a:lnTo>
                <a:lnTo>
                  <a:pt x="13969" y="363093"/>
                </a:lnTo>
                <a:lnTo>
                  <a:pt x="17526" y="360553"/>
                </a:lnTo>
                <a:lnTo>
                  <a:pt x="16001" y="360553"/>
                </a:lnTo>
                <a:lnTo>
                  <a:pt x="9651" y="351663"/>
                </a:lnTo>
                <a:lnTo>
                  <a:pt x="20447" y="350664"/>
                </a:lnTo>
                <a:lnTo>
                  <a:pt x="25636" y="339119"/>
                </a:lnTo>
                <a:close/>
              </a:path>
              <a:path w="508000" h="365760">
                <a:moveTo>
                  <a:pt x="100964" y="343154"/>
                </a:moveTo>
                <a:lnTo>
                  <a:pt x="97535" y="343535"/>
                </a:lnTo>
                <a:lnTo>
                  <a:pt x="32995" y="349504"/>
                </a:lnTo>
                <a:lnTo>
                  <a:pt x="13969" y="363093"/>
                </a:lnTo>
                <a:lnTo>
                  <a:pt x="23299" y="363093"/>
                </a:lnTo>
                <a:lnTo>
                  <a:pt x="98678" y="356108"/>
                </a:lnTo>
                <a:lnTo>
                  <a:pt x="102107" y="355854"/>
                </a:lnTo>
                <a:lnTo>
                  <a:pt x="104668" y="352806"/>
                </a:lnTo>
                <a:lnTo>
                  <a:pt x="104555" y="350664"/>
                </a:lnTo>
                <a:lnTo>
                  <a:pt x="104012" y="345694"/>
                </a:lnTo>
                <a:lnTo>
                  <a:pt x="100964" y="343154"/>
                </a:lnTo>
                <a:close/>
              </a:path>
              <a:path w="508000" h="365760">
                <a:moveTo>
                  <a:pt x="20447" y="350664"/>
                </a:moveTo>
                <a:lnTo>
                  <a:pt x="9651" y="351663"/>
                </a:lnTo>
                <a:lnTo>
                  <a:pt x="16001" y="360553"/>
                </a:lnTo>
                <a:lnTo>
                  <a:pt x="20447" y="350664"/>
                </a:lnTo>
                <a:close/>
              </a:path>
              <a:path w="508000" h="365760">
                <a:moveTo>
                  <a:pt x="32995" y="349504"/>
                </a:moveTo>
                <a:lnTo>
                  <a:pt x="20447" y="350664"/>
                </a:lnTo>
                <a:lnTo>
                  <a:pt x="16001" y="360553"/>
                </a:lnTo>
                <a:lnTo>
                  <a:pt x="17526" y="360553"/>
                </a:lnTo>
                <a:lnTo>
                  <a:pt x="32995" y="349504"/>
                </a:lnTo>
                <a:close/>
              </a:path>
              <a:path w="508000" h="365760">
                <a:moveTo>
                  <a:pt x="500379" y="0"/>
                </a:moveTo>
                <a:lnTo>
                  <a:pt x="25636" y="339119"/>
                </a:lnTo>
                <a:lnTo>
                  <a:pt x="20447" y="350664"/>
                </a:lnTo>
                <a:lnTo>
                  <a:pt x="32995" y="349504"/>
                </a:lnTo>
                <a:lnTo>
                  <a:pt x="507746" y="10414"/>
                </a:lnTo>
                <a:lnTo>
                  <a:pt x="500379" y="0"/>
                </a:lnTo>
                <a:close/>
              </a:path>
            </a:pathLst>
          </a:custGeom>
          <a:solidFill>
            <a:srgbClr val="BD4A47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3958" y="461899"/>
            <a:ext cx="219392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dirty="0">
                <a:latin typeface="Calibri"/>
                <a:cs typeface="Calibri"/>
              </a:rPr>
              <a:t>3.</a:t>
            </a:r>
            <a:r>
              <a:rPr b="0" spc="-4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SUM</a:t>
            </a:r>
            <a:r>
              <a:rPr b="0" spc="-4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IF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36549"/>
            <a:ext cx="7548245" cy="3910965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5"/>
              </a:spcBef>
            </a:pPr>
            <a:r>
              <a:rPr sz="2400" b="1" spc="-5" dirty="0">
                <a:solidFill>
                  <a:srgbClr val="E36C09"/>
                </a:solidFill>
                <a:latin typeface="Calibri"/>
                <a:cs typeface="Calibri"/>
              </a:rPr>
              <a:t>Meaning:-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sz="2000" spc="-5" dirty="0">
                <a:latin typeface="Calibri"/>
                <a:cs typeface="Calibri"/>
              </a:rPr>
              <a:t>The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powerful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SUMIF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function</a:t>
            </a:r>
            <a:r>
              <a:rPr sz="2000" spc="-5" dirty="0">
                <a:latin typeface="Calibri"/>
                <a:cs typeface="Calibri"/>
              </a:rPr>
              <a:t> in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Excel</a:t>
            </a:r>
            <a:r>
              <a:rPr sz="2000" spc="-5" dirty="0">
                <a:latin typeface="Calibri"/>
                <a:cs typeface="Calibri"/>
              </a:rPr>
              <a:t> sums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cells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based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on certain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criteria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sz="2400" b="1" spc="-20" dirty="0">
                <a:solidFill>
                  <a:srgbClr val="E36C09"/>
                </a:solidFill>
                <a:latin typeface="Calibri"/>
                <a:cs typeface="Calibri"/>
              </a:rPr>
              <a:t>Syntax:-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09"/>
              </a:spcBef>
              <a:tabLst>
                <a:tab pos="354965" algn="l"/>
              </a:tabLst>
            </a:pPr>
            <a:r>
              <a:rPr sz="2000" dirty="0">
                <a:latin typeface="Arial MT"/>
                <a:cs typeface="Arial MT"/>
              </a:rPr>
              <a:t>•	</a:t>
            </a:r>
            <a:r>
              <a:rPr sz="2000" b="1" spc="-5" dirty="0">
                <a:latin typeface="Calibri"/>
                <a:cs typeface="Calibri"/>
              </a:rPr>
              <a:t>=SUMIFS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(sum</a:t>
            </a:r>
            <a:r>
              <a:rPr sz="2000" b="1" spc="-15" dirty="0">
                <a:latin typeface="Calibri"/>
                <a:cs typeface="Calibri"/>
              </a:rPr>
              <a:t> range,</a:t>
            </a:r>
            <a:r>
              <a:rPr sz="2000" b="1" spc="15" dirty="0">
                <a:latin typeface="Calibri"/>
                <a:cs typeface="Calibri"/>
              </a:rPr>
              <a:t> </a:t>
            </a:r>
            <a:r>
              <a:rPr sz="2000" b="1" spc="-15" dirty="0">
                <a:latin typeface="Calibri"/>
                <a:cs typeface="Calibri"/>
              </a:rPr>
              <a:t>range1,</a:t>
            </a:r>
            <a:r>
              <a:rPr sz="2000" b="1" spc="1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criteria1,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[range2],</a:t>
            </a:r>
            <a:r>
              <a:rPr sz="2000" b="1" spc="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[criteria2],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...)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sz="2400" b="1" spc="-10" dirty="0">
                <a:solidFill>
                  <a:srgbClr val="E36C09"/>
                </a:solidFill>
                <a:latin typeface="Calibri"/>
                <a:cs typeface="Calibri"/>
              </a:rPr>
              <a:t>Arguments;-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09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b="1" dirty="0">
                <a:latin typeface="Calibri"/>
                <a:cs typeface="Calibri"/>
              </a:rPr>
              <a:t>Sum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spc="-20" dirty="0">
                <a:latin typeface="Calibri"/>
                <a:cs typeface="Calibri"/>
              </a:rPr>
              <a:t>range</a:t>
            </a:r>
            <a:r>
              <a:rPr sz="2000" b="1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- </a:t>
            </a:r>
            <a:r>
              <a:rPr sz="2000" spc="-5" dirty="0">
                <a:latin typeface="Calibri"/>
                <a:cs typeface="Calibri"/>
              </a:rPr>
              <a:t>The</a:t>
            </a:r>
            <a:r>
              <a:rPr sz="2000" spc="-10" dirty="0">
                <a:latin typeface="Calibri"/>
                <a:cs typeface="Calibri"/>
              </a:rPr>
              <a:t> range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to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summed.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b="1" spc="-15" dirty="0">
                <a:latin typeface="Calibri"/>
                <a:cs typeface="Calibri"/>
              </a:rPr>
              <a:t>range1</a:t>
            </a:r>
            <a:r>
              <a:rPr sz="2000" b="1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- </a:t>
            </a:r>
            <a:r>
              <a:rPr sz="2000" spc="-5" dirty="0">
                <a:latin typeface="Calibri"/>
                <a:cs typeface="Calibri"/>
              </a:rPr>
              <a:t>The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first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range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to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evaluate.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b="1" spc="-10" dirty="0">
                <a:latin typeface="Calibri"/>
                <a:cs typeface="Calibri"/>
              </a:rPr>
              <a:t>criteria1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-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The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criteria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to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use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on range1.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b="1" spc="-15" dirty="0">
                <a:latin typeface="Calibri"/>
                <a:cs typeface="Calibri"/>
              </a:rPr>
              <a:t>range2</a:t>
            </a:r>
            <a:r>
              <a:rPr sz="2000" b="1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-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[optional]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The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second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range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to</a:t>
            </a:r>
            <a:r>
              <a:rPr sz="2000" spc="-10" dirty="0">
                <a:latin typeface="Calibri"/>
                <a:cs typeface="Calibri"/>
              </a:rPr>
              <a:t> evaluate.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b="1" spc="-10" dirty="0">
                <a:latin typeface="Calibri"/>
                <a:cs typeface="Calibri"/>
              </a:rPr>
              <a:t>criteria2</a:t>
            </a:r>
            <a:r>
              <a:rPr sz="2000" b="1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-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[optional]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The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criteria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to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use </a:t>
            </a:r>
            <a:r>
              <a:rPr sz="2000" dirty="0">
                <a:latin typeface="Calibri"/>
                <a:cs typeface="Calibri"/>
              </a:rPr>
              <a:t>on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range2.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628014"/>
            <a:ext cx="165481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0" spc="-10" dirty="0">
                <a:solidFill>
                  <a:srgbClr val="000000"/>
                </a:solidFill>
                <a:latin typeface="Calibri"/>
                <a:cs typeface="Calibri"/>
              </a:rPr>
              <a:t>Example:-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1241" y="1265038"/>
            <a:ext cx="1136650" cy="837565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21590">
              <a:lnSpc>
                <a:spcPct val="100000"/>
              </a:lnSpc>
              <a:spcBef>
                <a:spcPts val="894"/>
              </a:spcBef>
            </a:pPr>
            <a:r>
              <a:rPr sz="2000" spc="-5" dirty="0">
                <a:latin typeface="Calibri"/>
                <a:cs typeface="Calibri"/>
              </a:rPr>
              <a:t>FUNCTION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sz="2000" dirty="0">
                <a:latin typeface="Calibri"/>
                <a:cs typeface="Calibri"/>
              </a:rPr>
              <a:t>APPLIED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4271365"/>
            <a:ext cx="4770120" cy="1123315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000" spc="-5" dirty="0">
                <a:latin typeface="Calibri"/>
                <a:cs typeface="Calibri"/>
              </a:rPr>
              <a:t>After </a:t>
            </a:r>
            <a:r>
              <a:rPr sz="2000" dirty="0">
                <a:latin typeface="Calibri"/>
                <a:cs typeface="Calibri"/>
              </a:rPr>
              <a:t>applying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function:-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latin typeface="Calibri"/>
                <a:cs typeface="Calibri"/>
              </a:rPr>
              <a:t>=SUMIF(A1:A6,"=A",B1:B6)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000" spc="-45" dirty="0">
                <a:solidFill>
                  <a:srgbClr val="E36C09"/>
                </a:solidFill>
                <a:latin typeface="Calibri"/>
                <a:cs typeface="Calibri"/>
              </a:rPr>
              <a:t>ONLY</a:t>
            </a:r>
            <a:r>
              <a:rPr sz="2000" spc="-15" dirty="0">
                <a:solidFill>
                  <a:srgbClr val="E36C09"/>
                </a:solidFill>
                <a:latin typeface="Calibri"/>
                <a:cs typeface="Calibri"/>
              </a:rPr>
              <a:t> </a:t>
            </a:r>
            <a:r>
              <a:rPr sz="2000" spc="-80" dirty="0">
                <a:solidFill>
                  <a:srgbClr val="E36C09"/>
                </a:solidFill>
                <a:latin typeface="Calibri"/>
                <a:cs typeface="Calibri"/>
              </a:rPr>
              <a:t>“A”</a:t>
            </a:r>
            <a:r>
              <a:rPr sz="2000" spc="-20" dirty="0">
                <a:solidFill>
                  <a:srgbClr val="E36C09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E36C09"/>
                </a:solidFill>
                <a:latin typeface="Calibri"/>
                <a:cs typeface="Calibri"/>
              </a:rPr>
              <a:t>alphabet</a:t>
            </a:r>
            <a:r>
              <a:rPr sz="2000" spc="5" dirty="0">
                <a:solidFill>
                  <a:srgbClr val="E36C09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E36C09"/>
                </a:solidFill>
                <a:latin typeface="Calibri"/>
                <a:cs typeface="Calibri"/>
              </a:rPr>
              <a:t>amount</a:t>
            </a:r>
            <a:r>
              <a:rPr sz="2000" spc="-10" dirty="0">
                <a:solidFill>
                  <a:srgbClr val="E36C09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E36C09"/>
                </a:solidFill>
                <a:latin typeface="Calibri"/>
                <a:cs typeface="Calibri"/>
              </a:rPr>
              <a:t>added</a:t>
            </a:r>
            <a:r>
              <a:rPr sz="2000" spc="-5" dirty="0">
                <a:solidFill>
                  <a:srgbClr val="E36C09"/>
                </a:solidFill>
                <a:latin typeface="Calibri"/>
                <a:cs typeface="Calibri"/>
              </a:rPr>
              <a:t> that</a:t>
            </a:r>
            <a:r>
              <a:rPr sz="2000" spc="5" dirty="0">
                <a:solidFill>
                  <a:srgbClr val="E36C09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E36C09"/>
                </a:solidFill>
                <a:latin typeface="Calibri"/>
                <a:cs typeface="Calibri"/>
              </a:rPr>
              <a:t>is</a:t>
            </a:r>
            <a:r>
              <a:rPr sz="2000" spc="10" dirty="0">
                <a:solidFill>
                  <a:srgbClr val="E36C09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E36C09"/>
                </a:solidFill>
                <a:latin typeface="Calibri"/>
                <a:cs typeface="Calibri"/>
              </a:rPr>
              <a:t>1500</a:t>
            </a:r>
            <a:endParaRPr sz="2000">
              <a:latin typeface="Calibri"/>
              <a:cs typeface="Calibri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605205" y="1406397"/>
          <a:ext cx="6096000" cy="25958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A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1000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B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1300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C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900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A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500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B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1500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6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C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800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6371844" y="1839214"/>
            <a:ext cx="577215" cy="118745"/>
          </a:xfrm>
          <a:custGeom>
            <a:avLst/>
            <a:gdLst/>
            <a:ahLst/>
            <a:cxnLst/>
            <a:rect l="l" t="t" r="r" b="b"/>
            <a:pathLst>
              <a:path w="577215" h="118744">
                <a:moveTo>
                  <a:pt x="81533" y="16001"/>
                </a:moveTo>
                <a:lnTo>
                  <a:pt x="0" y="78359"/>
                </a:lnTo>
                <a:lnTo>
                  <a:pt x="91058" y="117348"/>
                </a:lnTo>
                <a:lnTo>
                  <a:pt x="94360" y="118618"/>
                </a:lnTo>
                <a:lnTo>
                  <a:pt x="98043" y="117221"/>
                </a:lnTo>
                <a:lnTo>
                  <a:pt x="99440" y="113919"/>
                </a:lnTo>
                <a:lnTo>
                  <a:pt x="100837" y="110744"/>
                </a:lnTo>
                <a:lnTo>
                  <a:pt x="99313" y="106934"/>
                </a:lnTo>
                <a:lnTo>
                  <a:pt x="96138" y="105663"/>
                </a:lnTo>
                <a:lnTo>
                  <a:pt x="43226" y="83058"/>
                </a:lnTo>
                <a:lnTo>
                  <a:pt x="13207" y="83058"/>
                </a:lnTo>
                <a:lnTo>
                  <a:pt x="11683" y="70485"/>
                </a:lnTo>
                <a:lnTo>
                  <a:pt x="35031" y="67565"/>
                </a:lnTo>
                <a:lnTo>
                  <a:pt x="86486" y="28321"/>
                </a:lnTo>
                <a:lnTo>
                  <a:pt x="89153" y="26162"/>
                </a:lnTo>
                <a:lnTo>
                  <a:pt x="89788" y="22225"/>
                </a:lnTo>
                <a:lnTo>
                  <a:pt x="85470" y="16637"/>
                </a:lnTo>
                <a:lnTo>
                  <a:pt x="81533" y="16001"/>
                </a:lnTo>
                <a:close/>
              </a:path>
              <a:path w="577215" h="118744">
                <a:moveTo>
                  <a:pt x="35031" y="67565"/>
                </a:moveTo>
                <a:lnTo>
                  <a:pt x="11683" y="70485"/>
                </a:lnTo>
                <a:lnTo>
                  <a:pt x="13207" y="83058"/>
                </a:lnTo>
                <a:lnTo>
                  <a:pt x="23381" y="81787"/>
                </a:lnTo>
                <a:lnTo>
                  <a:pt x="16382" y="81787"/>
                </a:lnTo>
                <a:lnTo>
                  <a:pt x="14985" y="70993"/>
                </a:lnTo>
                <a:lnTo>
                  <a:pt x="30537" y="70993"/>
                </a:lnTo>
                <a:lnTo>
                  <a:pt x="35031" y="67565"/>
                </a:lnTo>
                <a:close/>
              </a:path>
              <a:path w="577215" h="118744">
                <a:moveTo>
                  <a:pt x="36438" y="80158"/>
                </a:moveTo>
                <a:lnTo>
                  <a:pt x="13207" y="83058"/>
                </a:lnTo>
                <a:lnTo>
                  <a:pt x="43226" y="83058"/>
                </a:lnTo>
                <a:lnTo>
                  <a:pt x="36438" y="80158"/>
                </a:lnTo>
                <a:close/>
              </a:path>
              <a:path w="577215" h="118744">
                <a:moveTo>
                  <a:pt x="14985" y="70993"/>
                </a:moveTo>
                <a:lnTo>
                  <a:pt x="16382" y="81787"/>
                </a:lnTo>
                <a:lnTo>
                  <a:pt x="24953" y="75251"/>
                </a:lnTo>
                <a:lnTo>
                  <a:pt x="14985" y="70993"/>
                </a:lnTo>
                <a:close/>
              </a:path>
              <a:path w="577215" h="118744">
                <a:moveTo>
                  <a:pt x="24953" y="75251"/>
                </a:moveTo>
                <a:lnTo>
                  <a:pt x="16382" y="81787"/>
                </a:lnTo>
                <a:lnTo>
                  <a:pt x="23381" y="81787"/>
                </a:lnTo>
                <a:lnTo>
                  <a:pt x="36438" y="80158"/>
                </a:lnTo>
                <a:lnTo>
                  <a:pt x="24953" y="75251"/>
                </a:lnTo>
                <a:close/>
              </a:path>
              <a:path w="577215" h="118744">
                <a:moveTo>
                  <a:pt x="575309" y="0"/>
                </a:moveTo>
                <a:lnTo>
                  <a:pt x="35031" y="67565"/>
                </a:lnTo>
                <a:lnTo>
                  <a:pt x="24953" y="75251"/>
                </a:lnTo>
                <a:lnTo>
                  <a:pt x="36438" y="80158"/>
                </a:lnTo>
                <a:lnTo>
                  <a:pt x="576833" y="12700"/>
                </a:lnTo>
                <a:lnTo>
                  <a:pt x="575309" y="0"/>
                </a:lnTo>
                <a:close/>
              </a:path>
              <a:path w="577215" h="118744">
                <a:moveTo>
                  <a:pt x="30537" y="70993"/>
                </a:moveTo>
                <a:lnTo>
                  <a:pt x="14985" y="70993"/>
                </a:lnTo>
                <a:lnTo>
                  <a:pt x="24953" y="75251"/>
                </a:lnTo>
                <a:lnTo>
                  <a:pt x="30537" y="70993"/>
                </a:lnTo>
                <a:close/>
              </a:path>
            </a:pathLst>
          </a:custGeom>
          <a:solidFill>
            <a:srgbClr val="BD4A47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Summary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6303" y="1065399"/>
            <a:ext cx="7951470" cy="5220335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7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b="1" dirty="0">
                <a:latin typeface="Calibri"/>
                <a:cs typeface="Calibri"/>
              </a:rPr>
              <a:t>Sum:-</a:t>
            </a:r>
            <a:endParaRPr sz="2400">
              <a:latin typeface="Calibri"/>
              <a:cs typeface="Calibri"/>
            </a:endParaRPr>
          </a:p>
          <a:p>
            <a:pPr marL="80645">
              <a:lnSpc>
                <a:spcPct val="100000"/>
              </a:lnSpc>
              <a:spcBef>
                <a:spcPts val="580"/>
              </a:spcBef>
            </a:pPr>
            <a:r>
              <a:rPr sz="2400" b="1" spc="-5" dirty="0">
                <a:latin typeface="Calibri"/>
                <a:cs typeface="Calibri"/>
              </a:rPr>
              <a:t>=sum(number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1,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number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2...)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b="1" spc="-5" dirty="0">
                <a:latin typeface="Calibri"/>
                <a:cs typeface="Calibri"/>
              </a:rPr>
              <a:t>If:-</a:t>
            </a:r>
            <a:endParaRPr sz="24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400" b="1" spc="-5" dirty="0">
                <a:latin typeface="Calibri"/>
                <a:cs typeface="Calibri"/>
              </a:rPr>
              <a:t>=IF (logical</a:t>
            </a:r>
            <a:r>
              <a:rPr sz="2400" b="1" spc="-2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test,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[value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if true], </a:t>
            </a:r>
            <a:r>
              <a:rPr sz="2400" b="1" spc="-5" dirty="0">
                <a:latin typeface="Calibri"/>
                <a:cs typeface="Calibri"/>
              </a:rPr>
              <a:t>[value</a:t>
            </a:r>
            <a:r>
              <a:rPr sz="2400" b="1" dirty="0">
                <a:latin typeface="Calibri"/>
                <a:cs typeface="Calibri"/>
              </a:rPr>
              <a:t> if</a:t>
            </a:r>
            <a:r>
              <a:rPr sz="2400" b="1" spc="-10" dirty="0">
                <a:latin typeface="Calibri"/>
                <a:cs typeface="Calibri"/>
              </a:rPr>
              <a:t> false])</a:t>
            </a:r>
            <a:endParaRPr sz="2400">
              <a:latin typeface="Calibri"/>
              <a:cs typeface="Calibri"/>
            </a:endParaRPr>
          </a:p>
          <a:p>
            <a:pPr marL="424180" indent="-411480">
              <a:lnSpc>
                <a:spcPct val="100000"/>
              </a:lnSpc>
              <a:spcBef>
                <a:spcPts val="580"/>
              </a:spcBef>
              <a:buFont typeface="Arial MT"/>
              <a:buChar char="•"/>
              <a:tabLst>
                <a:tab pos="423545" algn="l"/>
                <a:tab pos="424180" algn="l"/>
              </a:tabLst>
            </a:pPr>
            <a:r>
              <a:rPr sz="2400" b="1" dirty="0">
                <a:latin typeface="Calibri"/>
                <a:cs typeface="Calibri"/>
              </a:rPr>
              <a:t>If</a:t>
            </a:r>
            <a:r>
              <a:rPr sz="2400" b="1" spc="-5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Or:-</a:t>
            </a:r>
            <a:endParaRPr sz="24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400" b="1" spc="-5" dirty="0">
                <a:latin typeface="Calibri"/>
                <a:cs typeface="Calibri"/>
              </a:rPr>
              <a:t>=IF(OR(logical</a:t>
            </a:r>
            <a:r>
              <a:rPr sz="2400" b="1" spc="-15" dirty="0">
                <a:latin typeface="Calibri"/>
                <a:cs typeface="Calibri"/>
              </a:rPr>
              <a:t> test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1,logical</a:t>
            </a:r>
            <a:r>
              <a:rPr sz="2400" b="1" spc="-2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test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2) , </a:t>
            </a:r>
            <a:r>
              <a:rPr sz="2400" b="1" spc="-10" dirty="0">
                <a:latin typeface="Calibri"/>
                <a:cs typeface="Calibri"/>
              </a:rPr>
              <a:t>[value </a:t>
            </a:r>
            <a:r>
              <a:rPr sz="2400" b="1" dirty="0">
                <a:latin typeface="Calibri"/>
                <a:cs typeface="Calibri"/>
              </a:rPr>
              <a:t>if</a:t>
            </a:r>
            <a:r>
              <a:rPr sz="2400" b="1" spc="-5" dirty="0">
                <a:latin typeface="Calibri"/>
                <a:cs typeface="Calibri"/>
              </a:rPr>
              <a:t> true],</a:t>
            </a:r>
            <a:r>
              <a:rPr sz="2400" b="1" spc="1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[value </a:t>
            </a:r>
            <a:r>
              <a:rPr sz="2400" b="1" dirty="0">
                <a:latin typeface="Calibri"/>
                <a:cs typeface="Calibri"/>
              </a:rPr>
              <a:t>if</a:t>
            </a:r>
            <a:endParaRPr sz="24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400" b="1" spc="-5" dirty="0">
                <a:latin typeface="Calibri"/>
                <a:cs typeface="Calibri"/>
              </a:rPr>
              <a:t>false])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b="1" dirty="0">
                <a:latin typeface="Calibri"/>
                <a:cs typeface="Calibri"/>
              </a:rPr>
              <a:t>If</a:t>
            </a:r>
            <a:r>
              <a:rPr sz="2400" b="1" spc="-5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And:-</a:t>
            </a:r>
            <a:endParaRPr sz="2400">
              <a:latin typeface="Calibri"/>
              <a:cs typeface="Calibri"/>
            </a:endParaRPr>
          </a:p>
          <a:p>
            <a:pPr marL="355600" marR="5080">
              <a:lnSpc>
                <a:spcPct val="100000"/>
              </a:lnSpc>
            </a:pPr>
            <a:r>
              <a:rPr sz="2400" b="1" spc="-5" dirty="0">
                <a:latin typeface="Calibri"/>
                <a:cs typeface="Calibri"/>
              </a:rPr>
              <a:t>=IF(AND(logical </a:t>
            </a:r>
            <a:r>
              <a:rPr sz="2400" b="1" spc="-15" dirty="0">
                <a:latin typeface="Calibri"/>
                <a:cs typeface="Calibri"/>
              </a:rPr>
              <a:t>test </a:t>
            </a:r>
            <a:r>
              <a:rPr sz="2400" b="1" spc="-5" dirty="0">
                <a:latin typeface="Calibri"/>
                <a:cs typeface="Calibri"/>
              </a:rPr>
              <a:t>1,logical </a:t>
            </a:r>
            <a:r>
              <a:rPr sz="2400" b="1" spc="-15" dirty="0">
                <a:latin typeface="Calibri"/>
                <a:cs typeface="Calibri"/>
              </a:rPr>
              <a:t>test </a:t>
            </a:r>
            <a:r>
              <a:rPr sz="2400" b="1" dirty="0">
                <a:latin typeface="Calibri"/>
                <a:cs typeface="Calibri"/>
              </a:rPr>
              <a:t>2) , </a:t>
            </a:r>
            <a:r>
              <a:rPr sz="2400" b="1" spc="-5" dirty="0">
                <a:latin typeface="Calibri"/>
                <a:cs typeface="Calibri"/>
              </a:rPr>
              <a:t>[value </a:t>
            </a:r>
            <a:r>
              <a:rPr sz="2400" b="1" dirty="0">
                <a:latin typeface="Calibri"/>
                <a:cs typeface="Calibri"/>
              </a:rPr>
              <a:t>if true], </a:t>
            </a:r>
            <a:r>
              <a:rPr sz="2400" b="1" spc="-5" dirty="0">
                <a:latin typeface="Calibri"/>
                <a:cs typeface="Calibri"/>
              </a:rPr>
              <a:t>[value </a:t>
            </a:r>
            <a:r>
              <a:rPr sz="2400" b="1" dirty="0">
                <a:latin typeface="Calibri"/>
                <a:cs typeface="Calibri"/>
              </a:rPr>
              <a:t>if </a:t>
            </a:r>
            <a:r>
              <a:rPr sz="2400" b="1" spc="-53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false])</a:t>
            </a:r>
            <a:endParaRPr sz="2400">
              <a:latin typeface="Calibri"/>
              <a:cs typeface="Calibri"/>
            </a:endParaRPr>
          </a:p>
          <a:p>
            <a:pPr marL="424180" indent="-411480">
              <a:lnSpc>
                <a:spcPct val="100000"/>
              </a:lnSpc>
              <a:spcBef>
                <a:spcPts val="580"/>
              </a:spcBef>
              <a:buFont typeface="Arial MT"/>
              <a:buChar char="•"/>
              <a:tabLst>
                <a:tab pos="423545" algn="l"/>
                <a:tab pos="424180" algn="l"/>
              </a:tabLst>
            </a:pPr>
            <a:r>
              <a:rPr sz="2400" b="1" dirty="0">
                <a:latin typeface="Calibri"/>
                <a:cs typeface="Calibri"/>
              </a:rPr>
              <a:t>Sum</a:t>
            </a:r>
            <a:r>
              <a:rPr sz="2400" b="1" spc="-5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If:-</a:t>
            </a:r>
            <a:endParaRPr sz="24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400" b="1" spc="-5" dirty="0">
                <a:latin typeface="Calibri"/>
                <a:cs typeface="Calibri"/>
              </a:rPr>
              <a:t>=SUMIFS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(sum </a:t>
            </a:r>
            <a:r>
              <a:rPr sz="2400" b="1" spc="-15" dirty="0">
                <a:latin typeface="Calibri"/>
                <a:cs typeface="Calibri"/>
              </a:rPr>
              <a:t>range,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range1,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criteria1,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[range2],</a:t>
            </a:r>
            <a:r>
              <a:rPr sz="2400" b="1" spc="-2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[criteria2],</a:t>
            </a:r>
            <a:endParaRPr sz="24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400" b="1" spc="-5" dirty="0">
                <a:latin typeface="Calibri"/>
                <a:cs typeface="Calibri"/>
              </a:rPr>
              <a:t>...)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66872" y="626363"/>
            <a:ext cx="2699004" cy="123139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00120" y="755395"/>
            <a:ext cx="1996439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dirty="0">
                <a:latin typeface="Calibri"/>
                <a:cs typeface="Calibri"/>
              </a:rPr>
              <a:t>Ms</a:t>
            </a:r>
            <a:r>
              <a:rPr b="0" spc="-75" dirty="0">
                <a:latin typeface="Calibri"/>
                <a:cs typeface="Calibri"/>
              </a:rPr>
              <a:t> </a:t>
            </a:r>
            <a:r>
              <a:rPr b="0" spc="-20" dirty="0">
                <a:latin typeface="Calibri"/>
                <a:cs typeface="Calibri"/>
              </a:rPr>
              <a:t>Excel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62406" y="1381268"/>
            <a:ext cx="7542530" cy="4646295"/>
          </a:xfrm>
          <a:prstGeom prst="rect">
            <a:avLst/>
          </a:prstGeom>
        </p:spPr>
        <p:txBody>
          <a:bodyPr vert="horz" wrap="square" lIns="0" tIns="1238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75"/>
              </a:spcBef>
            </a:pPr>
            <a:r>
              <a:rPr sz="3200" dirty="0">
                <a:solidFill>
                  <a:srgbClr val="E36C09"/>
                </a:solidFill>
                <a:latin typeface="Calibri"/>
                <a:cs typeface="Calibri"/>
              </a:rPr>
              <a:t>Meaning:-</a:t>
            </a:r>
            <a:endParaRPr sz="32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555"/>
              </a:spcBef>
            </a:pPr>
            <a:r>
              <a:rPr sz="2000" dirty="0">
                <a:latin typeface="Calibri"/>
                <a:cs typeface="Calibri"/>
              </a:rPr>
              <a:t>It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basically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 </a:t>
            </a:r>
            <a:r>
              <a:rPr sz="2000" spc="-5" dirty="0">
                <a:latin typeface="Calibri"/>
                <a:cs typeface="Calibri"/>
              </a:rPr>
              <a:t>spreadsheet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program </a:t>
            </a:r>
            <a:r>
              <a:rPr sz="2000" spc="-10" dirty="0">
                <a:latin typeface="Calibri"/>
                <a:cs typeface="Calibri"/>
              </a:rPr>
              <a:t>formed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by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Microsoft,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which</a:t>
            </a:r>
            <a:r>
              <a:rPr sz="2000" spc="-5" dirty="0">
                <a:latin typeface="Calibri"/>
                <a:cs typeface="Calibri"/>
              </a:rPr>
              <a:t> there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are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rows</a:t>
            </a:r>
            <a:r>
              <a:rPr sz="2000" dirty="0">
                <a:latin typeface="Calibri"/>
                <a:cs typeface="Calibri"/>
              </a:rPr>
              <a:t> and</a:t>
            </a:r>
            <a:r>
              <a:rPr sz="2000" spc="-5" dirty="0">
                <a:latin typeface="Calibri"/>
                <a:cs typeface="Calibri"/>
              </a:rPr>
              <a:t> column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which</a:t>
            </a:r>
            <a:r>
              <a:rPr sz="2000" spc="-5" dirty="0">
                <a:latin typeface="Calibri"/>
                <a:cs typeface="Calibri"/>
              </a:rPr>
              <a:t> used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to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organize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10" dirty="0">
                <a:latin typeface="Calibri"/>
                <a:cs typeface="Calibri"/>
              </a:rPr>
              <a:t>data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with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function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 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formula.</a:t>
            </a:r>
            <a:endParaRPr sz="2000">
              <a:latin typeface="Calibri"/>
              <a:cs typeface="Calibri"/>
            </a:endParaRPr>
          </a:p>
          <a:p>
            <a:pPr marL="381000">
              <a:lnSpc>
                <a:spcPct val="100000"/>
              </a:lnSpc>
              <a:spcBef>
                <a:spcPts val="700"/>
              </a:spcBef>
            </a:pPr>
            <a:r>
              <a:rPr sz="3200" spc="-5" dirty="0">
                <a:solidFill>
                  <a:srgbClr val="E36C09"/>
                </a:solidFill>
                <a:latin typeface="Calibri"/>
                <a:cs typeface="Calibri"/>
              </a:rPr>
              <a:t>Basic</a:t>
            </a:r>
            <a:r>
              <a:rPr sz="3200" spc="-30" dirty="0">
                <a:solidFill>
                  <a:srgbClr val="E36C09"/>
                </a:solidFill>
                <a:latin typeface="Calibri"/>
                <a:cs typeface="Calibri"/>
              </a:rPr>
              <a:t> </a:t>
            </a:r>
            <a:r>
              <a:rPr sz="3200" spc="-45" dirty="0">
                <a:solidFill>
                  <a:srgbClr val="E36C09"/>
                </a:solidFill>
                <a:latin typeface="Calibri"/>
                <a:cs typeface="Calibri"/>
              </a:rPr>
              <a:t>Terms:-</a:t>
            </a:r>
            <a:endParaRPr sz="3200">
              <a:latin typeface="Calibri"/>
              <a:cs typeface="Calibri"/>
            </a:endParaRPr>
          </a:p>
          <a:p>
            <a:pPr marL="255270" indent="-243204">
              <a:lnSpc>
                <a:spcPct val="100000"/>
              </a:lnSpc>
              <a:spcBef>
                <a:spcPts val="620"/>
              </a:spcBef>
              <a:buSzPct val="95833"/>
              <a:buFont typeface="Wingdings"/>
              <a:buChar char=""/>
              <a:tabLst>
                <a:tab pos="255904" algn="l"/>
              </a:tabLst>
            </a:pPr>
            <a:r>
              <a:rPr sz="2400" b="1" spc="-5" dirty="0">
                <a:solidFill>
                  <a:srgbClr val="E36C09"/>
                </a:solidFill>
                <a:latin typeface="Calibri"/>
                <a:cs typeface="Calibri"/>
              </a:rPr>
              <a:t>WORKSHEET</a:t>
            </a:r>
            <a:r>
              <a:rPr sz="2000" b="1" spc="-5" dirty="0">
                <a:solidFill>
                  <a:srgbClr val="E36C09"/>
                </a:solidFill>
                <a:latin typeface="Calibri"/>
                <a:cs typeface="Calibri"/>
              </a:rPr>
              <a:t>:-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sz="2000" dirty="0">
                <a:latin typeface="Calibri"/>
                <a:cs typeface="Calibri"/>
              </a:rPr>
              <a:t>It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grid</a:t>
            </a:r>
            <a:r>
              <a:rPr sz="2000" spc="-5" dirty="0">
                <a:latin typeface="Calibri"/>
                <a:cs typeface="Calibri"/>
              </a:rPr>
              <a:t> of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horizontal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rows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vertical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column.</a:t>
            </a:r>
            <a:endParaRPr sz="2000">
              <a:latin typeface="Calibri"/>
              <a:cs typeface="Calibri"/>
            </a:endParaRPr>
          </a:p>
          <a:p>
            <a:pPr marL="157480" indent="-144780">
              <a:lnSpc>
                <a:spcPct val="100000"/>
              </a:lnSpc>
              <a:spcBef>
                <a:spcPts val="480"/>
              </a:spcBef>
              <a:buClr>
                <a:srgbClr val="000000"/>
              </a:buClr>
              <a:buFont typeface="Arial MT"/>
              <a:buChar char="•"/>
              <a:tabLst>
                <a:tab pos="157480" algn="l"/>
              </a:tabLst>
            </a:pPr>
            <a:r>
              <a:rPr sz="2000" b="1" spc="-10" dirty="0">
                <a:solidFill>
                  <a:srgbClr val="E36C09"/>
                </a:solidFill>
                <a:latin typeface="Calibri"/>
                <a:cs typeface="Calibri"/>
              </a:rPr>
              <a:t>Rows:-</a:t>
            </a:r>
            <a:r>
              <a:rPr sz="2000" b="1" spc="-5" dirty="0">
                <a:solidFill>
                  <a:srgbClr val="E36C09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Rows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are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horizontal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staring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from</a:t>
            </a:r>
            <a:r>
              <a:rPr sz="2000" dirty="0">
                <a:latin typeface="Calibri"/>
                <a:cs typeface="Calibri"/>
              </a:rPr>
              <a:t> 1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5" dirty="0">
                <a:latin typeface="Calibri"/>
                <a:cs typeface="Calibri"/>
              </a:rPr>
              <a:t> go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as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2,3,4....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Maximum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spc="-20" dirty="0">
                <a:latin typeface="Calibri"/>
                <a:cs typeface="Calibri"/>
              </a:rPr>
              <a:t>row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in ms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excel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worksheet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1,048,576(2019).</a:t>
            </a:r>
            <a:endParaRPr sz="2000">
              <a:latin typeface="Calibri"/>
              <a:cs typeface="Calibri"/>
            </a:endParaRPr>
          </a:p>
          <a:p>
            <a:pPr marL="12700" marR="63500">
              <a:lnSpc>
                <a:spcPct val="100000"/>
              </a:lnSpc>
              <a:spcBef>
                <a:spcPts val="480"/>
              </a:spcBef>
              <a:buClr>
                <a:srgbClr val="000000"/>
              </a:buClr>
              <a:buFont typeface="Arial MT"/>
              <a:buChar char="•"/>
              <a:tabLst>
                <a:tab pos="157480" algn="l"/>
              </a:tabLst>
            </a:pPr>
            <a:r>
              <a:rPr sz="2000" b="1" dirty="0">
                <a:solidFill>
                  <a:srgbClr val="E36C09"/>
                </a:solidFill>
                <a:latin typeface="Calibri"/>
                <a:cs typeface="Calibri"/>
              </a:rPr>
              <a:t>Column:- </a:t>
            </a:r>
            <a:r>
              <a:rPr sz="2000" spc="-5" dirty="0">
                <a:latin typeface="Calibri"/>
                <a:cs typeface="Calibri"/>
              </a:rPr>
              <a:t>Column </a:t>
            </a:r>
            <a:r>
              <a:rPr sz="2000" spc="-10" dirty="0">
                <a:latin typeface="Calibri"/>
                <a:cs typeface="Calibri"/>
              </a:rPr>
              <a:t>are </a:t>
            </a:r>
            <a:r>
              <a:rPr sz="2000" spc="-5" dirty="0">
                <a:latin typeface="Calibri"/>
                <a:cs typeface="Calibri"/>
              </a:rPr>
              <a:t>vertical </a:t>
            </a:r>
            <a:r>
              <a:rPr sz="2000" spc="-10" dirty="0">
                <a:latin typeface="Calibri"/>
                <a:cs typeface="Calibri"/>
              </a:rPr>
              <a:t>staring </a:t>
            </a:r>
            <a:r>
              <a:rPr sz="2000" spc="-15" dirty="0">
                <a:latin typeface="Calibri"/>
                <a:cs typeface="Calibri"/>
              </a:rPr>
              <a:t>from </a:t>
            </a:r>
            <a:r>
              <a:rPr sz="2000" dirty="0">
                <a:latin typeface="Calibri"/>
                <a:cs typeface="Calibri"/>
              </a:rPr>
              <a:t>A and </a:t>
            </a:r>
            <a:r>
              <a:rPr sz="2000" spc="-5" dirty="0">
                <a:latin typeface="Calibri"/>
                <a:cs typeface="Calibri"/>
              </a:rPr>
              <a:t>go </a:t>
            </a:r>
            <a:r>
              <a:rPr sz="2000" dirty="0">
                <a:latin typeface="Calibri"/>
                <a:cs typeface="Calibri"/>
              </a:rPr>
              <a:t>as </a:t>
            </a:r>
            <a:r>
              <a:rPr sz="2000" spc="-15" dirty="0">
                <a:latin typeface="Calibri"/>
                <a:cs typeface="Calibri"/>
              </a:rPr>
              <a:t>B, </a:t>
            </a:r>
            <a:r>
              <a:rPr sz="2000" spc="-5" dirty="0">
                <a:latin typeface="Calibri"/>
                <a:cs typeface="Calibri"/>
              </a:rPr>
              <a:t>C. Colum </a:t>
            </a:r>
            <a:r>
              <a:rPr sz="2000" spc="-10" dirty="0">
                <a:latin typeface="Calibri"/>
                <a:cs typeface="Calibri"/>
              </a:rPr>
              <a:t>are 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lettered </a:t>
            </a:r>
            <a:r>
              <a:rPr sz="2000" dirty="0">
                <a:latin typeface="Calibri"/>
                <a:cs typeface="Calibri"/>
              </a:rPr>
              <a:t>as A-Z, AA-AZ, </a:t>
            </a:r>
            <a:r>
              <a:rPr sz="2000" spc="-10" dirty="0">
                <a:latin typeface="Calibri"/>
                <a:cs typeface="Calibri"/>
              </a:rPr>
              <a:t>BA-BZ, </a:t>
            </a:r>
            <a:r>
              <a:rPr sz="2000" dirty="0">
                <a:latin typeface="Calibri"/>
                <a:cs typeface="Calibri"/>
              </a:rPr>
              <a:t>AAA-AAZ, </a:t>
            </a:r>
            <a:r>
              <a:rPr sz="2000" spc="-5" dirty="0">
                <a:latin typeface="Calibri"/>
                <a:cs typeface="Calibri"/>
              </a:rPr>
              <a:t>ABA-ABZ </a:t>
            </a:r>
            <a:r>
              <a:rPr sz="2000" dirty="0">
                <a:latin typeface="Calibri"/>
                <a:cs typeface="Calibri"/>
              </a:rPr>
              <a:t>and </a:t>
            </a:r>
            <a:r>
              <a:rPr sz="2000" spc="-5" dirty="0">
                <a:latin typeface="Calibri"/>
                <a:cs typeface="Calibri"/>
              </a:rPr>
              <a:t>go on... Maximum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column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 </a:t>
            </a:r>
            <a:r>
              <a:rPr sz="2000" spc="-20" dirty="0">
                <a:latin typeface="Calibri"/>
                <a:cs typeface="Calibri"/>
              </a:rPr>
              <a:t>excel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worksheet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16384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(2019).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228588" y="188976"/>
            <a:ext cx="2535936" cy="144322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0200" y="311277"/>
            <a:ext cx="8202930" cy="6309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5"/>
              </a:spcBef>
              <a:buFont typeface="Wingdings"/>
              <a:buChar char=""/>
              <a:tabLst>
                <a:tab pos="356235" algn="l"/>
              </a:tabLst>
            </a:pPr>
            <a:r>
              <a:rPr sz="2800" b="1" spc="-10" dirty="0">
                <a:solidFill>
                  <a:srgbClr val="E36C09"/>
                </a:solidFill>
                <a:latin typeface="Calibri"/>
                <a:cs typeface="Calibri"/>
              </a:rPr>
              <a:t>WORKBOOK</a:t>
            </a:r>
            <a:r>
              <a:rPr sz="2800" spc="-10" dirty="0">
                <a:solidFill>
                  <a:srgbClr val="E36C09"/>
                </a:solidFill>
                <a:latin typeface="Calibri"/>
                <a:cs typeface="Calibri"/>
              </a:rPr>
              <a:t>:</a:t>
            </a:r>
            <a:r>
              <a:rPr sz="1800" spc="-10" dirty="0">
                <a:solidFill>
                  <a:srgbClr val="E36C09"/>
                </a:solidFill>
                <a:latin typeface="Calibri"/>
                <a:cs typeface="Calibri"/>
              </a:rPr>
              <a:t>-</a:t>
            </a:r>
            <a:endParaRPr sz="1800">
              <a:latin typeface="Calibri"/>
              <a:cs typeface="Calibri"/>
            </a:endParaRPr>
          </a:p>
          <a:p>
            <a:pPr marL="241300">
              <a:lnSpc>
                <a:spcPts val="2160"/>
              </a:lnSpc>
              <a:spcBef>
                <a:spcPts val="30"/>
              </a:spcBef>
            </a:pPr>
            <a:r>
              <a:rPr sz="2000" dirty="0">
                <a:latin typeface="Calibri"/>
                <a:cs typeface="Calibri"/>
              </a:rPr>
              <a:t>A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spreadsheet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allows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you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to</a:t>
            </a:r>
            <a:r>
              <a:rPr sz="2000" spc="-5" dirty="0">
                <a:latin typeface="Calibri"/>
                <a:cs typeface="Calibri"/>
              </a:rPr>
              <a:t> combine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more</a:t>
            </a:r>
            <a:r>
              <a:rPr sz="2000" dirty="0">
                <a:latin typeface="Calibri"/>
                <a:cs typeface="Calibri"/>
              </a:rPr>
              <a:t> than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one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worksheet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 </a:t>
            </a:r>
            <a:r>
              <a:rPr sz="2000" spc="-5" dirty="0">
                <a:latin typeface="Calibri"/>
                <a:cs typeface="Calibri"/>
              </a:rPr>
              <a:t>file.</a:t>
            </a:r>
            <a:endParaRPr sz="2000">
              <a:latin typeface="Calibri"/>
              <a:cs typeface="Calibri"/>
            </a:endParaRPr>
          </a:p>
          <a:p>
            <a:pPr marL="355600">
              <a:lnSpc>
                <a:spcPts val="2160"/>
              </a:lnSpc>
            </a:pPr>
            <a:r>
              <a:rPr sz="2000" dirty="0">
                <a:latin typeface="Calibri"/>
                <a:cs typeface="Calibri"/>
              </a:rPr>
              <a:t>Such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 </a:t>
            </a:r>
            <a:r>
              <a:rPr sz="2000" spc="-5" dirty="0">
                <a:latin typeface="Calibri"/>
                <a:cs typeface="Calibri"/>
              </a:rPr>
              <a:t>file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having</a:t>
            </a:r>
            <a:r>
              <a:rPr sz="2000" dirty="0">
                <a:latin typeface="Calibri"/>
                <a:cs typeface="Calibri"/>
              </a:rPr>
              <a:t> multiple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worksheets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5" dirty="0">
                <a:latin typeface="Calibri"/>
                <a:cs typeface="Calibri"/>
              </a:rPr>
              <a:t> know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as a </a:t>
            </a:r>
            <a:r>
              <a:rPr sz="2000" spc="-10" dirty="0">
                <a:latin typeface="Calibri"/>
                <a:cs typeface="Calibri"/>
              </a:rPr>
              <a:t>workbook.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b="1" spc="-5" dirty="0">
                <a:solidFill>
                  <a:srgbClr val="E36C09"/>
                </a:solidFill>
                <a:latin typeface="Calibri"/>
                <a:cs typeface="Calibri"/>
              </a:rPr>
              <a:t>DIFFERNCE</a:t>
            </a:r>
            <a:r>
              <a:rPr sz="2000" b="1" spc="-25" dirty="0">
                <a:solidFill>
                  <a:srgbClr val="E36C09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E36C09"/>
                </a:solidFill>
                <a:latin typeface="Calibri"/>
                <a:cs typeface="Calibri"/>
              </a:rPr>
              <a:t>BETWEEN</a:t>
            </a:r>
            <a:r>
              <a:rPr sz="2000" b="1" spc="-25" dirty="0">
                <a:solidFill>
                  <a:srgbClr val="E36C09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E36C09"/>
                </a:solidFill>
                <a:latin typeface="Calibri"/>
                <a:cs typeface="Calibri"/>
              </a:rPr>
              <a:t>WOEKBOOK</a:t>
            </a:r>
            <a:r>
              <a:rPr sz="2000" b="1" spc="5" dirty="0">
                <a:solidFill>
                  <a:srgbClr val="E36C09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E36C09"/>
                </a:solidFill>
                <a:latin typeface="Calibri"/>
                <a:cs typeface="Calibri"/>
              </a:rPr>
              <a:t>AND</a:t>
            </a:r>
            <a:r>
              <a:rPr sz="2000" b="1" spc="-15" dirty="0">
                <a:solidFill>
                  <a:srgbClr val="E36C09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E36C09"/>
                </a:solidFill>
                <a:latin typeface="Calibri"/>
                <a:cs typeface="Calibri"/>
              </a:rPr>
              <a:t>WORKSHEET</a:t>
            </a:r>
            <a:endParaRPr sz="2000">
              <a:latin typeface="Calibri"/>
              <a:cs typeface="Calibri"/>
            </a:endParaRPr>
          </a:p>
          <a:p>
            <a:pPr marL="355600" marR="863600" indent="-343535">
              <a:lnSpc>
                <a:spcPts val="1920"/>
              </a:lnSpc>
              <a:spcBef>
                <a:spcPts val="465"/>
              </a:spcBef>
            </a:pPr>
            <a:r>
              <a:rPr sz="2000" dirty="0">
                <a:latin typeface="Calibri"/>
                <a:cs typeface="Calibri"/>
              </a:rPr>
              <a:t>A </a:t>
            </a:r>
            <a:r>
              <a:rPr sz="2000" b="1" spc="-5" dirty="0">
                <a:latin typeface="Calibri"/>
                <a:cs typeface="Calibri"/>
              </a:rPr>
              <a:t>WORKSHEET </a:t>
            </a:r>
            <a:r>
              <a:rPr sz="2000" dirty="0">
                <a:latin typeface="Calibri"/>
                <a:cs typeface="Calibri"/>
              </a:rPr>
              <a:t>is a grid </a:t>
            </a:r>
            <a:r>
              <a:rPr sz="2000" spc="-5" dirty="0">
                <a:latin typeface="Calibri"/>
                <a:cs typeface="Calibri"/>
              </a:rPr>
              <a:t>of cells </a:t>
            </a:r>
            <a:r>
              <a:rPr sz="2000" dirty="0">
                <a:latin typeface="Calibri"/>
                <a:cs typeface="Calibri"/>
              </a:rPr>
              <a:t>made </a:t>
            </a:r>
            <a:r>
              <a:rPr sz="2000" spc="-5" dirty="0">
                <a:latin typeface="Calibri"/>
                <a:cs typeface="Calibri"/>
              </a:rPr>
              <a:t>up of </a:t>
            </a:r>
            <a:r>
              <a:rPr sz="2000" spc="-20" dirty="0">
                <a:latin typeface="Calibri"/>
                <a:cs typeface="Calibri"/>
              </a:rPr>
              <a:t>rows </a:t>
            </a:r>
            <a:r>
              <a:rPr sz="2000" dirty="0">
                <a:latin typeface="Calibri"/>
                <a:cs typeface="Calibri"/>
              </a:rPr>
              <a:t>and </a:t>
            </a:r>
            <a:r>
              <a:rPr sz="2000" spc="-5" dirty="0">
                <a:latin typeface="Calibri"/>
                <a:cs typeface="Calibri"/>
              </a:rPr>
              <a:t>columns. Multiple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worksheets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can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combined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under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file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know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as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WORKBOOK</a:t>
            </a:r>
            <a:r>
              <a:rPr sz="2000" spc="-5" dirty="0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75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buFont typeface="Wingdings"/>
              <a:buChar char=""/>
              <a:tabLst>
                <a:tab pos="356235" algn="l"/>
              </a:tabLst>
            </a:pPr>
            <a:r>
              <a:rPr sz="2800" b="1" spc="-5" dirty="0">
                <a:solidFill>
                  <a:srgbClr val="E36C09"/>
                </a:solidFill>
                <a:latin typeface="Calibri"/>
                <a:cs typeface="Calibri"/>
              </a:rPr>
              <a:t>CELLS:-</a:t>
            </a:r>
            <a:endParaRPr sz="2800">
              <a:latin typeface="Calibri"/>
              <a:cs typeface="Calibri"/>
            </a:endParaRPr>
          </a:p>
          <a:p>
            <a:pPr marL="355600" marR="5080">
              <a:lnSpc>
                <a:spcPct val="80000"/>
              </a:lnSpc>
              <a:spcBef>
                <a:spcPts val="509"/>
              </a:spcBef>
            </a:pPr>
            <a:r>
              <a:rPr sz="2000" spc="-5" dirty="0">
                <a:latin typeface="Calibri"/>
                <a:cs typeface="Calibri"/>
              </a:rPr>
              <a:t>Cell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 basic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unit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</a:t>
            </a:r>
            <a:r>
              <a:rPr sz="2000" spc="-10" dirty="0">
                <a:latin typeface="Calibri"/>
                <a:cs typeface="Calibri"/>
              </a:rPr>
              <a:t> worksheet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where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numbers,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texts,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formulas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etc.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Can be 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placed.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Cell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formed</a:t>
            </a:r>
            <a:r>
              <a:rPr sz="2000" spc="-5" dirty="0">
                <a:latin typeface="Calibri"/>
                <a:cs typeface="Calibri"/>
              </a:rPr>
              <a:t> by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intersection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rows</a:t>
            </a:r>
            <a:r>
              <a:rPr sz="2000" dirty="0">
                <a:latin typeface="Calibri"/>
                <a:cs typeface="Calibri"/>
              </a:rPr>
              <a:t> and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column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this 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intersection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gives</a:t>
            </a:r>
            <a:r>
              <a:rPr sz="2000" dirty="0">
                <a:latin typeface="Calibri"/>
                <a:cs typeface="Calibri"/>
              </a:rPr>
              <a:t> a cell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 unique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address </a:t>
            </a:r>
            <a:r>
              <a:rPr sz="2000" dirty="0">
                <a:latin typeface="Calibri"/>
                <a:cs typeface="Calibri"/>
              </a:rPr>
              <a:t>i.e. the </a:t>
            </a:r>
            <a:r>
              <a:rPr sz="2000" spc="-5" dirty="0">
                <a:latin typeface="Calibri"/>
                <a:cs typeface="Calibri"/>
              </a:rPr>
              <a:t>combination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5" dirty="0">
                <a:latin typeface="Calibri"/>
                <a:cs typeface="Calibri"/>
              </a:rPr>
              <a:t>column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letter</a:t>
            </a:r>
            <a:r>
              <a:rPr sz="2000" dirty="0">
                <a:latin typeface="Calibri"/>
                <a:cs typeface="Calibri"/>
              </a:rPr>
              <a:t> and </a:t>
            </a:r>
            <a:r>
              <a:rPr sz="2000" spc="-20" dirty="0">
                <a:latin typeface="Calibri"/>
                <a:cs typeface="Calibri"/>
              </a:rPr>
              <a:t>row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30" dirty="0">
                <a:latin typeface="Calibri"/>
                <a:cs typeface="Calibri"/>
              </a:rPr>
              <a:t>number.</a:t>
            </a:r>
            <a:endParaRPr sz="2000">
              <a:latin typeface="Calibri"/>
              <a:cs typeface="Calibri"/>
            </a:endParaRPr>
          </a:p>
          <a:p>
            <a:pPr marL="355600" marR="365125" indent="-343535">
              <a:lnSpc>
                <a:spcPts val="1920"/>
              </a:lnSpc>
              <a:spcBef>
                <a:spcPts val="465"/>
              </a:spcBef>
            </a:pPr>
            <a:r>
              <a:rPr sz="2000" b="1" spc="-5" dirty="0">
                <a:latin typeface="Calibri"/>
                <a:cs typeface="Calibri"/>
              </a:rPr>
              <a:t>FOR</a:t>
            </a:r>
            <a:r>
              <a:rPr sz="2000" b="1" dirty="0">
                <a:latin typeface="Calibri"/>
                <a:cs typeface="Calibri"/>
              </a:rPr>
              <a:t> EX</a:t>
            </a:r>
            <a:r>
              <a:rPr sz="2000" dirty="0">
                <a:latin typeface="Calibri"/>
                <a:cs typeface="Calibri"/>
              </a:rPr>
              <a:t>:- If a </a:t>
            </a:r>
            <a:r>
              <a:rPr sz="2000" b="1" spc="-10" dirty="0">
                <a:latin typeface="Calibri"/>
                <a:cs typeface="Calibri"/>
              </a:rPr>
              <a:t>row </a:t>
            </a:r>
            <a:r>
              <a:rPr sz="2000" b="1" dirty="0">
                <a:latin typeface="Calibri"/>
                <a:cs typeface="Calibri"/>
              </a:rPr>
              <a:t>4 </a:t>
            </a:r>
            <a:r>
              <a:rPr sz="2000" spc="-15" dirty="0">
                <a:latin typeface="Calibri"/>
                <a:cs typeface="Calibri"/>
              </a:rPr>
              <a:t>intersected </a:t>
            </a:r>
            <a:r>
              <a:rPr sz="2000" spc="-5" dirty="0">
                <a:latin typeface="Calibri"/>
                <a:cs typeface="Calibri"/>
              </a:rPr>
              <a:t>by </a:t>
            </a:r>
            <a:r>
              <a:rPr sz="2000" dirty="0">
                <a:latin typeface="Calibri"/>
                <a:cs typeface="Calibri"/>
              </a:rPr>
              <a:t>a </a:t>
            </a:r>
            <a:r>
              <a:rPr sz="2000" b="1" dirty="0">
                <a:latin typeface="Calibri"/>
                <a:cs typeface="Calibri"/>
              </a:rPr>
              <a:t>column </a:t>
            </a:r>
            <a:r>
              <a:rPr sz="2000" b="1" spc="-5" dirty="0">
                <a:latin typeface="Calibri"/>
                <a:cs typeface="Calibri"/>
              </a:rPr>
              <a:t>E</a:t>
            </a:r>
            <a:r>
              <a:rPr sz="2000" spc="-5" dirty="0">
                <a:latin typeface="Calibri"/>
                <a:cs typeface="Calibri"/>
              </a:rPr>
              <a:t>, </a:t>
            </a:r>
            <a:r>
              <a:rPr sz="2000" dirty="0">
                <a:latin typeface="Calibri"/>
                <a:cs typeface="Calibri"/>
              </a:rPr>
              <a:t>then the cell </a:t>
            </a:r>
            <a:r>
              <a:rPr sz="2000" spc="-10" dirty="0">
                <a:latin typeface="Calibri"/>
                <a:cs typeface="Calibri"/>
              </a:rPr>
              <a:t>formed </a:t>
            </a:r>
            <a:r>
              <a:rPr sz="2000" spc="-5" dirty="0">
                <a:latin typeface="Calibri"/>
                <a:cs typeface="Calibri"/>
              </a:rPr>
              <a:t>out of </a:t>
            </a:r>
            <a:r>
              <a:rPr sz="2000" dirty="0">
                <a:latin typeface="Calibri"/>
                <a:cs typeface="Calibri"/>
              </a:rPr>
              <a:t>it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gets </a:t>
            </a:r>
            <a:r>
              <a:rPr sz="2000" dirty="0">
                <a:latin typeface="Calibri"/>
                <a:cs typeface="Calibri"/>
              </a:rPr>
              <a:t>an </a:t>
            </a:r>
            <a:r>
              <a:rPr sz="2000" spc="-5" dirty="0">
                <a:latin typeface="Calibri"/>
                <a:cs typeface="Calibri"/>
              </a:rPr>
              <a:t>address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E4.</a:t>
            </a:r>
            <a:endParaRPr sz="2000">
              <a:latin typeface="Calibri"/>
              <a:cs typeface="Calibri"/>
            </a:endParaRPr>
          </a:p>
          <a:p>
            <a:pPr marL="355600" marR="278130" indent="-343535">
              <a:lnSpc>
                <a:spcPct val="80000"/>
              </a:lnSpc>
              <a:spcBef>
                <a:spcPts val="50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000" b="1" spc="-5" dirty="0">
                <a:solidFill>
                  <a:srgbClr val="E36C09"/>
                </a:solidFill>
                <a:latin typeface="Calibri"/>
                <a:cs typeface="Calibri"/>
              </a:rPr>
              <a:t>Cell</a:t>
            </a:r>
            <a:r>
              <a:rPr sz="2000" b="1" spc="-10" dirty="0">
                <a:solidFill>
                  <a:srgbClr val="E36C09"/>
                </a:solidFill>
                <a:latin typeface="Calibri"/>
                <a:cs typeface="Calibri"/>
              </a:rPr>
              <a:t> Pointer:-</a:t>
            </a:r>
            <a:r>
              <a:rPr sz="2000" b="1" spc="-25" dirty="0">
                <a:solidFill>
                  <a:srgbClr val="E36C09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 a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cell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boundary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that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specifies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which cell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5" dirty="0">
                <a:latin typeface="Calibri"/>
                <a:cs typeface="Calibri"/>
              </a:rPr>
              <a:t> active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at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that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moment</a:t>
            </a:r>
            <a:endParaRPr sz="2000">
              <a:latin typeface="Calibri"/>
              <a:cs typeface="Calibri"/>
            </a:endParaRPr>
          </a:p>
          <a:p>
            <a:pPr marL="355600" marR="352425" indent="-343535">
              <a:lnSpc>
                <a:spcPts val="1920"/>
              </a:lnSpc>
              <a:spcBef>
                <a:spcPts val="459"/>
              </a:spcBef>
              <a:buClr>
                <a:srgbClr val="E36C09"/>
              </a:buClr>
              <a:buFont typeface="Arial MT"/>
              <a:buChar char="•"/>
              <a:tabLst>
                <a:tab pos="412115" algn="l"/>
                <a:tab pos="412750" algn="l"/>
              </a:tabLst>
            </a:pPr>
            <a:r>
              <a:rPr dirty="0"/>
              <a:t>	</a:t>
            </a:r>
            <a:r>
              <a:rPr sz="2000" b="1" spc="-10" dirty="0">
                <a:solidFill>
                  <a:srgbClr val="E36C09"/>
                </a:solidFill>
                <a:latin typeface="Calibri"/>
                <a:cs typeface="Calibri"/>
              </a:rPr>
              <a:t>Current</a:t>
            </a:r>
            <a:r>
              <a:rPr sz="2000" b="1" spc="15" dirty="0">
                <a:solidFill>
                  <a:srgbClr val="E36C09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E36C09"/>
                </a:solidFill>
                <a:latin typeface="Calibri"/>
                <a:cs typeface="Calibri"/>
              </a:rPr>
              <a:t>cell</a:t>
            </a:r>
            <a:r>
              <a:rPr sz="2000" spc="-5" dirty="0">
                <a:solidFill>
                  <a:srgbClr val="E36C09"/>
                </a:solidFill>
                <a:latin typeface="Calibri"/>
                <a:cs typeface="Calibri"/>
              </a:rPr>
              <a:t>:-</a:t>
            </a:r>
            <a:r>
              <a:rPr sz="2000" spc="-25" dirty="0">
                <a:solidFill>
                  <a:srgbClr val="E36C09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 is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cell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which is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active.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This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 cell </a:t>
            </a:r>
            <a:r>
              <a:rPr sz="2000" spc="-10" dirty="0">
                <a:latin typeface="Calibri"/>
                <a:cs typeface="Calibri"/>
              </a:rPr>
              <a:t>where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cell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pointer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point to.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it </a:t>
            </a:r>
            <a:r>
              <a:rPr sz="2000" spc="-5" dirty="0">
                <a:latin typeface="Calibri"/>
                <a:cs typeface="Calibri"/>
              </a:rPr>
              <a:t>is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cell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where</a:t>
            </a:r>
            <a:r>
              <a:rPr sz="2000" dirty="0">
                <a:latin typeface="Calibri"/>
                <a:cs typeface="Calibri"/>
              </a:rPr>
              <a:t> the </a:t>
            </a:r>
            <a:r>
              <a:rPr sz="2000" spc="-15" dirty="0">
                <a:latin typeface="Calibri"/>
                <a:cs typeface="Calibri"/>
              </a:rPr>
              <a:t>next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entry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would </a:t>
            </a:r>
            <a:r>
              <a:rPr sz="2000" spc="-25" dirty="0">
                <a:latin typeface="Calibri"/>
                <a:cs typeface="Calibri"/>
              </a:rPr>
              <a:t>take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place.</a:t>
            </a:r>
            <a:endParaRPr sz="2000">
              <a:latin typeface="Calibri"/>
              <a:cs typeface="Calibri"/>
            </a:endParaRPr>
          </a:p>
          <a:p>
            <a:pPr marL="355600" marR="317500" indent="-343535">
              <a:lnSpc>
                <a:spcPct val="80000"/>
              </a:lnSpc>
              <a:spcBef>
                <a:spcPts val="500"/>
              </a:spcBef>
              <a:buClr>
                <a:srgbClr val="E36C09"/>
              </a:buClr>
              <a:buFont typeface="Arial MT"/>
              <a:buChar char="•"/>
              <a:tabLst>
                <a:tab pos="412115" algn="l"/>
                <a:tab pos="412750" algn="l"/>
              </a:tabLst>
            </a:pPr>
            <a:r>
              <a:rPr dirty="0"/>
              <a:t>	</a:t>
            </a:r>
            <a:r>
              <a:rPr sz="2000" b="1" spc="-5" dirty="0">
                <a:solidFill>
                  <a:srgbClr val="E36C09"/>
                </a:solidFill>
                <a:latin typeface="Calibri"/>
                <a:cs typeface="Calibri"/>
              </a:rPr>
              <a:t>Range</a:t>
            </a:r>
            <a:r>
              <a:rPr sz="2000" b="1" dirty="0">
                <a:solidFill>
                  <a:srgbClr val="E36C09"/>
                </a:solidFill>
                <a:latin typeface="Calibri"/>
                <a:cs typeface="Calibri"/>
              </a:rPr>
              <a:t> of</a:t>
            </a:r>
            <a:r>
              <a:rPr sz="2000" b="1" spc="10" dirty="0">
                <a:solidFill>
                  <a:srgbClr val="E36C09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E36C09"/>
                </a:solidFill>
                <a:latin typeface="Calibri"/>
                <a:cs typeface="Calibri"/>
              </a:rPr>
              <a:t>cells:-</a:t>
            </a:r>
            <a:r>
              <a:rPr sz="2000" b="1" spc="-25" dirty="0">
                <a:solidFill>
                  <a:srgbClr val="E36C09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range </a:t>
            </a:r>
            <a:r>
              <a:rPr sz="2000" spc="-5" dirty="0">
                <a:latin typeface="Calibri"/>
                <a:cs typeface="Calibri"/>
              </a:rPr>
              <a:t>of cells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group </a:t>
            </a:r>
            <a:r>
              <a:rPr sz="2000" spc="-5" dirty="0">
                <a:latin typeface="Calibri"/>
                <a:cs typeface="Calibri"/>
              </a:rPr>
              <a:t>of contiguous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cells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that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form 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rectangular</a:t>
            </a:r>
            <a:r>
              <a:rPr sz="2000" spc="-10" dirty="0">
                <a:latin typeface="Calibri"/>
                <a:cs typeface="Calibri"/>
              </a:rPr>
              <a:t> area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5" dirty="0">
                <a:latin typeface="Calibri"/>
                <a:cs typeface="Calibri"/>
              </a:rPr>
              <a:t> shape.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For ex:-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range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starting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from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F7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till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G14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would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written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as F7:G14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ms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excel.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411224" y="1708403"/>
            <a:ext cx="6859905" cy="3456940"/>
            <a:chOff x="1411224" y="1708403"/>
            <a:chExt cx="6859905" cy="345694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11224" y="1708403"/>
              <a:ext cx="6859523" cy="3456432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75232" y="1772411"/>
              <a:ext cx="6676643" cy="3273552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1456182" y="1753361"/>
              <a:ext cx="6715125" cy="3312160"/>
            </a:xfrm>
            <a:custGeom>
              <a:avLst/>
              <a:gdLst/>
              <a:ahLst/>
              <a:cxnLst/>
              <a:rect l="l" t="t" r="r" b="b"/>
              <a:pathLst>
                <a:path w="6715125" h="3312160">
                  <a:moveTo>
                    <a:pt x="0" y="3311652"/>
                  </a:moveTo>
                  <a:lnTo>
                    <a:pt x="6714744" y="3311652"/>
                  </a:lnTo>
                  <a:lnTo>
                    <a:pt x="6714744" y="0"/>
                  </a:lnTo>
                  <a:lnTo>
                    <a:pt x="0" y="0"/>
                  </a:lnTo>
                  <a:lnTo>
                    <a:pt x="0" y="3311652"/>
                  </a:lnTo>
                  <a:close/>
                </a:path>
              </a:pathLst>
            </a:custGeom>
            <a:ln w="380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538614" y="481583"/>
            <a:ext cx="1946910" cy="1080770"/>
          </a:xfrm>
          <a:custGeom>
            <a:avLst/>
            <a:gdLst/>
            <a:ahLst/>
            <a:cxnLst/>
            <a:rect l="l" t="t" r="r" b="b"/>
            <a:pathLst>
              <a:path w="1946910" h="1080770">
                <a:moveTo>
                  <a:pt x="1517339" y="10"/>
                </a:moveTo>
                <a:lnTo>
                  <a:pt x="1469614" y="2972"/>
                </a:lnTo>
                <a:lnTo>
                  <a:pt x="1423675" y="13747"/>
                </a:lnTo>
                <a:lnTo>
                  <a:pt x="1381369" y="32224"/>
                </a:lnTo>
                <a:lnTo>
                  <a:pt x="1344541" y="58293"/>
                </a:lnTo>
                <a:lnTo>
                  <a:pt x="1329949" y="45352"/>
                </a:lnTo>
                <a:lnTo>
                  <a:pt x="1295481" y="23806"/>
                </a:lnTo>
                <a:lnTo>
                  <a:pt x="1226119" y="2455"/>
                </a:lnTo>
                <a:lnTo>
                  <a:pt x="1175297" y="0"/>
                </a:lnTo>
                <a:lnTo>
                  <a:pt x="1126005" y="7365"/>
                </a:lnTo>
                <a:lnTo>
                  <a:pt x="1080757" y="23918"/>
                </a:lnTo>
                <a:lnTo>
                  <a:pt x="1042063" y="49022"/>
                </a:lnTo>
                <a:lnTo>
                  <a:pt x="1012436" y="82042"/>
                </a:lnTo>
                <a:lnTo>
                  <a:pt x="999634" y="73163"/>
                </a:lnTo>
                <a:lnTo>
                  <a:pt x="956683" y="51054"/>
                </a:lnTo>
                <a:lnTo>
                  <a:pt x="911667" y="37121"/>
                </a:lnTo>
                <a:lnTo>
                  <a:pt x="865310" y="30460"/>
                </a:lnTo>
                <a:lnTo>
                  <a:pt x="818918" y="30770"/>
                </a:lnTo>
                <a:lnTo>
                  <a:pt x="773793" y="37750"/>
                </a:lnTo>
                <a:lnTo>
                  <a:pt x="731241" y="51101"/>
                </a:lnTo>
                <a:lnTo>
                  <a:pt x="692567" y="70520"/>
                </a:lnTo>
                <a:lnTo>
                  <a:pt x="659076" y="95708"/>
                </a:lnTo>
                <a:lnTo>
                  <a:pt x="632071" y="126365"/>
                </a:lnTo>
                <a:lnTo>
                  <a:pt x="586379" y="109795"/>
                </a:lnTo>
                <a:lnTo>
                  <a:pt x="538022" y="99250"/>
                </a:lnTo>
                <a:lnTo>
                  <a:pt x="488029" y="94896"/>
                </a:lnTo>
                <a:lnTo>
                  <a:pt x="437430" y="96901"/>
                </a:lnTo>
                <a:lnTo>
                  <a:pt x="383950" y="106115"/>
                </a:lnTo>
                <a:lnTo>
                  <a:pt x="334897" y="121924"/>
                </a:lnTo>
                <a:lnTo>
                  <a:pt x="291004" y="143594"/>
                </a:lnTo>
                <a:lnTo>
                  <a:pt x="253008" y="170391"/>
                </a:lnTo>
                <a:lnTo>
                  <a:pt x="221644" y="201581"/>
                </a:lnTo>
                <a:lnTo>
                  <a:pt x="197645" y="236431"/>
                </a:lnTo>
                <a:lnTo>
                  <a:pt x="181747" y="274207"/>
                </a:lnTo>
                <a:lnTo>
                  <a:pt x="174685" y="314174"/>
                </a:lnTo>
                <a:lnTo>
                  <a:pt x="177195" y="355600"/>
                </a:lnTo>
                <a:lnTo>
                  <a:pt x="175556" y="359029"/>
                </a:lnTo>
                <a:lnTo>
                  <a:pt x="130597" y="366684"/>
                </a:lnTo>
                <a:lnTo>
                  <a:pt x="89763" y="381889"/>
                </a:lnTo>
                <a:lnTo>
                  <a:pt x="54647" y="403856"/>
                </a:lnTo>
                <a:lnTo>
                  <a:pt x="26839" y="431800"/>
                </a:lnTo>
                <a:lnTo>
                  <a:pt x="6594" y="468592"/>
                </a:lnTo>
                <a:lnTo>
                  <a:pt x="0" y="506814"/>
                </a:lnTo>
                <a:lnTo>
                  <a:pt x="6388" y="544528"/>
                </a:lnTo>
                <a:lnTo>
                  <a:pt x="25091" y="579797"/>
                </a:lnTo>
                <a:lnTo>
                  <a:pt x="55444" y="610684"/>
                </a:lnTo>
                <a:lnTo>
                  <a:pt x="96778" y="635254"/>
                </a:lnTo>
                <a:lnTo>
                  <a:pt x="71111" y="661052"/>
                </a:lnTo>
                <a:lnTo>
                  <a:pt x="53633" y="690102"/>
                </a:lnTo>
                <a:lnTo>
                  <a:pt x="44818" y="721318"/>
                </a:lnTo>
                <a:lnTo>
                  <a:pt x="45140" y="753618"/>
                </a:lnTo>
                <a:lnTo>
                  <a:pt x="58186" y="792071"/>
                </a:lnTo>
                <a:lnTo>
                  <a:pt x="83303" y="825452"/>
                </a:lnTo>
                <a:lnTo>
                  <a:pt x="118414" y="852519"/>
                </a:lnTo>
                <a:lnTo>
                  <a:pt x="161443" y="872029"/>
                </a:lnTo>
                <a:lnTo>
                  <a:pt x="210312" y="882740"/>
                </a:lnTo>
                <a:lnTo>
                  <a:pt x="262945" y="883412"/>
                </a:lnTo>
                <a:lnTo>
                  <a:pt x="265371" y="886587"/>
                </a:lnTo>
                <a:lnTo>
                  <a:pt x="296312" y="920041"/>
                </a:lnTo>
                <a:lnTo>
                  <a:pt x="330942" y="947644"/>
                </a:lnTo>
                <a:lnTo>
                  <a:pt x="369782" y="970779"/>
                </a:lnTo>
                <a:lnTo>
                  <a:pt x="412092" y="989308"/>
                </a:lnTo>
                <a:lnTo>
                  <a:pt x="457134" y="1003090"/>
                </a:lnTo>
                <a:lnTo>
                  <a:pt x="504172" y="1011986"/>
                </a:lnTo>
                <a:lnTo>
                  <a:pt x="552466" y="1015855"/>
                </a:lnTo>
                <a:lnTo>
                  <a:pt x="601279" y="1014559"/>
                </a:lnTo>
                <a:lnTo>
                  <a:pt x="649872" y="1007958"/>
                </a:lnTo>
                <a:lnTo>
                  <a:pt x="697509" y="995912"/>
                </a:lnTo>
                <a:lnTo>
                  <a:pt x="743450" y="978281"/>
                </a:lnTo>
                <a:lnTo>
                  <a:pt x="776204" y="1009265"/>
                </a:lnTo>
                <a:lnTo>
                  <a:pt x="815173" y="1035367"/>
                </a:lnTo>
                <a:lnTo>
                  <a:pt x="859428" y="1056040"/>
                </a:lnTo>
                <a:lnTo>
                  <a:pt x="908042" y="1070737"/>
                </a:lnTo>
                <a:lnTo>
                  <a:pt x="961787" y="1079205"/>
                </a:lnTo>
                <a:lnTo>
                  <a:pt x="1015121" y="1080266"/>
                </a:lnTo>
                <a:lnTo>
                  <a:pt x="1066975" y="1074354"/>
                </a:lnTo>
                <a:lnTo>
                  <a:pt x="1116280" y="1061907"/>
                </a:lnTo>
                <a:lnTo>
                  <a:pt x="1161966" y="1043362"/>
                </a:lnTo>
                <a:lnTo>
                  <a:pt x="1202964" y="1019156"/>
                </a:lnTo>
                <a:lnTo>
                  <a:pt x="1238204" y="989725"/>
                </a:lnTo>
                <a:lnTo>
                  <a:pt x="1266618" y="955508"/>
                </a:lnTo>
                <a:lnTo>
                  <a:pt x="1287137" y="916940"/>
                </a:lnTo>
                <a:lnTo>
                  <a:pt x="1318744" y="929711"/>
                </a:lnTo>
                <a:lnTo>
                  <a:pt x="1352256" y="939006"/>
                </a:lnTo>
                <a:lnTo>
                  <a:pt x="1387149" y="944729"/>
                </a:lnTo>
                <a:lnTo>
                  <a:pt x="1422900" y="946785"/>
                </a:lnTo>
                <a:lnTo>
                  <a:pt x="1475408" y="943111"/>
                </a:lnTo>
                <a:lnTo>
                  <a:pt x="1524406" y="931947"/>
                </a:lnTo>
                <a:lnTo>
                  <a:pt x="1568835" y="914077"/>
                </a:lnTo>
                <a:lnTo>
                  <a:pt x="1607637" y="890285"/>
                </a:lnTo>
                <a:lnTo>
                  <a:pt x="1639753" y="861356"/>
                </a:lnTo>
                <a:lnTo>
                  <a:pt x="1664126" y="828073"/>
                </a:lnTo>
                <a:lnTo>
                  <a:pt x="1679697" y="791222"/>
                </a:lnTo>
                <a:lnTo>
                  <a:pt x="1685409" y="751586"/>
                </a:lnTo>
                <a:lnTo>
                  <a:pt x="1723695" y="745537"/>
                </a:lnTo>
                <a:lnTo>
                  <a:pt x="1795458" y="722725"/>
                </a:lnTo>
                <a:lnTo>
                  <a:pt x="1868483" y="678045"/>
                </a:lnTo>
                <a:lnTo>
                  <a:pt x="1900752" y="645780"/>
                </a:lnTo>
                <a:lnTo>
                  <a:pt x="1924677" y="610366"/>
                </a:lnTo>
                <a:lnTo>
                  <a:pt x="1940097" y="572716"/>
                </a:lnTo>
                <a:lnTo>
                  <a:pt x="1946853" y="533744"/>
                </a:lnTo>
                <a:lnTo>
                  <a:pt x="1944785" y="494363"/>
                </a:lnTo>
                <a:lnTo>
                  <a:pt x="1933733" y="455488"/>
                </a:lnTo>
                <a:lnTo>
                  <a:pt x="1913537" y="418030"/>
                </a:lnTo>
                <a:lnTo>
                  <a:pt x="1884037" y="382905"/>
                </a:lnTo>
                <a:lnTo>
                  <a:pt x="1887227" y="377049"/>
                </a:lnTo>
                <a:lnTo>
                  <a:pt x="1890133" y="371109"/>
                </a:lnTo>
                <a:lnTo>
                  <a:pt x="1892752" y="365099"/>
                </a:lnTo>
                <a:lnTo>
                  <a:pt x="1895086" y="359029"/>
                </a:lnTo>
                <a:lnTo>
                  <a:pt x="1903418" y="317489"/>
                </a:lnTo>
                <a:lnTo>
                  <a:pt x="1899264" y="276929"/>
                </a:lnTo>
                <a:lnTo>
                  <a:pt x="1883632" y="238687"/>
                </a:lnTo>
                <a:lnTo>
                  <a:pt x="1857535" y="204099"/>
                </a:lnTo>
                <a:lnTo>
                  <a:pt x="1821983" y="174503"/>
                </a:lnTo>
                <a:lnTo>
                  <a:pt x="1777986" y="151236"/>
                </a:lnTo>
                <a:lnTo>
                  <a:pt x="1726557" y="135636"/>
                </a:lnTo>
                <a:lnTo>
                  <a:pt x="1716652" y="108124"/>
                </a:lnTo>
                <a:lnTo>
                  <a:pt x="1679318" y="59340"/>
                </a:lnTo>
                <a:lnTo>
                  <a:pt x="1610763" y="17971"/>
                </a:lnTo>
                <a:lnTo>
                  <a:pt x="1565004" y="4973"/>
                </a:lnTo>
                <a:lnTo>
                  <a:pt x="1517339" y="1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515997" y="1945894"/>
            <a:ext cx="60325" cy="60325"/>
          </a:xfrm>
          <a:custGeom>
            <a:avLst/>
            <a:gdLst/>
            <a:ahLst/>
            <a:cxnLst/>
            <a:rect l="l" t="t" r="r" b="b"/>
            <a:pathLst>
              <a:path w="60325" h="60325">
                <a:moveTo>
                  <a:pt x="29971" y="0"/>
                </a:moveTo>
                <a:lnTo>
                  <a:pt x="18323" y="2343"/>
                </a:lnTo>
                <a:lnTo>
                  <a:pt x="8794" y="8747"/>
                </a:lnTo>
                <a:lnTo>
                  <a:pt x="2361" y="18270"/>
                </a:lnTo>
                <a:lnTo>
                  <a:pt x="0" y="29971"/>
                </a:lnTo>
                <a:lnTo>
                  <a:pt x="2361" y="41620"/>
                </a:lnTo>
                <a:lnTo>
                  <a:pt x="8794" y="51149"/>
                </a:lnTo>
                <a:lnTo>
                  <a:pt x="18323" y="57582"/>
                </a:lnTo>
                <a:lnTo>
                  <a:pt x="29971" y="59943"/>
                </a:lnTo>
                <a:lnTo>
                  <a:pt x="41673" y="57582"/>
                </a:lnTo>
                <a:lnTo>
                  <a:pt x="51196" y="51149"/>
                </a:lnTo>
                <a:lnTo>
                  <a:pt x="57600" y="41620"/>
                </a:lnTo>
                <a:lnTo>
                  <a:pt x="59943" y="29971"/>
                </a:lnTo>
                <a:lnTo>
                  <a:pt x="57600" y="18270"/>
                </a:lnTo>
                <a:lnTo>
                  <a:pt x="51196" y="8747"/>
                </a:lnTo>
                <a:lnTo>
                  <a:pt x="41673" y="2343"/>
                </a:lnTo>
                <a:lnTo>
                  <a:pt x="29971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322829" y="1764664"/>
            <a:ext cx="120014" cy="120014"/>
          </a:xfrm>
          <a:prstGeom prst="rect">
            <a:avLst/>
          </a:prstGeom>
        </p:spPr>
      </p:pic>
      <p:grpSp>
        <p:nvGrpSpPr>
          <p:cNvPr id="9" name="object 9"/>
          <p:cNvGrpSpPr/>
          <p:nvPr/>
        </p:nvGrpSpPr>
        <p:grpSpPr>
          <a:xfrm>
            <a:off x="525660" y="468630"/>
            <a:ext cx="1972945" cy="1254125"/>
            <a:chOff x="525660" y="468630"/>
            <a:chExt cx="1972945" cy="1254125"/>
          </a:xfrm>
        </p:grpSpPr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085593" y="1542541"/>
              <a:ext cx="180086" cy="180086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538614" y="481584"/>
              <a:ext cx="1946910" cy="1080770"/>
            </a:xfrm>
            <a:custGeom>
              <a:avLst/>
              <a:gdLst/>
              <a:ahLst/>
              <a:cxnLst/>
              <a:rect l="l" t="t" r="r" b="b"/>
              <a:pathLst>
                <a:path w="1946910" h="1080770">
                  <a:moveTo>
                    <a:pt x="177195" y="355600"/>
                  </a:moveTo>
                  <a:lnTo>
                    <a:pt x="174685" y="314174"/>
                  </a:lnTo>
                  <a:lnTo>
                    <a:pt x="181747" y="274207"/>
                  </a:lnTo>
                  <a:lnTo>
                    <a:pt x="197645" y="236431"/>
                  </a:lnTo>
                  <a:lnTo>
                    <a:pt x="221644" y="201581"/>
                  </a:lnTo>
                  <a:lnTo>
                    <a:pt x="253008" y="170391"/>
                  </a:lnTo>
                  <a:lnTo>
                    <a:pt x="291004" y="143594"/>
                  </a:lnTo>
                  <a:lnTo>
                    <a:pt x="334897" y="121924"/>
                  </a:lnTo>
                  <a:lnTo>
                    <a:pt x="383950" y="106115"/>
                  </a:lnTo>
                  <a:lnTo>
                    <a:pt x="437430" y="96901"/>
                  </a:lnTo>
                  <a:lnTo>
                    <a:pt x="488029" y="94896"/>
                  </a:lnTo>
                  <a:lnTo>
                    <a:pt x="538022" y="99250"/>
                  </a:lnTo>
                  <a:lnTo>
                    <a:pt x="586379" y="109795"/>
                  </a:lnTo>
                  <a:lnTo>
                    <a:pt x="632071" y="126365"/>
                  </a:lnTo>
                  <a:lnTo>
                    <a:pt x="659076" y="95708"/>
                  </a:lnTo>
                  <a:lnTo>
                    <a:pt x="692567" y="70520"/>
                  </a:lnTo>
                  <a:lnTo>
                    <a:pt x="731241" y="51101"/>
                  </a:lnTo>
                  <a:lnTo>
                    <a:pt x="773793" y="37750"/>
                  </a:lnTo>
                  <a:lnTo>
                    <a:pt x="818918" y="30770"/>
                  </a:lnTo>
                  <a:lnTo>
                    <a:pt x="865310" y="30460"/>
                  </a:lnTo>
                  <a:lnTo>
                    <a:pt x="911667" y="37121"/>
                  </a:lnTo>
                  <a:lnTo>
                    <a:pt x="956683" y="51054"/>
                  </a:lnTo>
                  <a:lnTo>
                    <a:pt x="999634" y="73163"/>
                  </a:lnTo>
                  <a:lnTo>
                    <a:pt x="1012436" y="82042"/>
                  </a:lnTo>
                  <a:lnTo>
                    <a:pt x="1042063" y="49022"/>
                  </a:lnTo>
                  <a:lnTo>
                    <a:pt x="1080757" y="23918"/>
                  </a:lnTo>
                  <a:lnTo>
                    <a:pt x="1126005" y="7365"/>
                  </a:lnTo>
                  <a:lnTo>
                    <a:pt x="1175297" y="0"/>
                  </a:lnTo>
                  <a:lnTo>
                    <a:pt x="1226119" y="2455"/>
                  </a:lnTo>
                  <a:lnTo>
                    <a:pt x="1275961" y="15367"/>
                  </a:lnTo>
                  <a:lnTo>
                    <a:pt x="1313537" y="33829"/>
                  </a:lnTo>
                  <a:lnTo>
                    <a:pt x="1344541" y="58293"/>
                  </a:lnTo>
                  <a:lnTo>
                    <a:pt x="1381369" y="32224"/>
                  </a:lnTo>
                  <a:lnTo>
                    <a:pt x="1423675" y="13747"/>
                  </a:lnTo>
                  <a:lnTo>
                    <a:pt x="1469614" y="2972"/>
                  </a:lnTo>
                  <a:lnTo>
                    <a:pt x="1517339" y="10"/>
                  </a:lnTo>
                  <a:lnTo>
                    <a:pt x="1565004" y="4973"/>
                  </a:lnTo>
                  <a:lnTo>
                    <a:pt x="1610763" y="17971"/>
                  </a:lnTo>
                  <a:lnTo>
                    <a:pt x="1652770" y="39116"/>
                  </a:lnTo>
                  <a:lnTo>
                    <a:pt x="1700760" y="82518"/>
                  </a:lnTo>
                  <a:lnTo>
                    <a:pt x="1726557" y="135636"/>
                  </a:lnTo>
                  <a:lnTo>
                    <a:pt x="1777986" y="151236"/>
                  </a:lnTo>
                  <a:lnTo>
                    <a:pt x="1821983" y="174503"/>
                  </a:lnTo>
                  <a:lnTo>
                    <a:pt x="1857535" y="204099"/>
                  </a:lnTo>
                  <a:lnTo>
                    <a:pt x="1883632" y="238687"/>
                  </a:lnTo>
                  <a:lnTo>
                    <a:pt x="1899264" y="276929"/>
                  </a:lnTo>
                  <a:lnTo>
                    <a:pt x="1903418" y="317489"/>
                  </a:lnTo>
                  <a:lnTo>
                    <a:pt x="1895086" y="359029"/>
                  </a:lnTo>
                  <a:lnTo>
                    <a:pt x="1892752" y="365099"/>
                  </a:lnTo>
                  <a:lnTo>
                    <a:pt x="1890133" y="371109"/>
                  </a:lnTo>
                  <a:lnTo>
                    <a:pt x="1887227" y="377049"/>
                  </a:lnTo>
                  <a:lnTo>
                    <a:pt x="1884037" y="382905"/>
                  </a:lnTo>
                  <a:lnTo>
                    <a:pt x="1913537" y="418030"/>
                  </a:lnTo>
                  <a:lnTo>
                    <a:pt x="1933733" y="455488"/>
                  </a:lnTo>
                  <a:lnTo>
                    <a:pt x="1944785" y="494363"/>
                  </a:lnTo>
                  <a:lnTo>
                    <a:pt x="1946853" y="533744"/>
                  </a:lnTo>
                  <a:lnTo>
                    <a:pt x="1940097" y="572716"/>
                  </a:lnTo>
                  <a:lnTo>
                    <a:pt x="1924677" y="610366"/>
                  </a:lnTo>
                  <a:lnTo>
                    <a:pt x="1900752" y="645780"/>
                  </a:lnTo>
                  <a:lnTo>
                    <a:pt x="1868483" y="678045"/>
                  </a:lnTo>
                  <a:lnTo>
                    <a:pt x="1828030" y="706247"/>
                  </a:lnTo>
                  <a:lnTo>
                    <a:pt x="1760529" y="735869"/>
                  </a:lnTo>
                  <a:lnTo>
                    <a:pt x="1685409" y="751586"/>
                  </a:lnTo>
                  <a:lnTo>
                    <a:pt x="1679697" y="791222"/>
                  </a:lnTo>
                  <a:lnTo>
                    <a:pt x="1664126" y="828073"/>
                  </a:lnTo>
                  <a:lnTo>
                    <a:pt x="1639753" y="861356"/>
                  </a:lnTo>
                  <a:lnTo>
                    <a:pt x="1607637" y="890285"/>
                  </a:lnTo>
                  <a:lnTo>
                    <a:pt x="1568835" y="914077"/>
                  </a:lnTo>
                  <a:lnTo>
                    <a:pt x="1524406" y="931947"/>
                  </a:lnTo>
                  <a:lnTo>
                    <a:pt x="1475408" y="943111"/>
                  </a:lnTo>
                  <a:lnTo>
                    <a:pt x="1422900" y="946785"/>
                  </a:lnTo>
                  <a:lnTo>
                    <a:pt x="1387149" y="944729"/>
                  </a:lnTo>
                  <a:lnTo>
                    <a:pt x="1352256" y="939006"/>
                  </a:lnTo>
                  <a:lnTo>
                    <a:pt x="1318744" y="929711"/>
                  </a:lnTo>
                  <a:lnTo>
                    <a:pt x="1287137" y="916940"/>
                  </a:lnTo>
                  <a:lnTo>
                    <a:pt x="1266618" y="955508"/>
                  </a:lnTo>
                  <a:lnTo>
                    <a:pt x="1238204" y="989725"/>
                  </a:lnTo>
                  <a:lnTo>
                    <a:pt x="1202964" y="1019156"/>
                  </a:lnTo>
                  <a:lnTo>
                    <a:pt x="1161966" y="1043362"/>
                  </a:lnTo>
                  <a:lnTo>
                    <a:pt x="1116280" y="1061907"/>
                  </a:lnTo>
                  <a:lnTo>
                    <a:pt x="1066975" y="1074354"/>
                  </a:lnTo>
                  <a:lnTo>
                    <a:pt x="1015121" y="1080266"/>
                  </a:lnTo>
                  <a:lnTo>
                    <a:pt x="961787" y="1079205"/>
                  </a:lnTo>
                  <a:lnTo>
                    <a:pt x="908042" y="1070737"/>
                  </a:lnTo>
                  <a:lnTo>
                    <a:pt x="859428" y="1056040"/>
                  </a:lnTo>
                  <a:lnTo>
                    <a:pt x="815173" y="1035367"/>
                  </a:lnTo>
                  <a:lnTo>
                    <a:pt x="776204" y="1009265"/>
                  </a:lnTo>
                  <a:lnTo>
                    <a:pt x="743450" y="978281"/>
                  </a:lnTo>
                  <a:lnTo>
                    <a:pt x="697509" y="995912"/>
                  </a:lnTo>
                  <a:lnTo>
                    <a:pt x="649872" y="1007958"/>
                  </a:lnTo>
                  <a:lnTo>
                    <a:pt x="601279" y="1014559"/>
                  </a:lnTo>
                  <a:lnTo>
                    <a:pt x="552466" y="1015855"/>
                  </a:lnTo>
                  <a:lnTo>
                    <a:pt x="504172" y="1011986"/>
                  </a:lnTo>
                  <a:lnTo>
                    <a:pt x="457134" y="1003090"/>
                  </a:lnTo>
                  <a:lnTo>
                    <a:pt x="412092" y="989308"/>
                  </a:lnTo>
                  <a:lnTo>
                    <a:pt x="369782" y="970779"/>
                  </a:lnTo>
                  <a:lnTo>
                    <a:pt x="330942" y="947644"/>
                  </a:lnTo>
                  <a:lnTo>
                    <a:pt x="296312" y="920041"/>
                  </a:lnTo>
                  <a:lnTo>
                    <a:pt x="266628" y="888111"/>
                  </a:lnTo>
                  <a:lnTo>
                    <a:pt x="264152" y="884936"/>
                  </a:lnTo>
                  <a:lnTo>
                    <a:pt x="262945" y="883412"/>
                  </a:lnTo>
                  <a:lnTo>
                    <a:pt x="210312" y="882740"/>
                  </a:lnTo>
                  <a:lnTo>
                    <a:pt x="161443" y="872029"/>
                  </a:lnTo>
                  <a:lnTo>
                    <a:pt x="118414" y="852519"/>
                  </a:lnTo>
                  <a:lnTo>
                    <a:pt x="83303" y="825452"/>
                  </a:lnTo>
                  <a:lnTo>
                    <a:pt x="58186" y="792071"/>
                  </a:lnTo>
                  <a:lnTo>
                    <a:pt x="45140" y="753618"/>
                  </a:lnTo>
                  <a:lnTo>
                    <a:pt x="44818" y="721318"/>
                  </a:lnTo>
                  <a:lnTo>
                    <a:pt x="53633" y="690102"/>
                  </a:lnTo>
                  <a:lnTo>
                    <a:pt x="71111" y="661052"/>
                  </a:lnTo>
                  <a:lnTo>
                    <a:pt x="96778" y="635254"/>
                  </a:lnTo>
                  <a:lnTo>
                    <a:pt x="55444" y="610684"/>
                  </a:lnTo>
                  <a:lnTo>
                    <a:pt x="25091" y="579797"/>
                  </a:lnTo>
                  <a:lnTo>
                    <a:pt x="6388" y="544528"/>
                  </a:lnTo>
                  <a:lnTo>
                    <a:pt x="0" y="506814"/>
                  </a:lnTo>
                  <a:lnTo>
                    <a:pt x="6594" y="468592"/>
                  </a:lnTo>
                  <a:lnTo>
                    <a:pt x="26839" y="431800"/>
                  </a:lnTo>
                  <a:lnTo>
                    <a:pt x="54647" y="403856"/>
                  </a:lnTo>
                  <a:lnTo>
                    <a:pt x="89763" y="381889"/>
                  </a:lnTo>
                  <a:lnTo>
                    <a:pt x="130597" y="366684"/>
                  </a:lnTo>
                  <a:lnTo>
                    <a:pt x="175556" y="359029"/>
                  </a:lnTo>
                  <a:lnTo>
                    <a:pt x="177195" y="355600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2" name="object 1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503042" y="1932939"/>
            <a:ext cx="85852" cy="85851"/>
          </a:xfrm>
          <a:prstGeom prst="rect">
            <a:avLst/>
          </a:prstGeom>
        </p:spPr>
      </p:pic>
      <p:grpSp>
        <p:nvGrpSpPr>
          <p:cNvPr id="13" name="object 13"/>
          <p:cNvGrpSpPr/>
          <p:nvPr/>
        </p:nvGrpSpPr>
        <p:grpSpPr>
          <a:xfrm>
            <a:off x="2072639" y="1529588"/>
            <a:ext cx="383540" cy="368300"/>
            <a:chOff x="2072639" y="1529588"/>
            <a:chExt cx="383540" cy="368300"/>
          </a:xfrm>
        </p:grpSpPr>
        <p:pic>
          <p:nvPicPr>
            <p:cNvPr id="14" name="object 1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309875" y="1751711"/>
              <a:ext cx="145923" cy="145922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072639" y="1529588"/>
              <a:ext cx="205994" cy="205993"/>
            </a:xfrm>
            <a:prstGeom prst="rect">
              <a:avLst/>
            </a:prstGeom>
          </p:spPr>
        </p:pic>
      </p:grpSp>
      <p:sp>
        <p:nvSpPr>
          <p:cNvPr id="16" name="object 16"/>
          <p:cNvSpPr/>
          <p:nvPr/>
        </p:nvSpPr>
        <p:spPr>
          <a:xfrm>
            <a:off x="637489" y="1112519"/>
            <a:ext cx="114300" cy="20320"/>
          </a:xfrm>
          <a:custGeom>
            <a:avLst/>
            <a:gdLst/>
            <a:ahLst/>
            <a:cxnLst/>
            <a:rect l="l" t="t" r="r" b="b"/>
            <a:pathLst>
              <a:path w="114300" h="20319">
                <a:moveTo>
                  <a:pt x="114020" y="19938"/>
                </a:moveTo>
                <a:lnTo>
                  <a:pt x="84262" y="20002"/>
                </a:lnTo>
                <a:lnTo>
                  <a:pt x="55005" y="16637"/>
                </a:lnTo>
                <a:lnTo>
                  <a:pt x="26750" y="9937"/>
                </a:lnTo>
                <a:lnTo>
                  <a:pt x="0" y="0"/>
                </a:lnTo>
              </a:path>
            </a:pathLst>
          </a:custGeom>
          <a:ln w="25908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02233" y="1350644"/>
            <a:ext cx="50165" cy="9525"/>
          </a:xfrm>
          <a:custGeom>
            <a:avLst/>
            <a:gdLst/>
            <a:ahLst/>
            <a:cxnLst/>
            <a:rect l="l" t="t" r="r" b="b"/>
            <a:pathLst>
              <a:path w="50165" h="9525">
                <a:moveTo>
                  <a:pt x="49885" y="0"/>
                </a:moveTo>
                <a:lnTo>
                  <a:pt x="37745" y="3309"/>
                </a:lnTo>
                <a:lnTo>
                  <a:pt x="25357" y="6000"/>
                </a:lnTo>
                <a:lnTo>
                  <a:pt x="12761" y="8072"/>
                </a:lnTo>
                <a:lnTo>
                  <a:pt x="0" y="9525"/>
                </a:lnTo>
              </a:path>
            </a:pathLst>
          </a:custGeom>
          <a:ln w="25908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251940" y="1411986"/>
            <a:ext cx="30480" cy="43815"/>
          </a:xfrm>
          <a:custGeom>
            <a:avLst/>
            <a:gdLst/>
            <a:ahLst/>
            <a:cxnLst/>
            <a:rect l="l" t="t" r="r" b="b"/>
            <a:pathLst>
              <a:path w="30480" h="43815">
                <a:moveTo>
                  <a:pt x="30124" y="43561"/>
                </a:moveTo>
                <a:lnTo>
                  <a:pt x="21434" y="33111"/>
                </a:lnTo>
                <a:lnTo>
                  <a:pt x="13509" y="22351"/>
                </a:lnTo>
                <a:lnTo>
                  <a:pt x="6360" y="11306"/>
                </a:lnTo>
                <a:lnTo>
                  <a:pt x="0" y="0"/>
                </a:lnTo>
              </a:path>
            </a:pathLst>
          </a:custGeom>
          <a:ln w="25907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825879" y="1346961"/>
            <a:ext cx="12065" cy="48260"/>
          </a:xfrm>
          <a:custGeom>
            <a:avLst/>
            <a:gdLst/>
            <a:ahLst/>
            <a:cxnLst/>
            <a:rect l="l" t="t" r="r" b="b"/>
            <a:pathLst>
              <a:path w="12064" h="48259">
                <a:moveTo>
                  <a:pt x="12064" y="0"/>
                </a:moveTo>
                <a:lnTo>
                  <a:pt x="10304" y="12140"/>
                </a:lnTo>
                <a:lnTo>
                  <a:pt x="7699" y="24161"/>
                </a:lnTo>
                <a:lnTo>
                  <a:pt x="4260" y="36040"/>
                </a:lnTo>
                <a:lnTo>
                  <a:pt x="0" y="47751"/>
                </a:lnTo>
              </a:path>
            </a:pathLst>
          </a:custGeom>
          <a:ln w="25908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076576" y="1051941"/>
            <a:ext cx="146685" cy="178435"/>
          </a:xfrm>
          <a:custGeom>
            <a:avLst/>
            <a:gdLst/>
            <a:ahLst/>
            <a:cxnLst/>
            <a:rect l="l" t="t" r="r" b="b"/>
            <a:pathLst>
              <a:path w="146685" h="178434">
                <a:moveTo>
                  <a:pt x="0" y="0"/>
                </a:moveTo>
                <a:lnTo>
                  <a:pt x="49926" y="24007"/>
                </a:lnTo>
                <a:lnTo>
                  <a:pt x="90708" y="55292"/>
                </a:lnTo>
                <a:lnTo>
                  <a:pt x="121158" y="92418"/>
                </a:lnTo>
                <a:lnTo>
                  <a:pt x="140086" y="133945"/>
                </a:lnTo>
                <a:lnTo>
                  <a:pt x="146304" y="178435"/>
                </a:lnTo>
              </a:path>
            </a:pathLst>
          </a:custGeom>
          <a:ln w="25908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356611" y="861822"/>
            <a:ext cx="65405" cy="67310"/>
          </a:xfrm>
          <a:custGeom>
            <a:avLst/>
            <a:gdLst/>
            <a:ahLst/>
            <a:cxnLst/>
            <a:rect l="l" t="t" r="r" b="b"/>
            <a:pathLst>
              <a:path w="65405" h="67309">
                <a:moveTo>
                  <a:pt x="65150" y="0"/>
                </a:moveTo>
                <a:lnTo>
                  <a:pt x="52774" y="18780"/>
                </a:lnTo>
                <a:lnTo>
                  <a:pt x="37671" y="36321"/>
                </a:lnTo>
                <a:lnTo>
                  <a:pt x="20020" y="52435"/>
                </a:lnTo>
                <a:lnTo>
                  <a:pt x="0" y="66928"/>
                </a:lnTo>
              </a:path>
            </a:pathLst>
          </a:custGeom>
          <a:ln w="25908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265426" y="613537"/>
            <a:ext cx="3810" cy="31750"/>
          </a:xfrm>
          <a:custGeom>
            <a:avLst/>
            <a:gdLst/>
            <a:ahLst/>
            <a:cxnLst/>
            <a:rect l="l" t="t" r="r" b="b"/>
            <a:pathLst>
              <a:path w="3810" h="31750">
                <a:moveTo>
                  <a:pt x="0" y="0"/>
                </a:moveTo>
                <a:lnTo>
                  <a:pt x="1571" y="7832"/>
                </a:lnTo>
                <a:lnTo>
                  <a:pt x="2667" y="15700"/>
                </a:lnTo>
                <a:lnTo>
                  <a:pt x="3286" y="23592"/>
                </a:lnTo>
                <a:lnTo>
                  <a:pt x="3429" y="31496"/>
                </a:lnTo>
              </a:path>
            </a:pathLst>
          </a:custGeom>
          <a:ln w="25908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849247" y="536320"/>
            <a:ext cx="33655" cy="40640"/>
          </a:xfrm>
          <a:custGeom>
            <a:avLst/>
            <a:gdLst/>
            <a:ahLst/>
            <a:cxnLst/>
            <a:rect l="l" t="t" r="r" b="b"/>
            <a:pathLst>
              <a:path w="33655" h="40640">
                <a:moveTo>
                  <a:pt x="0" y="40258"/>
                </a:moveTo>
                <a:lnTo>
                  <a:pt x="6824" y="29575"/>
                </a:lnTo>
                <a:lnTo>
                  <a:pt x="14684" y="19272"/>
                </a:lnTo>
                <a:lnTo>
                  <a:pt x="23520" y="9398"/>
                </a:lnTo>
                <a:lnTo>
                  <a:pt x="33273" y="0"/>
                </a:lnTo>
              </a:path>
            </a:pathLst>
          </a:custGeom>
          <a:ln w="25908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536953" y="561086"/>
            <a:ext cx="16510" cy="34925"/>
          </a:xfrm>
          <a:custGeom>
            <a:avLst/>
            <a:gdLst/>
            <a:ahLst/>
            <a:cxnLst/>
            <a:rect l="l" t="t" r="r" b="b"/>
            <a:pathLst>
              <a:path w="16509" h="34925">
                <a:moveTo>
                  <a:pt x="0" y="34798"/>
                </a:moveTo>
                <a:lnTo>
                  <a:pt x="2948" y="25824"/>
                </a:lnTo>
                <a:lnTo>
                  <a:pt x="6635" y="17017"/>
                </a:lnTo>
                <a:lnTo>
                  <a:pt x="11037" y="8401"/>
                </a:lnTo>
                <a:lnTo>
                  <a:pt x="16129" y="0"/>
                </a:lnTo>
              </a:path>
            </a:pathLst>
          </a:custGeom>
          <a:ln w="25907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170457" y="607694"/>
            <a:ext cx="59055" cy="33655"/>
          </a:xfrm>
          <a:custGeom>
            <a:avLst/>
            <a:gdLst/>
            <a:ahLst/>
            <a:cxnLst/>
            <a:rect l="l" t="t" r="r" b="b"/>
            <a:pathLst>
              <a:path w="59055" h="33654">
                <a:moveTo>
                  <a:pt x="0" y="0"/>
                </a:moveTo>
                <a:lnTo>
                  <a:pt x="15628" y="7401"/>
                </a:lnTo>
                <a:lnTo>
                  <a:pt x="30618" y="15493"/>
                </a:lnTo>
                <a:lnTo>
                  <a:pt x="44928" y="24253"/>
                </a:lnTo>
                <a:lnTo>
                  <a:pt x="58521" y="33654"/>
                </a:lnTo>
              </a:path>
            </a:pathLst>
          </a:custGeom>
          <a:ln w="25908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15822" y="837183"/>
            <a:ext cx="10795" cy="35560"/>
          </a:xfrm>
          <a:custGeom>
            <a:avLst/>
            <a:gdLst/>
            <a:ahLst/>
            <a:cxnLst/>
            <a:rect l="l" t="t" r="r" b="b"/>
            <a:pathLst>
              <a:path w="10795" h="35559">
                <a:moveTo>
                  <a:pt x="10210" y="35560"/>
                </a:moveTo>
                <a:lnTo>
                  <a:pt x="6963" y="26771"/>
                </a:lnTo>
                <a:lnTo>
                  <a:pt x="4176" y="17922"/>
                </a:lnTo>
                <a:lnTo>
                  <a:pt x="1854" y="9003"/>
                </a:lnTo>
                <a:lnTo>
                  <a:pt x="0" y="0"/>
                </a:lnTo>
              </a:path>
            </a:pathLst>
          </a:custGeom>
          <a:ln w="25908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>
            <a:spLocks noGrp="1"/>
          </p:cNvSpPr>
          <p:nvPr>
            <p:ph type="title"/>
          </p:nvPr>
        </p:nvSpPr>
        <p:spPr>
          <a:xfrm>
            <a:off x="1154988" y="559054"/>
            <a:ext cx="107251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4470" marR="5080" indent="-192405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000000"/>
                </a:solidFill>
              </a:rPr>
              <a:t>RA</a:t>
            </a:r>
            <a:r>
              <a:rPr sz="2800" spc="-20" dirty="0">
                <a:solidFill>
                  <a:srgbClr val="000000"/>
                </a:solidFill>
              </a:rPr>
              <a:t>N</a:t>
            </a:r>
            <a:r>
              <a:rPr sz="2800" spc="-10" dirty="0">
                <a:solidFill>
                  <a:srgbClr val="000000"/>
                </a:solidFill>
              </a:rPr>
              <a:t>GE  CELL</a:t>
            </a:r>
            <a:endParaRPr sz="2800"/>
          </a:p>
        </p:txBody>
      </p:sp>
      <p:grpSp>
        <p:nvGrpSpPr>
          <p:cNvPr id="28" name="object 28"/>
          <p:cNvGrpSpPr/>
          <p:nvPr/>
        </p:nvGrpSpPr>
        <p:grpSpPr>
          <a:xfrm>
            <a:off x="7379969" y="4863972"/>
            <a:ext cx="90170" cy="90170"/>
            <a:chOff x="7379969" y="4863972"/>
            <a:chExt cx="90170" cy="90170"/>
          </a:xfrm>
        </p:grpSpPr>
        <p:pic>
          <p:nvPicPr>
            <p:cNvPr id="29" name="object 29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392923" y="4876926"/>
              <a:ext cx="64007" cy="64008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7379969" y="4863972"/>
              <a:ext cx="89915" cy="89916"/>
            </a:xfrm>
            <a:prstGeom prst="rect">
              <a:avLst/>
            </a:prstGeom>
          </p:spPr>
        </p:pic>
      </p:grpSp>
      <p:grpSp>
        <p:nvGrpSpPr>
          <p:cNvPr id="31" name="object 31"/>
          <p:cNvGrpSpPr/>
          <p:nvPr/>
        </p:nvGrpSpPr>
        <p:grpSpPr>
          <a:xfrm>
            <a:off x="5565370" y="5007102"/>
            <a:ext cx="2118360" cy="1608455"/>
            <a:chOff x="5565370" y="5007102"/>
            <a:chExt cx="2118360" cy="1608455"/>
          </a:xfrm>
        </p:grpSpPr>
        <p:sp>
          <p:nvSpPr>
            <p:cNvPr id="32" name="object 32"/>
            <p:cNvSpPr/>
            <p:nvPr/>
          </p:nvSpPr>
          <p:spPr>
            <a:xfrm>
              <a:off x="5578324" y="5449747"/>
              <a:ext cx="2092325" cy="1153160"/>
            </a:xfrm>
            <a:custGeom>
              <a:avLst/>
              <a:gdLst/>
              <a:ahLst/>
              <a:cxnLst/>
              <a:rect l="l" t="t" r="r" b="b"/>
              <a:pathLst>
                <a:path w="2092325" h="1153159">
                  <a:moveTo>
                    <a:pt x="1278424" y="0"/>
                  </a:moveTo>
                  <a:lnTo>
                    <a:pt x="1232216" y="3610"/>
                  </a:lnTo>
                  <a:lnTo>
                    <a:pt x="1188362" y="14628"/>
                  </a:lnTo>
                  <a:lnTo>
                    <a:pt x="1148561" y="32623"/>
                  </a:lnTo>
                  <a:lnTo>
                    <a:pt x="1114510" y="57168"/>
                  </a:lnTo>
                  <a:lnTo>
                    <a:pt x="1087905" y="87833"/>
                  </a:lnTo>
                  <a:lnTo>
                    <a:pt x="1074128" y="78334"/>
                  </a:lnTo>
                  <a:lnTo>
                    <a:pt x="1027961" y="54813"/>
                  </a:lnTo>
                  <a:lnTo>
                    <a:pt x="979581" y="39942"/>
                  </a:lnTo>
                  <a:lnTo>
                    <a:pt x="929768" y="32830"/>
                  </a:lnTo>
                  <a:lnTo>
                    <a:pt x="879922" y="33154"/>
                  </a:lnTo>
                  <a:lnTo>
                    <a:pt x="831444" y="40589"/>
                  </a:lnTo>
                  <a:lnTo>
                    <a:pt x="785735" y="54811"/>
                  </a:lnTo>
                  <a:lnTo>
                    <a:pt x="744193" y="75494"/>
                  </a:lnTo>
                  <a:lnTo>
                    <a:pt x="708221" y="102316"/>
                  </a:lnTo>
                  <a:lnTo>
                    <a:pt x="679219" y="134950"/>
                  </a:lnTo>
                  <a:lnTo>
                    <a:pt x="630088" y="117333"/>
                  </a:lnTo>
                  <a:lnTo>
                    <a:pt x="578111" y="106121"/>
                  </a:lnTo>
                  <a:lnTo>
                    <a:pt x="524396" y="101482"/>
                  </a:lnTo>
                  <a:lnTo>
                    <a:pt x="470050" y="103581"/>
                  </a:lnTo>
                  <a:lnTo>
                    <a:pt x="418143" y="112130"/>
                  </a:lnTo>
                  <a:lnTo>
                    <a:pt x="370021" y="126425"/>
                  </a:lnTo>
                  <a:lnTo>
                    <a:pt x="326258" y="145898"/>
                  </a:lnTo>
                  <a:lnTo>
                    <a:pt x="287432" y="169982"/>
                  </a:lnTo>
                  <a:lnTo>
                    <a:pt x="254118" y="198109"/>
                  </a:lnTo>
                  <a:lnTo>
                    <a:pt x="226893" y="229711"/>
                  </a:lnTo>
                  <a:lnTo>
                    <a:pt x="206332" y="264220"/>
                  </a:lnTo>
                  <a:lnTo>
                    <a:pt x="193011" y="301069"/>
                  </a:lnTo>
                  <a:lnTo>
                    <a:pt x="187507" y="339689"/>
                  </a:lnTo>
                  <a:lnTo>
                    <a:pt x="190396" y="379514"/>
                  </a:lnTo>
                  <a:lnTo>
                    <a:pt x="188618" y="383108"/>
                  </a:lnTo>
                  <a:lnTo>
                    <a:pt x="140348" y="391287"/>
                  </a:lnTo>
                  <a:lnTo>
                    <a:pt x="96495" y="407498"/>
                  </a:lnTo>
                  <a:lnTo>
                    <a:pt x="58763" y="430911"/>
                  </a:lnTo>
                  <a:lnTo>
                    <a:pt x="28852" y="460692"/>
                  </a:lnTo>
                  <a:lnTo>
                    <a:pt x="7090" y="499927"/>
                  </a:lnTo>
                  <a:lnTo>
                    <a:pt x="0" y="540688"/>
                  </a:lnTo>
                  <a:lnTo>
                    <a:pt x="6865" y="580907"/>
                  </a:lnTo>
                  <a:lnTo>
                    <a:pt x="26971" y="618517"/>
                  </a:lnTo>
                  <a:lnTo>
                    <a:pt x="59600" y="651448"/>
                  </a:lnTo>
                  <a:lnTo>
                    <a:pt x="104036" y="677634"/>
                  </a:lnTo>
                  <a:lnTo>
                    <a:pt x="76451" y="705183"/>
                  </a:lnTo>
                  <a:lnTo>
                    <a:pt x="57665" y="736179"/>
                  </a:lnTo>
                  <a:lnTo>
                    <a:pt x="48190" y="769469"/>
                  </a:lnTo>
                  <a:lnTo>
                    <a:pt x="48537" y="803897"/>
                  </a:lnTo>
                  <a:lnTo>
                    <a:pt x="62559" y="844912"/>
                  </a:lnTo>
                  <a:lnTo>
                    <a:pt x="89549" y="880503"/>
                  </a:lnTo>
                  <a:lnTo>
                    <a:pt x="127277" y="909350"/>
                  </a:lnTo>
                  <a:lnTo>
                    <a:pt x="173514" y="930136"/>
                  </a:lnTo>
                  <a:lnTo>
                    <a:pt x="226031" y="941543"/>
                  </a:lnTo>
                  <a:lnTo>
                    <a:pt x="282598" y="942251"/>
                  </a:lnTo>
                  <a:lnTo>
                    <a:pt x="285138" y="945642"/>
                  </a:lnTo>
                  <a:lnTo>
                    <a:pt x="315545" y="978697"/>
                  </a:lnTo>
                  <a:lnTo>
                    <a:pt x="349082" y="1006209"/>
                  </a:lnTo>
                  <a:lnTo>
                    <a:pt x="386534" y="1029739"/>
                  </a:lnTo>
                  <a:lnTo>
                    <a:pt x="427289" y="1049174"/>
                  </a:lnTo>
                  <a:lnTo>
                    <a:pt x="470735" y="1064398"/>
                  </a:lnTo>
                  <a:lnTo>
                    <a:pt x="516262" y="1075296"/>
                  </a:lnTo>
                  <a:lnTo>
                    <a:pt x="563257" y="1081755"/>
                  </a:lnTo>
                  <a:lnTo>
                    <a:pt x="611109" y="1083660"/>
                  </a:lnTo>
                  <a:lnTo>
                    <a:pt x="659207" y="1080896"/>
                  </a:lnTo>
                  <a:lnTo>
                    <a:pt x="706937" y="1073348"/>
                  </a:lnTo>
                  <a:lnTo>
                    <a:pt x="753690" y="1060903"/>
                  </a:lnTo>
                  <a:lnTo>
                    <a:pt x="798853" y="1043445"/>
                  </a:lnTo>
                  <a:lnTo>
                    <a:pt x="834050" y="1076484"/>
                  </a:lnTo>
                  <a:lnTo>
                    <a:pt x="875926" y="1104308"/>
                  </a:lnTo>
                  <a:lnTo>
                    <a:pt x="923494" y="1126357"/>
                  </a:lnTo>
                  <a:lnTo>
                    <a:pt x="975764" y="1142073"/>
                  </a:lnTo>
                  <a:lnTo>
                    <a:pt x="1027695" y="1150546"/>
                  </a:lnTo>
                  <a:lnTo>
                    <a:pt x="1079374" y="1152592"/>
                  </a:lnTo>
                  <a:lnTo>
                    <a:pt x="1129959" y="1148548"/>
                  </a:lnTo>
                  <a:lnTo>
                    <a:pt x="1178612" y="1138752"/>
                  </a:lnTo>
                  <a:lnTo>
                    <a:pt x="1224494" y="1123540"/>
                  </a:lnTo>
                  <a:lnTo>
                    <a:pt x="1266763" y="1103252"/>
                  </a:lnTo>
                  <a:lnTo>
                    <a:pt x="1304580" y="1078224"/>
                  </a:lnTo>
                  <a:lnTo>
                    <a:pt x="1337106" y="1048794"/>
                  </a:lnTo>
                  <a:lnTo>
                    <a:pt x="1363502" y="1015299"/>
                  </a:lnTo>
                  <a:lnTo>
                    <a:pt x="1382926" y="978078"/>
                  </a:lnTo>
                  <a:lnTo>
                    <a:pt x="1416960" y="991655"/>
                  </a:lnTo>
                  <a:lnTo>
                    <a:pt x="1452982" y="1001563"/>
                  </a:lnTo>
                  <a:lnTo>
                    <a:pt x="1490457" y="1007685"/>
                  </a:lnTo>
                  <a:lnTo>
                    <a:pt x="1528849" y="1009904"/>
                  </a:lnTo>
                  <a:lnTo>
                    <a:pt x="1585292" y="1005980"/>
                  </a:lnTo>
                  <a:lnTo>
                    <a:pt x="1637948" y="994070"/>
                  </a:lnTo>
                  <a:lnTo>
                    <a:pt x="1685683" y="975011"/>
                  </a:lnTo>
                  <a:lnTo>
                    <a:pt x="1727366" y="949641"/>
                  </a:lnTo>
                  <a:lnTo>
                    <a:pt x="1761863" y="918795"/>
                  </a:lnTo>
                  <a:lnTo>
                    <a:pt x="1788042" y="883311"/>
                  </a:lnTo>
                  <a:lnTo>
                    <a:pt x="1804771" y="844026"/>
                  </a:lnTo>
                  <a:lnTo>
                    <a:pt x="1810916" y="801776"/>
                  </a:lnTo>
                  <a:lnTo>
                    <a:pt x="1852082" y="795310"/>
                  </a:lnTo>
                  <a:lnTo>
                    <a:pt x="1891640" y="784987"/>
                  </a:lnTo>
                  <a:lnTo>
                    <a:pt x="1929127" y="770958"/>
                  </a:lnTo>
                  <a:lnTo>
                    <a:pt x="1964078" y="753377"/>
                  </a:lnTo>
                  <a:lnTo>
                    <a:pt x="2007573" y="723310"/>
                  </a:lnTo>
                  <a:lnTo>
                    <a:pt x="2042270" y="688910"/>
                  </a:lnTo>
                  <a:lnTo>
                    <a:pt x="2067997" y="651150"/>
                  </a:lnTo>
                  <a:lnTo>
                    <a:pt x="2084583" y="611005"/>
                  </a:lnTo>
                  <a:lnTo>
                    <a:pt x="2091858" y="569448"/>
                  </a:lnTo>
                  <a:lnTo>
                    <a:pt x="2089648" y="527452"/>
                  </a:lnTo>
                  <a:lnTo>
                    <a:pt x="2077783" y="485992"/>
                  </a:lnTo>
                  <a:lnTo>
                    <a:pt x="2056092" y="446040"/>
                  </a:lnTo>
                  <a:lnTo>
                    <a:pt x="2024403" y="408572"/>
                  </a:lnTo>
                  <a:lnTo>
                    <a:pt x="2027784" y="402325"/>
                  </a:lnTo>
                  <a:lnTo>
                    <a:pt x="2030880" y="395991"/>
                  </a:lnTo>
                  <a:lnTo>
                    <a:pt x="2033690" y="389578"/>
                  </a:lnTo>
                  <a:lnTo>
                    <a:pt x="2036214" y="383095"/>
                  </a:lnTo>
                  <a:lnTo>
                    <a:pt x="2044825" y="344341"/>
                  </a:lnTo>
                  <a:lnTo>
                    <a:pt x="2043046" y="306241"/>
                  </a:lnTo>
                  <a:lnTo>
                    <a:pt x="2031609" y="269752"/>
                  </a:lnTo>
                  <a:lnTo>
                    <a:pt x="2011243" y="235831"/>
                  </a:lnTo>
                  <a:lnTo>
                    <a:pt x="1982679" y="205436"/>
                  </a:lnTo>
                  <a:lnTo>
                    <a:pt x="1946649" y="179525"/>
                  </a:lnTo>
                  <a:lnTo>
                    <a:pt x="1903883" y="159055"/>
                  </a:lnTo>
                  <a:lnTo>
                    <a:pt x="1855112" y="144983"/>
                  </a:lnTo>
                  <a:lnTo>
                    <a:pt x="1844496" y="115674"/>
                  </a:lnTo>
                  <a:lnTo>
                    <a:pt x="1804356" y="63580"/>
                  </a:lnTo>
                  <a:lnTo>
                    <a:pt x="1730651" y="19439"/>
                  </a:lnTo>
                  <a:lnTo>
                    <a:pt x="1681518" y="5596"/>
                  </a:lnTo>
                  <a:lnTo>
                    <a:pt x="1630323" y="328"/>
                  </a:lnTo>
                  <a:lnTo>
                    <a:pt x="1579052" y="3507"/>
                  </a:lnTo>
                  <a:lnTo>
                    <a:pt x="1529692" y="15003"/>
                  </a:lnTo>
                  <a:lnTo>
                    <a:pt x="1484229" y="34688"/>
                  </a:lnTo>
                  <a:lnTo>
                    <a:pt x="1444648" y="62433"/>
                  </a:lnTo>
                  <a:lnTo>
                    <a:pt x="1428962" y="48664"/>
                  </a:lnTo>
                  <a:lnTo>
                    <a:pt x="1411358" y="36382"/>
                  </a:lnTo>
                  <a:lnTo>
                    <a:pt x="1392016" y="25696"/>
                  </a:lnTo>
                  <a:lnTo>
                    <a:pt x="1371115" y="16713"/>
                  </a:lnTo>
                  <a:lnTo>
                    <a:pt x="1325289" y="4224"/>
                  </a:lnTo>
                  <a:lnTo>
                    <a:pt x="1278424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" name="object 33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7039736" y="5215255"/>
              <a:ext cx="192024" cy="192023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5578324" y="5449747"/>
              <a:ext cx="2092325" cy="1153160"/>
            </a:xfrm>
            <a:custGeom>
              <a:avLst/>
              <a:gdLst/>
              <a:ahLst/>
              <a:cxnLst/>
              <a:rect l="l" t="t" r="r" b="b"/>
              <a:pathLst>
                <a:path w="2092325" h="1153159">
                  <a:moveTo>
                    <a:pt x="190396" y="379514"/>
                  </a:moveTo>
                  <a:lnTo>
                    <a:pt x="187507" y="339689"/>
                  </a:lnTo>
                  <a:lnTo>
                    <a:pt x="193011" y="301069"/>
                  </a:lnTo>
                  <a:lnTo>
                    <a:pt x="206332" y="264220"/>
                  </a:lnTo>
                  <a:lnTo>
                    <a:pt x="226893" y="229711"/>
                  </a:lnTo>
                  <a:lnTo>
                    <a:pt x="254118" y="198109"/>
                  </a:lnTo>
                  <a:lnTo>
                    <a:pt x="287432" y="169982"/>
                  </a:lnTo>
                  <a:lnTo>
                    <a:pt x="326258" y="145898"/>
                  </a:lnTo>
                  <a:lnTo>
                    <a:pt x="370021" y="126425"/>
                  </a:lnTo>
                  <a:lnTo>
                    <a:pt x="418143" y="112130"/>
                  </a:lnTo>
                  <a:lnTo>
                    <a:pt x="470050" y="103581"/>
                  </a:lnTo>
                  <a:lnTo>
                    <a:pt x="524396" y="101482"/>
                  </a:lnTo>
                  <a:lnTo>
                    <a:pt x="578111" y="106121"/>
                  </a:lnTo>
                  <a:lnTo>
                    <a:pt x="630088" y="117333"/>
                  </a:lnTo>
                  <a:lnTo>
                    <a:pt x="679219" y="134950"/>
                  </a:lnTo>
                  <a:lnTo>
                    <a:pt x="708221" y="102316"/>
                  </a:lnTo>
                  <a:lnTo>
                    <a:pt x="744193" y="75494"/>
                  </a:lnTo>
                  <a:lnTo>
                    <a:pt x="785735" y="54811"/>
                  </a:lnTo>
                  <a:lnTo>
                    <a:pt x="831444" y="40589"/>
                  </a:lnTo>
                  <a:lnTo>
                    <a:pt x="879922" y="33154"/>
                  </a:lnTo>
                  <a:lnTo>
                    <a:pt x="929768" y="32830"/>
                  </a:lnTo>
                  <a:lnTo>
                    <a:pt x="979581" y="39942"/>
                  </a:lnTo>
                  <a:lnTo>
                    <a:pt x="1027961" y="54813"/>
                  </a:lnTo>
                  <a:lnTo>
                    <a:pt x="1074128" y="78334"/>
                  </a:lnTo>
                  <a:lnTo>
                    <a:pt x="1087905" y="87833"/>
                  </a:lnTo>
                  <a:lnTo>
                    <a:pt x="1114510" y="57168"/>
                  </a:lnTo>
                  <a:lnTo>
                    <a:pt x="1148561" y="32623"/>
                  </a:lnTo>
                  <a:lnTo>
                    <a:pt x="1188362" y="14628"/>
                  </a:lnTo>
                  <a:lnTo>
                    <a:pt x="1232216" y="3610"/>
                  </a:lnTo>
                  <a:lnTo>
                    <a:pt x="1278424" y="0"/>
                  </a:lnTo>
                  <a:lnTo>
                    <a:pt x="1325289" y="4224"/>
                  </a:lnTo>
                  <a:lnTo>
                    <a:pt x="1371115" y="16713"/>
                  </a:lnTo>
                  <a:lnTo>
                    <a:pt x="1411358" y="36382"/>
                  </a:lnTo>
                  <a:lnTo>
                    <a:pt x="1444648" y="62433"/>
                  </a:lnTo>
                  <a:lnTo>
                    <a:pt x="1484229" y="34688"/>
                  </a:lnTo>
                  <a:lnTo>
                    <a:pt x="1529692" y="15003"/>
                  </a:lnTo>
                  <a:lnTo>
                    <a:pt x="1579052" y="3507"/>
                  </a:lnTo>
                  <a:lnTo>
                    <a:pt x="1630323" y="328"/>
                  </a:lnTo>
                  <a:lnTo>
                    <a:pt x="1681518" y="5596"/>
                  </a:lnTo>
                  <a:lnTo>
                    <a:pt x="1730651" y="19439"/>
                  </a:lnTo>
                  <a:lnTo>
                    <a:pt x="1775737" y="41986"/>
                  </a:lnTo>
                  <a:lnTo>
                    <a:pt x="1827426" y="88341"/>
                  </a:lnTo>
                  <a:lnTo>
                    <a:pt x="1855112" y="144983"/>
                  </a:lnTo>
                  <a:lnTo>
                    <a:pt x="1903883" y="159055"/>
                  </a:lnTo>
                  <a:lnTo>
                    <a:pt x="1946649" y="179525"/>
                  </a:lnTo>
                  <a:lnTo>
                    <a:pt x="1982679" y="205436"/>
                  </a:lnTo>
                  <a:lnTo>
                    <a:pt x="2011243" y="235831"/>
                  </a:lnTo>
                  <a:lnTo>
                    <a:pt x="2031609" y="269752"/>
                  </a:lnTo>
                  <a:lnTo>
                    <a:pt x="2043046" y="306241"/>
                  </a:lnTo>
                  <a:lnTo>
                    <a:pt x="2044825" y="344341"/>
                  </a:lnTo>
                  <a:lnTo>
                    <a:pt x="2036214" y="383095"/>
                  </a:lnTo>
                  <a:lnTo>
                    <a:pt x="2033690" y="389578"/>
                  </a:lnTo>
                  <a:lnTo>
                    <a:pt x="2030880" y="395991"/>
                  </a:lnTo>
                  <a:lnTo>
                    <a:pt x="2027784" y="402325"/>
                  </a:lnTo>
                  <a:lnTo>
                    <a:pt x="2024403" y="408572"/>
                  </a:lnTo>
                  <a:lnTo>
                    <a:pt x="2056092" y="446040"/>
                  </a:lnTo>
                  <a:lnTo>
                    <a:pt x="2077783" y="485992"/>
                  </a:lnTo>
                  <a:lnTo>
                    <a:pt x="2089648" y="527452"/>
                  </a:lnTo>
                  <a:lnTo>
                    <a:pt x="2091858" y="569448"/>
                  </a:lnTo>
                  <a:lnTo>
                    <a:pt x="2084583" y="611005"/>
                  </a:lnTo>
                  <a:lnTo>
                    <a:pt x="2067997" y="651150"/>
                  </a:lnTo>
                  <a:lnTo>
                    <a:pt x="2042270" y="688910"/>
                  </a:lnTo>
                  <a:lnTo>
                    <a:pt x="2007573" y="723310"/>
                  </a:lnTo>
                  <a:lnTo>
                    <a:pt x="1964078" y="753377"/>
                  </a:lnTo>
                  <a:lnTo>
                    <a:pt x="1929127" y="770958"/>
                  </a:lnTo>
                  <a:lnTo>
                    <a:pt x="1891640" y="784987"/>
                  </a:lnTo>
                  <a:lnTo>
                    <a:pt x="1852082" y="795310"/>
                  </a:lnTo>
                  <a:lnTo>
                    <a:pt x="1810916" y="801776"/>
                  </a:lnTo>
                  <a:lnTo>
                    <a:pt x="1804771" y="844026"/>
                  </a:lnTo>
                  <a:lnTo>
                    <a:pt x="1788042" y="883311"/>
                  </a:lnTo>
                  <a:lnTo>
                    <a:pt x="1761863" y="918795"/>
                  </a:lnTo>
                  <a:lnTo>
                    <a:pt x="1727366" y="949641"/>
                  </a:lnTo>
                  <a:lnTo>
                    <a:pt x="1685683" y="975011"/>
                  </a:lnTo>
                  <a:lnTo>
                    <a:pt x="1637948" y="994070"/>
                  </a:lnTo>
                  <a:lnTo>
                    <a:pt x="1585292" y="1005980"/>
                  </a:lnTo>
                  <a:lnTo>
                    <a:pt x="1528849" y="1009904"/>
                  </a:lnTo>
                  <a:lnTo>
                    <a:pt x="1490457" y="1007685"/>
                  </a:lnTo>
                  <a:lnTo>
                    <a:pt x="1452982" y="1001563"/>
                  </a:lnTo>
                  <a:lnTo>
                    <a:pt x="1416960" y="991655"/>
                  </a:lnTo>
                  <a:lnTo>
                    <a:pt x="1382926" y="978078"/>
                  </a:lnTo>
                  <a:lnTo>
                    <a:pt x="1363502" y="1015299"/>
                  </a:lnTo>
                  <a:lnTo>
                    <a:pt x="1337106" y="1048794"/>
                  </a:lnTo>
                  <a:lnTo>
                    <a:pt x="1304580" y="1078224"/>
                  </a:lnTo>
                  <a:lnTo>
                    <a:pt x="1266763" y="1103252"/>
                  </a:lnTo>
                  <a:lnTo>
                    <a:pt x="1224494" y="1123540"/>
                  </a:lnTo>
                  <a:lnTo>
                    <a:pt x="1178612" y="1138752"/>
                  </a:lnTo>
                  <a:lnTo>
                    <a:pt x="1129959" y="1148548"/>
                  </a:lnTo>
                  <a:lnTo>
                    <a:pt x="1079374" y="1152592"/>
                  </a:lnTo>
                  <a:lnTo>
                    <a:pt x="1027695" y="1150546"/>
                  </a:lnTo>
                  <a:lnTo>
                    <a:pt x="975764" y="1142073"/>
                  </a:lnTo>
                  <a:lnTo>
                    <a:pt x="923494" y="1126357"/>
                  </a:lnTo>
                  <a:lnTo>
                    <a:pt x="875926" y="1104308"/>
                  </a:lnTo>
                  <a:lnTo>
                    <a:pt x="834050" y="1076484"/>
                  </a:lnTo>
                  <a:lnTo>
                    <a:pt x="798853" y="1043445"/>
                  </a:lnTo>
                  <a:lnTo>
                    <a:pt x="753690" y="1060903"/>
                  </a:lnTo>
                  <a:lnTo>
                    <a:pt x="706937" y="1073348"/>
                  </a:lnTo>
                  <a:lnTo>
                    <a:pt x="659207" y="1080896"/>
                  </a:lnTo>
                  <a:lnTo>
                    <a:pt x="611109" y="1083660"/>
                  </a:lnTo>
                  <a:lnTo>
                    <a:pt x="563257" y="1081755"/>
                  </a:lnTo>
                  <a:lnTo>
                    <a:pt x="516262" y="1075296"/>
                  </a:lnTo>
                  <a:lnTo>
                    <a:pt x="470735" y="1064398"/>
                  </a:lnTo>
                  <a:lnTo>
                    <a:pt x="427289" y="1049174"/>
                  </a:lnTo>
                  <a:lnTo>
                    <a:pt x="386534" y="1029739"/>
                  </a:lnTo>
                  <a:lnTo>
                    <a:pt x="349082" y="1006209"/>
                  </a:lnTo>
                  <a:lnTo>
                    <a:pt x="315545" y="978697"/>
                  </a:lnTo>
                  <a:lnTo>
                    <a:pt x="286535" y="947318"/>
                  </a:lnTo>
                  <a:lnTo>
                    <a:pt x="282598" y="942251"/>
                  </a:lnTo>
                  <a:lnTo>
                    <a:pt x="226031" y="941543"/>
                  </a:lnTo>
                  <a:lnTo>
                    <a:pt x="173514" y="930136"/>
                  </a:lnTo>
                  <a:lnTo>
                    <a:pt x="127277" y="909350"/>
                  </a:lnTo>
                  <a:lnTo>
                    <a:pt x="89549" y="880503"/>
                  </a:lnTo>
                  <a:lnTo>
                    <a:pt x="62559" y="844912"/>
                  </a:lnTo>
                  <a:lnTo>
                    <a:pt x="48537" y="803897"/>
                  </a:lnTo>
                  <a:lnTo>
                    <a:pt x="48190" y="769469"/>
                  </a:lnTo>
                  <a:lnTo>
                    <a:pt x="57665" y="736179"/>
                  </a:lnTo>
                  <a:lnTo>
                    <a:pt x="76451" y="705183"/>
                  </a:lnTo>
                  <a:lnTo>
                    <a:pt x="104036" y="677634"/>
                  </a:lnTo>
                  <a:lnTo>
                    <a:pt x="59600" y="651448"/>
                  </a:lnTo>
                  <a:lnTo>
                    <a:pt x="26971" y="618517"/>
                  </a:lnTo>
                  <a:lnTo>
                    <a:pt x="6865" y="580907"/>
                  </a:lnTo>
                  <a:lnTo>
                    <a:pt x="0" y="540688"/>
                  </a:lnTo>
                  <a:lnTo>
                    <a:pt x="7090" y="499927"/>
                  </a:lnTo>
                  <a:lnTo>
                    <a:pt x="28852" y="460692"/>
                  </a:lnTo>
                  <a:lnTo>
                    <a:pt x="58763" y="430911"/>
                  </a:lnTo>
                  <a:lnTo>
                    <a:pt x="96495" y="407498"/>
                  </a:lnTo>
                  <a:lnTo>
                    <a:pt x="140348" y="391287"/>
                  </a:lnTo>
                  <a:lnTo>
                    <a:pt x="188618" y="383108"/>
                  </a:lnTo>
                  <a:lnTo>
                    <a:pt x="190396" y="379514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7234935" y="5020056"/>
              <a:ext cx="128016" cy="128016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7221981" y="5007102"/>
              <a:ext cx="153924" cy="153924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7026782" y="5202301"/>
              <a:ext cx="217931" cy="217931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5684646" y="6122898"/>
              <a:ext cx="1289685" cy="365760"/>
            </a:xfrm>
            <a:custGeom>
              <a:avLst/>
              <a:gdLst/>
              <a:ahLst/>
              <a:cxnLst/>
              <a:rect l="l" t="t" r="r" b="b"/>
              <a:pathLst>
                <a:path w="1289684" h="365760">
                  <a:moveTo>
                    <a:pt x="122427" y="21259"/>
                  </a:moveTo>
                  <a:lnTo>
                    <a:pt x="90493" y="21297"/>
                  </a:lnTo>
                  <a:lnTo>
                    <a:pt x="59070" y="17702"/>
                  </a:lnTo>
                  <a:lnTo>
                    <a:pt x="28719" y="10570"/>
                  </a:lnTo>
                  <a:lnTo>
                    <a:pt x="0" y="0"/>
                  </a:lnTo>
                </a:path>
                <a:path w="1289684" h="365760">
                  <a:moveTo>
                    <a:pt x="230504" y="253873"/>
                  </a:moveTo>
                  <a:lnTo>
                    <a:pt x="217487" y="257400"/>
                  </a:lnTo>
                  <a:lnTo>
                    <a:pt x="204184" y="260278"/>
                  </a:lnTo>
                  <a:lnTo>
                    <a:pt x="190642" y="262497"/>
                  </a:lnTo>
                  <a:lnTo>
                    <a:pt x="176911" y="264045"/>
                  </a:lnTo>
                </a:path>
                <a:path w="1289684" h="365760">
                  <a:moveTo>
                    <a:pt x="692403" y="365645"/>
                  </a:moveTo>
                  <a:lnTo>
                    <a:pt x="683148" y="354546"/>
                  </a:lnTo>
                  <a:lnTo>
                    <a:pt x="674655" y="343095"/>
                  </a:lnTo>
                  <a:lnTo>
                    <a:pt x="666972" y="331318"/>
                  </a:lnTo>
                  <a:lnTo>
                    <a:pt x="660145" y="319239"/>
                  </a:lnTo>
                </a:path>
                <a:path w="1289684" h="365760">
                  <a:moveTo>
                    <a:pt x="1289684" y="249923"/>
                  </a:moveTo>
                  <a:lnTo>
                    <a:pt x="1287805" y="262834"/>
                  </a:lnTo>
                  <a:lnTo>
                    <a:pt x="1285033" y="275643"/>
                  </a:lnTo>
                  <a:lnTo>
                    <a:pt x="1281380" y="288324"/>
                  </a:lnTo>
                  <a:lnTo>
                    <a:pt x="1276857" y="300850"/>
                  </a:lnTo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" name="object 39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7217790" y="6045238"/>
              <a:ext cx="183260" cy="216217"/>
            </a:xfrm>
            <a:prstGeom prst="rect">
              <a:avLst/>
            </a:prstGeom>
          </p:spPr>
        </p:pic>
        <p:sp>
          <p:nvSpPr>
            <p:cNvPr id="40" name="object 40"/>
            <p:cNvSpPr/>
            <p:nvPr/>
          </p:nvSpPr>
          <p:spPr>
            <a:xfrm>
              <a:off x="5768720" y="5508371"/>
              <a:ext cx="1833245" cy="419100"/>
            </a:xfrm>
            <a:custGeom>
              <a:avLst/>
              <a:gdLst/>
              <a:ahLst/>
              <a:cxnLst/>
              <a:rect l="l" t="t" r="r" b="b"/>
              <a:pathLst>
                <a:path w="1833245" h="419100">
                  <a:moveTo>
                    <a:pt x="1832990" y="347129"/>
                  </a:moveTo>
                  <a:lnTo>
                    <a:pt x="1819681" y="367167"/>
                  </a:lnTo>
                  <a:lnTo>
                    <a:pt x="1803479" y="385862"/>
                  </a:lnTo>
                  <a:lnTo>
                    <a:pt x="1784538" y="403030"/>
                  </a:lnTo>
                  <a:lnTo>
                    <a:pt x="1763013" y="418490"/>
                  </a:lnTo>
                </a:path>
                <a:path w="1833245" h="419100">
                  <a:moveTo>
                    <a:pt x="1664970" y="82359"/>
                  </a:moveTo>
                  <a:lnTo>
                    <a:pt x="1666706" y="90724"/>
                  </a:lnTo>
                  <a:lnTo>
                    <a:pt x="1667906" y="99139"/>
                  </a:lnTo>
                  <a:lnTo>
                    <a:pt x="1668559" y="107587"/>
                  </a:lnTo>
                  <a:lnTo>
                    <a:pt x="1668652" y="116052"/>
                  </a:lnTo>
                </a:path>
                <a:path w="1833245" h="419100">
                  <a:moveTo>
                    <a:pt x="1217802" y="43052"/>
                  </a:moveTo>
                  <a:lnTo>
                    <a:pt x="1225202" y="31575"/>
                  </a:lnTo>
                  <a:lnTo>
                    <a:pt x="1233662" y="20573"/>
                  </a:lnTo>
                  <a:lnTo>
                    <a:pt x="1243145" y="10048"/>
                  </a:lnTo>
                  <a:lnTo>
                    <a:pt x="1253617" y="0"/>
                  </a:lnTo>
                </a:path>
                <a:path w="1833245" h="419100">
                  <a:moveTo>
                    <a:pt x="882269" y="63499"/>
                  </a:moveTo>
                  <a:lnTo>
                    <a:pt x="885434" y="53955"/>
                  </a:lnTo>
                  <a:lnTo>
                    <a:pt x="889396" y="44576"/>
                  </a:lnTo>
                  <a:lnTo>
                    <a:pt x="894145" y="35389"/>
                  </a:lnTo>
                  <a:lnTo>
                    <a:pt x="899668" y="26415"/>
                  </a:lnTo>
                </a:path>
                <a:path w="1833245" h="419100">
                  <a:moveTo>
                    <a:pt x="488568" y="76072"/>
                  </a:moveTo>
                  <a:lnTo>
                    <a:pt x="505321" y="83998"/>
                  </a:lnTo>
                  <a:lnTo>
                    <a:pt x="521430" y="92656"/>
                  </a:lnTo>
                  <a:lnTo>
                    <a:pt x="536825" y="102022"/>
                  </a:lnTo>
                  <a:lnTo>
                    <a:pt x="551433" y="112077"/>
                  </a:lnTo>
                </a:path>
                <a:path w="1833245" h="419100">
                  <a:moveTo>
                    <a:pt x="11049" y="358736"/>
                  </a:moveTo>
                  <a:lnTo>
                    <a:pt x="7518" y="349401"/>
                  </a:lnTo>
                  <a:lnTo>
                    <a:pt x="4524" y="339977"/>
                  </a:lnTo>
                  <a:lnTo>
                    <a:pt x="2030" y="330474"/>
                  </a:lnTo>
                  <a:lnTo>
                    <a:pt x="0" y="320903"/>
                  </a:lnTo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1" name="object 41"/>
          <p:cNvGrpSpPr/>
          <p:nvPr/>
        </p:nvGrpSpPr>
        <p:grpSpPr>
          <a:xfrm>
            <a:off x="89716" y="4534280"/>
            <a:ext cx="1710055" cy="1640205"/>
            <a:chOff x="89716" y="4534280"/>
            <a:chExt cx="1710055" cy="1640205"/>
          </a:xfrm>
        </p:grpSpPr>
        <p:sp>
          <p:nvSpPr>
            <p:cNvPr id="42" name="object 42"/>
            <p:cNvSpPr/>
            <p:nvPr/>
          </p:nvSpPr>
          <p:spPr>
            <a:xfrm>
              <a:off x="102416" y="4546980"/>
              <a:ext cx="1684655" cy="1614805"/>
            </a:xfrm>
            <a:custGeom>
              <a:avLst/>
              <a:gdLst/>
              <a:ahLst/>
              <a:cxnLst/>
              <a:rect l="l" t="t" r="r" b="b"/>
              <a:pathLst>
                <a:path w="1684655" h="1614804">
                  <a:moveTo>
                    <a:pt x="852280" y="0"/>
                  </a:moveTo>
                  <a:lnTo>
                    <a:pt x="1051251" y="217043"/>
                  </a:lnTo>
                  <a:lnTo>
                    <a:pt x="0" y="1180592"/>
                  </a:lnTo>
                  <a:lnTo>
                    <a:pt x="416048" y="1198702"/>
                  </a:lnTo>
                  <a:lnTo>
                    <a:pt x="397925" y="1614754"/>
                  </a:lnTo>
                  <a:lnTo>
                    <a:pt x="1449142" y="651256"/>
                  </a:lnTo>
                  <a:lnTo>
                    <a:pt x="1648151" y="868299"/>
                  </a:lnTo>
                  <a:lnTo>
                    <a:pt x="1684346" y="36322"/>
                  </a:lnTo>
                  <a:lnTo>
                    <a:pt x="852280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02416" y="4546980"/>
              <a:ext cx="1684655" cy="1614805"/>
            </a:xfrm>
            <a:custGeom>
              <a:avLst/>
              <a:gdLst/>
              <a:ahLst/>
              <a:cxnLst/>
              <a:rect l="l" t="t" r="r" b="b"/>
              <a:pathLst>
                <a:path w="1684655" h="1614804">
                  <a:moveTo>
                    <a:pt x="0" y="1180592"/>
                  </a:moveTo>
                  <a:lnTo>
                    <a:pt x="1051251" y="217043"/>
                  </a:lnTo>
                  <a:lnTo>
                    <a:pt x="852280" y="0"/>
                  </a:lnTo>
                  <a:lnTo>
                    <a:pt x="1684346" y="36322"/>
                  </a:lnTo>
                  <a:lnTo>
                    <a:pt x="1648151" y="868299"/>
                  </a:lnTo>
                  <a:lnTo>
                    <a:pt x="1449142" y="651256"/>
                  </a:lnTo>
                  <a:lnTo>
                    <a:pt x="397925" y="1614754"/>
                  </a:lnTo>
                  <a:lnTo>
                    <a:pt x="416048" y="1198702"/>
                  </a:lnTo>
                  <a:lnTo>
                    <a:pt x="0" y="1180592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09955" y="4911153"/>
              <a:ext cx="784225" cy="728980"/>
            </a:xfrm>
            <a:custGeom>
              <a:avLst/>
              <a:gdLst/>
              <a:ahLst/>
              <a:cxnLst/>
              <a:rect l="l" t="t" r="r" b="b"/>
              <a:pathLst>
                <a:path w="784225" h="728979">
                  <a:moveTo>
                    <a:pt x="106438" y="486409"/>
                  </a:moveTo>
                  <a:lnTo>
                    <a:pt x="68948" y="500379"/>
                  </a:lnTo>
                  <a:lnTo>
                    <a:pt x="66370" y="502919"/>
                  </a:lnTo>
                  <a:lnTo>
                    <a:pt x="63563" y="504189"/>
                  </a:lnTo>
                  <a:lnTo>
                    <a:pt x="57505" y="509269"/>
                  </a:lnTo>
                  <a:lnTo>
                    <a:pt x="53771" y="511809"/>
                  </a:lnTo>
                  <a:lnTo>
                    <a:pt x="49326" y="515619"/>
                  </a:lnTo>
                  <a:lnTo>
                    <a:pt x="5524" y="553719"/>
                  </a:lnTo>
                  <a:lnTo>
                    <a:pt x="2641" y="556259"/>
                  </a:lnTo>
                  <a:lnTo>
                    <a:pt x="965" y="560069"/>
                  </a:lnTo>
                  <a:lnTo>
                    <a:pt x="0" y="566419"/>
                  </a:lnTo>
                  <a:lnTo>
                    <a:pt x="1435" y="570229"/>
                  </a:lnTo>
                  <a:lnTo>
                    <a:pt x="4775" y="574039"/>
                  </a:lnTo>
                  <a:lnTo>
                    <a:pt x="139319" y="728979"/>
                  </a:lnTo>
                  <a:lnTo>
                    <a:pt x="143929" y="728979"/>
                  </a:lnTo>
                  <a:lnTo>
                    <a:pt x="147307" y="727709"/>
                  </a:lnTo>
                  <a:lnTo>
                    <a:pt x="149377" y="726439"/>
                  </a:lnTo>
                  <a:lnTo>
                    <a:pt x="154279" y="723899"/>
                  </a:lnTo>
                  <a:lnTo>
                    <a:pt x="157162" y="721359"/>
                  </a:lnTo>
                  <a:lnTo>
                    <a:pt x="166547" y="712469"/>
                  </a:lnTo>
                  <a:lnTo>
                    <a:pt x="170446" y="708659"/>
                  </a:lnTo>
                  <a:lnTo>
                    <a:pt x="171894" y="706119"/>
                  </a:lnTo>
                  <a:lnTo>
                    <a:pt x="173748" y="703579"/>
                  </a:lnTo>
                  <a:lnTo>
                    <a:pt x="174193" y="702309"/>
                  </a:lnTo>
                  <a:lnTo>
                    <a:pt x="174104" y="699769"/>
                  </a:lnTo>
                  <a:lnTo>
                    <a:pt x="173710" y="698499"/>
                  </a:lnTo>
                  <a:lnTo>
                    <a:pt x="116814" y="633729"/>
                  </a:lnTo>
                  <a:lnTo>
                    <a:pt x="127533" y="623569"/>
                  </a:lnTo>
                  <a:lnTo>
                    <a:pt x="134912" y="618489"/>
                  </a:lnTo>
                  <a:lnTo>
                    <a:pt x="142468" y="615949"/>
                  </a:lnTo>
                  <a:lnTo>
                    <a:pt x="260527" y="615949"/>
                  </a:lnTo>
                  <a:lnTo>
                    <a:pt x="258762" y="614679"/>
                  </a:lnTo>
                  <a:lnTo>
                    <a:pt x="255790" y="613409"/>
                  </a:lnTo>
                  <a:lnTo>
                    <a:pt x="251599" y="610869"/>
                  </a:lnTo>
                  <a:lnTo>
                    <a:pt x="243959" y="607059"/>
                  </a:lnTo>
                  <a:lnTo>
                    <a:pt x="94386" y="607059"/>
                  </a:lnTo>
                  <a:lnTo>
                    <a:pt x="52590" y="560069"/>
                  </a:lnTo>
                  <a:lnTo>
                    <a:pt x="68021" y="546099"/>
                  </a:lnTo>
                  <a:lnTo>
                    <a:pt x="71945" y="542289"/>
                  </a:lnTo>
                  <a:lnTo>
                    <a:pt x="75133" y="539749"/>
                  </a:lnTo>
                  <a:lnTo>
                    <a:pt x="80035" y="537209"/>
                  </a:lnTo>
                  <a:lnTo>
                    <a:pt x="91567" y="530859"/>
                  </a:lnTo>
                  <a:lnTo>
                    <a:pt x="98056" y="529589"/>
                  </a:lnTo>
                  <a:lnTo>
                    <a:pt x="165888" y="529589"/>
                  </a:lnTo>
                  <a:lnTo>
                    <a:pt x="161226" y="519429"/>
                  </a:lnTo>
                  <a:lnTo>
                    <a:pt x="157441" y="513079"/>
                  </a:lnTo>
                  <a:lnTo>
                    <a:pt x="152514" y="507999"/>
                  </a:lnTo>
                  <a:lnTo>
                    <a:pt x="146659" y="501649"/>
                  </a:lnTo>
                  <a:lnTo>
                    <a:pt x="140474" y="496569"/>
                  </a:lnTo>
                  <a:lnTo>
                    <a:pt x="127431" y="488949"/>
                  </a:lnTo>
                  <a:lnTo>
                    <a:pt x="120624" y="487679"/>
                  </a:lnTo>
                  <a:lnTo>
                    <a:pt x="106438" y="486409"/>
                  </a:lnTo>
                  <a:close/>
                </a:path>
                <a:path w="784225" h="728979">
                  <a:moveTo>
                    <a:pt x="260527" y="615949"/>
                  </a:moveTo>
                  <a:lnTo>
                    <a:pt x="154533" y="615949"/>
                  </a:lnTo>
                  <a:lnTo>
                    <a:pt x="158889" y="617219"/>
                  </a:lnTo>
                  <a:lnTo>
                    <a:pt x="168135" y="621029"/>
                  </a:lnTo>
                  <a:lnTo>
                    <a:pt x="173228" y="623569"/>
                  </a:lnTo>
                  <a:lnTo>
                    <a:pt x="178777" y="626109"/>
                  </a:lnTo>
                  <a:lnTo>
                    <a:pt x="226860" y="650239"/>
                  </a:lnTo>
                  <a:lnTo>
                    <a:pt x="228117" y="651509"/>
                  </a:lnTo>
                  <a:lnTo>
                    <a:pt x="230492" y="651509"/>
                  </a:lnTo>
                  <a:lnTo>
                    <a:pt x="231660" y="652779"/>
                  </a:lnTo>
                  <a:lnTo>
                    <a:pt x="233083" y="651509"/>
                  </a:lnTo>
                  <a:lnTo>
                    <a:pt x="236448" y="650239"/>
                  </a:lnTo>
                  <a:lnTo>
                    <a:pt x="238455" y="648969"/>
                  </a:lnTo>
                  <a:lnTo>
                    <a:pt x="243116" y="646429"/>
                  </a:lnTo>
                  <a:lnTo>
                    <a:pt x="246113" y="643889"/>
                  </a:lnTo>
                  <a:lnTo>
                    <a:pt x="249783" y="640079"/>
                  </a:lnTo>
                  <a:lnTo>
                    <a:pt x="254139" y="636269"/>
                  </a:lnTo>
                  <a:lnTo>
                    <a:pt x="257505" y="633729"/>
                  </a:lnTo>
                  <a:lnTo>
                    <a:pt x="262255" y="628649"/>
                  </a:lnTo>
                  <a:lnTo>
                    <a:pt x="263906" y="627379"/>
                  </a:lnTo>
                  <a:lnTo>
                    <a:pt x="264833" y="624839"/>
                  </a:lnTo>
                  <a:lnTo>
                    <a:pt x="265760" y="623569"/>
                  </a:lnTo>
                  <a:lnTo>
                    <a:pt x="266115" y="622299"/>
                  </a:lnTo>
                  <a:lnTo>
                    <a:pt x="265899" y="621029"/>
                  </a:lnTo>
                  <a:lnTo>
                    <a:pt x="265671" y="621029"/>
                  </a:lnTo>
                  <a:lnTo>
                    <a:pt x="265150" y="619759"/>
                  </a:lnTo>
                  <a:lnTo>
                    <a:pt x="264312" y="618489"/>
                  </a:lnTo>
                  <a:lnTo>
                    <a:pt x="263550" y="617219"/>
                  </a:lnTo>
                  <a:lnTo>
                    <a:pt x="262293" y="617219"/>
                  </a:lnTo>
                  <a:lnTo>
                    <a:pt x="260527" y="615949"/>
                  </a:lnTo>
                  <a:close/>
                </a:path>
                <a:path w="784225" h="728979">
                  <a:moveTo>
                    <a:pt x="165888" y="529589"/>
                  </a:moveTo>
                  <a:lnTo>
                    <a:pt x="98056" y="529589"/>
                  </a:lnTo>
                  <a:lnTo>
                    <a:pt x="103924" y="532129"/>
                  </a:lnTo>
                  <a:lnTo>
                    <a:pt x="109791" y="533399"/>
                  </a:lnTo>
                  <a:lnTo>
                    <a:pt x="115163" y="537209"/>
                  </a:lnTo>
                  <a:lnTo>
                    <a:pt x="128587" y="562609"/>
                  </a:lnTo>
                  <a:lnTo>
                    <a:pt x="127431" y="570229"/>
                  </a:lnTo>
                  <a:lnTo>
                    <a:pt x="125818" y="575309"/>
                  </a:lnTo>
                  <a:lnTo>
                    <a:pt x="123177" y="579119"/>
                  </a:lnTo>
                  <a:lnTo>
                    <a:pt x="120548" y="584199"/>
                  </a:lnTo>
                  <a:lnTo>
                    <a:pt x="116789" y="588009"/>
                  </a:lnTo>
                  <a:lnTo>
                    <a:pt x="111899" y="591819"/>
                  </a:lnTo>
                  <a:lnTo>
                    <a:pt x="94386" y="607059"/>
                  </a:lnTo>
                  <a:lnTo>
                    <a:pt x="243959" y="607059"/>
                  </a:lnTo>
                  <a:lnTo>
                    <a:pt x="203161" y="586739"/>
                  </a:lnTo>
                  <a:lnTo>
                    <a:pt x="198323" y="585469"/>
                  </a:lnTo>
                  <a:lnTo>
                    <a:pt x="189306" y="581659"/>
                  </a:lnTo>
                  <a:lnTo>
                    <a:pt x="184975" y="580389"/>
                  </a:lnTo>
                  <a:lnTo>
                    <a:pt x="158064" y="580389"/>
                  </a:lnTo>
                  <a:lnTo>
                    <a:pt x="161848" y="574039"/>
                  </a:lnTo>
                  <a:lnTo>
                    <a:pt x="164617" y="567689"/>
                  </a:lnTo>
                  <a:lnTo>
                    <a:pt x="168097" y="554989"/>
                  </a:lnTo>
                  <a:lnTo>
                    <a:pt x="168770" y="549909"/>
                  </a:lnTo>
                  <a:lnTo>
                    <a:pt x="167982" y="537209"/>
                  </a:lnTo>
                  <a:lnTo>
                    <a:pt x="166471" y="530859"/>
                  </a:lnTo>
                  <a:lnTo>
                    <a:pt x="165888" y="529589"/>
                  </a:lnTo>
                  <a:close/>
                </a:path>
                <a:path w="784225" h="728979">
                  <a:moveTo>
                    <a:pt x="176733" y="579119"/>
                  </a:moveTo>
                  <a:lnTo>
                    <a:pt x="161645" y="579119"/>
                  </a:lnTo>
                  <a:lnTo>
                    <a:pt x="158064" y="580389"/>
                  </a:lnTo>
                  <a:lnTo>
                    <a:pt x="184975" y="580389"/>
                  </a:lnTo>
                  <a:lnTo>
                    <a:pt x="176733" y="579119"/>
                  </a:lnTo>
                  <a:close/>
                </a:path>
                <a:path w="784225" h="728979">
                  <a:moveTo>
                    <a:pt x="291325" y="336549"/>
                  </a:moveTo>
                  <a:lnTo>
                    <a:pt x="272219" y="336549"/>
                  </a:lnTo>
                  <a:lnTo>
                    <a:pt x="262655" y="339089"/>
                  </a:lnTo>
                  <a:lnTo>
                    <a:pt x="214706" y="367029"/>
                  </a:lnTo>
                  <a:lnTo>
                    <a:pt x="184696" y="403859"/>
                  </a:lnTo>
                  <a:lnTo>
                    <a:pt x="174592" y="441959"/>
                  </a:lnTo>
                  <a:lnTo>
                    <a:pt x="174546" y="444499"/>
                  </a:lnTo>
                  <a:lnTo>
                    <a:pt x="174931" y="454659"/>
                  </a:lnTo>
                  <a:lnTo>
                    <a:pt x="188332" y="495299"/>
                  </a:lnTo>
                  <a:lnTo>
                    <a:pt x="210185" y="527049"/>
                  </a:lnTo>
                  <a:lnTo>
                    <a:pt x="239201" y="554989"/>
                  </a:lnTo>
                  <a:lnTo>
                    <a:pt x="277435" y="574039"/>
                  </a:lnTo>
                  <a:lnTo>
                    <a:pt x="286956" y="575309"/>
                  </a:lnTo>
                  <a:lnTo>
                    <a:pt x="306033" y="575309"/>
                  </a:lnTo>
                  <a:lnTo>
                    <a:pt x="344538" y="560069"/>
                  </a:lnTo>
                  <a:lnTo>
                    <a:pt x="376997" y="532129"/>
                  </a:lnTo>
                  <a:lnTo>
                    <a:pt x="299961" y="532129"/>
                  </a:lnTo>
                  <a:lnTo>
                    <a:pt x="292087" y="529589"/>
                  </a:lnTo>
                  <a:lnTo>
                    <a:pt x="256776" y="506729"/>
                  </a:lnTo>
                  <a:lnTo>
                    <a:pt x="231074" y="474979"/>
                  </a:lnTo>
                  <a:lnTo>
                    <a:pt x="227317" y="468629"/>
                  </a:lnTo>
                  <a:lnTo>
                    <a:pt x="224093" y="463549"/>
                  </a:lnTo>
                  <a:lnTo>
                    <a:pt x="221545" y="457199"/>
                  </a:lnTo>
                  <a:lnTo>
                    <a:pt x="219673" y="450849"/>
                  </a:lnTo>
                  <a:lnTo>
                    <a:pt x="218478" y="444499"/>
                  </a:lnTo>
                  <a:lnTo>
                    <a:pt x="217335" y="435609"/>
                  </a:lnTo>
                  <a:lnTo>
                    <a:pt x="218211" y="427989"/>
                  </a:lnTo>
                  <a:lnTo>
                    <a:pt x="244373" y="391159"/>
                  </a:lnTo>
                  <a:lnTo>
                    <a:pt x="270802" y="379729"/>
                  </a:lnTo>
                  <a:lnTo>
                    <a:pt x="363491" y="379729"/>
                  </a:lnTo>
                  <a:lnTo>
                    <a:pt x="358180" y="373379"/>
                  </a:lnTo>
                  <a:lnTo>
                    <a:pt x="319975" y="345439"/>
                  </a:lnTo>
                  <a:lnTo>
                    <a:pt x="300876" y="337819"/>
                  </a:lnTo>
                  <a:lnTo>
                    <a:pt x="291325" y="336549"/>
                  </a:lnTo>
                  <a:close/>
                </a:path>
                <a:path w="784225" h="728979">
                  <a:moveTo>
                    <a:pt x="363491" y="379729"/>
                  </a:moveTo>
                  <a:lnTo>
                    <a:pt x="278752" y="379729"/>
                  </a:lnTo>
                  <a:lnTo>
                    <a:pt x="286626" y="382269"/>
                  </a:lnTo>
                  <a:lnTo>
                    <a:pt x="298386" y="387349"/>
                  </a:lnTo>
                  <a:lnTo>
                    <a:pt x="310032" y="394969"/>
                  </a:lnTo>
                  <a:lnTo>
                    <a:pt x="321640" y="405129"/>
                  </a:lnTo>
                  <a:lnTo>
                    <a:pt x="333248" y="417829"/>
                  </a:lnTo>
                  <a:lnTo>
                    <a:pt x="338334" y="424179"/>
                  </a:lnTo>
                  <a:lnTo>
                    <a:pt x="343001" y="429259"/>
                  </a:lnTo>
                  <a:lnTo>
                    <a:pt x="360146" y="467359"/>
                  </a:lnTo>
                  <a:lnTo>
                    <a:pt x="361365" y="476249"/>
                  </a:lnTo>
                  <a:lnTo>
                    <a:pt x="360502" y="483869"/>
                  </a:lnTo>
                  <a:lnTo>
                    <a:pt x="334190" y="520699"/>
                  </a:lnTo>
                  <a:lnTo>
                    <a:pt x="307873" y="532129"/>
                  </a:lnTo>
                  <a:lnTo>
                    <a:pt x="376997" y="532129"/>
                  </a:lnTo>
                  <a:lnTo>
                    <a:pt x="398458" y="497839"/>
                  </a:lnTo>
                  <a:lnTo>
                    <a:pt x="404279" y="468629"/>
                  </a:lnTo>
                  <a:lnTo>
                    <a:pt x="403817" y="458469"/>
                  </a:lnTo>
                  <a:lnTo>
                    <a:pt x="390126" y="415289"/>
                  </a:lnTo>
                  <a:lnTo>
                    <a:pt x="367741" y="384809"/>
                  </a:lnTo>
                  <a:lnTo>
                    <a:pt x="363491" y="379729"/>
                  </a:lnTo>
                  <a:close/>
                </a:path>
                <a:path w="784225" h="728979">
                  <a:moveTo>
                    <a:pt x="344830" y="261619"/>
                  </a:moveTo>
                  <a:lnTo>
                    <a:pt x="341757" y="261619"/>
                  </a:lnTo>
                  <a:lnTo>
                    <a:pt x="340118" y="262889"/>
                  </a:lnTo>
                  <a:lnTo>
                    <a:pt x="338048" y="264159"/>
                  </a:lnTo>
                  <a:lnTo>
                    <a:pt x="335533" y="265429"/>
                  </a:lnTo>
                  <a:lnTo>
                    <a:pt x="333019" y="267969"/>
                  </a:lnTo>
                  <a:lnTo>
                    <a:pt x="329717" y="270509"/>
                  </a:lnTo>
                  <a:lnTo>
                    <a:pt x="325628" y="274319"/>
                  </a:lnTo>
                  <a:lnTo>
                    <a:pt x="321170" y="278129"/>
                  </a:lnTo>
                  <a:lnTo>
                    <a:pt x="317804" y="280669"/>
                  </a:lnTo>
                  <a:lnTo>
                    <a:pt x="313220" y="285749"/>
                  </a:lnTo>
                  <a:lnTo>
                    <a:pt x="311937" y="288289"/>
                  </a:lnTo>
                  <a:lnTo>
                    <a:pt x="311429" y="292099"/>
                  </a:lnTo>
                  <a:lnTo>
                    <a:pt x="312127" y="293369"/>
                  </a:lnTo>
                  <a:lnTo>
                    <a:pt x="313766" y="295909"/>
                  </a:lnTo>
                  <a:lnTo>
                    <a:pt x="315417" y="297179"/>
                  </a:lnTo>
                  <a:lnTo>
                    <a:pt x="317995" y="299719"/>
                  </a:lnTo>
                  <a:lnTo>
                    <a:pt x="488505" y="415289"/>
                  </a:lnTo>
                  <a:lnTo>
                    <a:pt x="490855" y="417829"/>
                  </a:lnTo>
                  <a:lnTo>
                    <a:pt x="492963" y="419099"/>
                  </a:lnTo>
                  <a:lnTo>
                    <a:pt x="494855" y="419099"/>
                  </a:lnTo>
                  <a:lnTo>
                    <a:pt x="496735" y="420369"/>
                  </a:lnTo>
                  <a:lnTo>
                    <a:pt x="498830" y="419099"/>
                  </a:lnTo>
                  <a:lnTo>
                    <a:pt x="503453" y="417829"/>
                  </a:lnTo>
                  <a:lnTo>
                    <a:pt x="506209" y="416559"/>
                  </a:lnTo>
                  <a:lnTo>
                    <a:pt x="512610" y="411479"/>
                  </a:lnTo>
                  <a:lnTo>
                    <a:pt x="516737" y="407669"/>
                  </a:lnTo>
                  <a:lnTo>
                    <a:pt x="526580" y="400049"/>
                  </a:lnTo>
                  <a:lnTo>
                    <a:pt x="530352" y="396239"/>
                  </a:lnTo>
                  <a:lnTo>
                    <a:pt x="535813" y="389889"/>
                  </a:lnTo>
                  <a:lnTo>
                    <a:pt x="537718" y="388619"/>
                  </a:lnTo>
                  <a:lnTo>
                    <a:pt x="539902" y="383539"/>
                  </a:lnTo>
                  <a:lnTo>
                    <a:pt x="540296" y="380999"/>
                  </a:lnTo>
                  <a:lnTo>
                    <a:pt x="539661" y="377189"/>
                  </a:lnTo>
                  <a:lnTo>
                    <a:pt x="538848" y="375919"/>
                  </a:lnTo>
                  <a:lnTo>
                    <a:pt x="534883" y="368299"/>
                  </a:lnTo>
                  <a:lnTo>
                    <a:pt x="492988" y="368299"/>
                  </a:lnTo>
                  <a:lnTo>
                    <a:pt x="350469" y="265429"/>
                  </a:lnTo>
                  <a:lnTo>
                    <a:pt x="348767" y="264159"/>
                  </a:lnTo>
                  <a:lnTo>
                    <a:pt x="347294" y="262889"/>
                  </a:lnTo>
                  <a:lnTo>
                    <a:pt x="344830" y="261619"/>
                  </a:lnTo>
                  <a:close/>
                </a:path>
                <a:path w="784225" h="728979">
                  <a:moveTo>
                    <a:pt x="444690" y="175259"/>
                  </a:moveTo>
                  <a:lnTo>
                    <a:pt x="443014" y="175259"/>
                  </a:lnTo>
                  <a:lnTo>
                    <a:pt x="441159" y="176529"/>
                  </a:lnTo>
                  <a:lnTo>
                    <a:pt x="439318" y="176529"/>
                  </a:lnTo>
                  <a:lnTo>
                    <a:pt x="437083" y="177799"/>
                  </a:lnTo>
                  <a:lnTo>
                    <a:pt x="431812" y="181609"/>
                  </a:lnTo>
                  <a:lnTo>
                    <a:pt x="428396" y="184149"/>
                  </a:lnTo>
                  <a:lnTo>
                    <a:pt x="420293" y="191769"/>
                  </a:lnTo>
                  <a:lnTo>
                    <a:pt x="417245" y="194309"/>
                  </a:lnTo>
                  <a:lnTo>
                    <a:pt x="412915" y="199389"/>
                  </a:lnTo>
                  <a:lnTo>
                    <a:pt x="411403" y="200659"/>
                  </a:lnTo>
                  <a:lnTo>
                    <a:pt x="409689" y="204469"/>
                  </a:lnTo>
                  <a:lnTo>
                    <a:pt x="409435" y="205739"/>
                  </a:lnTo>
                  <a:lnTo>
                    <a:pt x="410121" y="209549"/>
                  </a:lnTo>
                  <a:lnTo>
                    <a:pt x="410845" y="210819"/>
                  </a:lnTo>
                  <a:lnTo>
                    <a:pt x="411937" y="213359"/>
                  </a:lnTo>
                  <a:lnTo>
                    <a:pt x="493115" y="368299"/>
                  </a:lnTo>
                  <a:lnTo>
                    <a:pt x="534883" y="368299"/>
                  </a:lnTo>
                  <a:lnTo>
                    <a:pt x="469798" y="243839"/>
                  </a:lnTo>
                  <a:lnTo>
                    <a:pt x="544218" y="243839"/>
                  </a:lnTo>
                  <a:lnTo>
                    <a:pt x="451294" y="179069"/>
                  </a:lnTo>
                  <a:lnTo>
                    <a:pt x="449427" y="177799"/>
                  </a:lnTo>
                  <a:lnTo>
                    <a:pt x="447738" y="176529"/>
                  </a:lnTo>
                  <a:lnTo>
                    <a:pt x="444690" y="175259"/>
                  </a:lnTo>
                  <a:close/>
                </a:path>
                <a:path w="784225" h="728979">
                  <a:moveTo>
                    <a:pt x="544218" y="243839"/>
                  </a:moveTo>
                  <a:lnTo>
                    <a:pt x="470065" y="243839"/>
                  </a:lnTo>
                  <a:lnTo>
                    <a:pt x="590499" y="327659"/>
                  </a:lnTo>
                  <a:lnTo>
                    <a:pt x="592747" y="328929"/>
                  </a:lnTo>
                  <a:lnTo>
                    <a:pt x="594829" y="330199"/>
                  </a:lnTo>
                  <a:lnTo>
                    <a:pt x="596709" y="330199"/>
                  </a:lnTo>
                  <a:lnTo>
                    <a:pt x="598589" y="331469"/>
                  </a:lnTo>
                  <a:lnTo>
                    <a:pt x="600697" y="331469"/>
                  </a:lnTo>
                  <a:lnTo>
                    <a:pt x="605320" y="328929"/>
                  </a:lnTo>
                  <a:lnTo>
                    <a:pt x="608076" y="327659"/>
                  </a:lnTo>
                  <a:lnTo>
                    <a:pt x="614464" y="322579"/>
                  </a:lnTo>
                  <a:lnTo>
                    <a:pt x="618553" y="318769"/>
                  </a:lnTo>
                  <a:lnTo>
                    <a:pt x="623519" y="314959"/>
                  </a:lnTo>
                  <a:lnTo>
                    <a:pt x="627964" y="311149"/>
                  </a:lnTo>
                  <a:lnTo>
                    <a:pt x="631532" y="307339"/>
                  </a:lnTo>
                  <a:lnTo>
                    <a:pt x="636905" y="302259"/>
                  </a:lnTo>
                  <a:lnTo>
                    <a:pt x="638886" y="299719"/>
                  </a:lnTo>
                  <a:lnTo>
                    <a:pt x="640143" y="297179"/>
                  </a:lnTo>
                  <a:lnTo>
                    <a:pt x="641400" y="295909"/>
                  </a:lnTo>
                  <a:lnTo>
                    <a:pt x="641946" y="293369"/>
                  </a:lnTo>
                  <a:lnTo>
                    <a:pt x="641565" y="289559"/>
                  </a:lnTo>
                  <a:lnTo>
                    <a:pt x="640829" y="287019"/>
                  </a:lnTo>
                  <a:lnTo>
                    <a:pt x="639533" y="284479"/>
                  </a:lnTo>
                  <a:lnTo>
                    <a:pt x="637033" y="279399"/>
                  </a:lnTo>
                  <a:lnTo>
                    <a:pt x="595236" y="279399"/>
                  </a:lnTo>
                  <a:lnTo>
                    <a:pt x="544218" y="243839"/>
                  </a:lnTo>
                  <a:close/>
                </a:path>
                <a:path w="784225" h="728979">
                  <a:moveTo>
                    <a:pt x="541718" y="91439"/>
                  </a:moveTo>
                  <a:lnTo>
                    <a:pt x="536067" y="91439"/>
                  </a:lnTo>
                  <a:lnTo>
                    <a:pt x="528345" y="97789"/>
                  </a:lnTo>
                  <a:lnTo>
                    <a:pt x="520407" y="104139"/>
                  </a:lnTo>
                  <a:lnTo>
                    <a:pt x="517321" y="107949"/>
                  </a:lnTo>
                  <a:lnTo>
                    <a:pt x="513168" y="111759"/>
                  </a:lnTo>
                  <a:lnTo>
                    <a:pt x="511771" y="114299"/>
                  </a:lnTo>
                  <a:lnTo>
                    <a:pt x="510311" y="116839"/>
                  </a:lnTo>
                  <a:lnTo>
                    <a:pt x="510171" y="118109"/>
                  </a:lnTo>
                  <a:lnTo>
                    <a:pt x="511035" y="121919"/>
                  </a:lnTo>
                  <a:lnTo>
                    <a:pt x="511733" y="123189"/>
                  </a:lnTo>
                  <a:lnTo>
                    <a:pt x="512686" y="124459"/>
                  </a:lnTo>
                  <a:lnTo>
                    <a:pt x="595503" y="279399"/>
                  </a:lnTo>
                  <a:lnTo>
                    <a:pt x="637033" y="279399"/>
                  </a:lnTo>
                  <a:lnTo>
                    <a:pt x="550151" y="102869"/>
                  </a:lnTo>
                  <a:lnTo>
                    <a:pt x="548132" y="99059"/>
                  </a:lnTo>
                  <a:lnTo>
                    <a:pt x="546366" y="96519"/>
                  </a:lnTo>
                  <a:lnTo>
                    <a:pt x="544868" y="93979"/>
                  </a:lnTo>
                  <a:lnTo>
                    <a:pt x="543369" y="92709"/>
                  </a:lnTo>
                  <a:lnTo>
                    <a:pt x="541718" y="91439"/>
                  </a:lnTo>
                  <a:close/>
                </a:path>
                <a:path w="784225" h="728979">
                  <a:moveTo>
                    <a:pt x="781564" y="126999"/>
                  </a:moveTo>
                  <a:lnTo>
                    <a:pt x="718464" y="126999"/>
                  </a:lnTo>
                  <a:lnTo>
                    <a:pt x="727481" y="129539"/>
                  </a:lnTo>
                  <a:lnTo>
                    <a:pt x="731418" y="132079"/>
                  </a:lnTo>
                  <a:lnTo>
                    <a:pt x="734720" y="135889"/>
                  </a:lnTo>
                  <a:lnTo>
                    <a:pt x="737641" y="138429"/>
                  </a:lnTo>
                  <a:lnTo>
                    <a:pt x="739546" y="142239"/>
                  </a:lnTo>
                  <a:lnTo>
                    <a:pt x="741832" y="149859"/>
                  </a:lnTo>
                  <a:lnTo>
                    <a:pt x="742086" y="153669"/>
                  </a:lnTo>
                  <a:lnTo>
                    <a:pt x="741324" y="157479"/>
                  </a:lnTo>
                  <a:lnTo>
                    <a:pt x="740689" y="161289"/>
                  </a:lnTo>
                  <a:lnTo>
                    <a:pt x="714146" y="190499"/>
                  </a:lnTo>
                  <a:lnTo>
                    <a:pt x="701954" y="195579"/>
                  </a:lnTo>
                  <a:lnTo>
                    <a:pt x="696366" y="198119"/>
                  </a:lnTo>
                  <a:lnTo>
                    <a:pt x="686333" y="200659"/>
                  </a:lnTo>
                  <a:lnTo>
                    <a:pt x="682142" y="200659"/>
                  </a:lnTo>
                  <a:lnTo>
                    <a:pt x="675157" y="201929"/>
                  </a:lnTo>
                  <a:lnTo>
                    <a:pt x="672871" y="203199"/>
                  </a:lnTo>
                  <a:lnTo>
                    <a:pt x="671601" y="204469"/>
                  </a:lnTo>
                  <a:lnTo>
                    <a:pt x="670712" y="204469"/>
                  </a:lnTo>
                  <a:lnTo>
                    <a:pt x="670204" y="205739"/>
                  </a:lnTo>
                  <a:lnTo>
                    <a:pt x="669696" y="208279"/>
                  </a:lnTo>
                  <a:lnTo>
                    <a:pt x="669823" y="209549"/>
                  </a:lnTo>
                  <a:lnTo>
                    <a:pt x="671093" y="212089"/>
                  </a:lnTo>
                  <a:lnTo>
                    <a:pt x="672109" y="213359"/>
                  </a:lnTo>
                  <a:lnTo>
                    <a:pt x="673506" y="215899"/>
                  </a:lnTo>
                  <a:lnTo>
                    <a:pt x="674903" y="217169"/>
                  </a:lnTo>
                  <a:lnTo>
                    <a:pt x="676808" y="219709"/>
                  </a:lnTo>
                  <a:lnTo>
                    <a:pt x="679221" y="222249"/>
                  </a:lnTo>
                  <a:lnTo>
                    <a:pt x="682650" y="227329"/>
                  </a:lnTo>
                  <a:lnTo>
                    <a:pt x="685571" y="229869"/>
                  </a:lnTo>
                  <a:lnTo>
                    <a:pt x="687857" y="231139"/>
                  </a:lnTo>
                  <a:lnTo>
                    <a:pt x="690270" y="232409"/>
                  </a:lnTo>
                  <a:lnTo>
                    <a:pt x="692429" y="233679"/>
                  </a:lnTo>
                  <a:lnTo>
                    <a:pt x="703605" y="233679"/>
                  </a:lnTo>
                  <a:lnTo>
                    <a:pt x="707415" y="232409"/>
                  </a:lnTo>
                  <a:lnTo>
                    <a:pt x="711860" y="231139"/>
                  </a:lnTo>
                  <a:lnTo>
                    <a:pt x="716940" y="228599"/>
                  </a:lnTo>
                  <a:lnTo>
                    <a:pt x="721893" y="227329"/>
                  </a:lnTo>
                  <a:lnTo>
                    <a:pt x="727354" y="224789"/>
                  </a:lnTo>
                  <a:lnTo>
                    <a:pt x="744880" y="213359"/>
                  </a:lnTo>
                  <a:lnTo>
                    <a:pt x="750722" y="208279"/>
                  </a:lnTo>
                  <a:lnTo>
                    <a:pt x="756913" y="201929"/>
                  </a:lnTo>
                  <a:lnTo>
                    <a:pt x="762533" y="196849"/>
                  </a:lnTo>
                  <a:lnTo>
                    <a:pt x="783107" y="156209"/>
                  </a:lnTo>
                  <a:lnTo>
                    <a:pt x="784155" y="142239"/>
                  </a:lnTo>
                  <a:lnTo>
                    <a:pt x="783464" y="134619"/>
                  </a:lnTo>
                  <a:lnTo>
                    <a:pt x="781964" y="128269"/>
                  </a:lnTo>
                  <a:lnTo>
                    <a:pt x="781564" y="126999"/>
                  </a:lnTo>
                  <a:close/>
                </a:path>
                <a:path w="784225" h="728979">
                  <a:moveTo>
                    <a:pt x="660425" y="0"/>
                  </a:moveTo>
                  <a:lnTo>
                    <a:pt x="652322" y="0"/>
                  </a:lnTo>
                  <a:lnTo>
                    <a:pt x="644652" y="2539"/>
                  </a:lnTo>
                  <a:lnTo>
                    <a:pt x="640524" y="3809"/>
                  </a:lnTo>
                  <a:lnTo>
                    <a:pt x="631736" y="7619"/>
                  </a:lnTo>
                  <a:lnTo>
                    <a:pt x="622719" y="12699"/>
                  </a:lnTo>
                  <a:lnTo>
                    <a:pt x="618185" y="16509"/>
                  </a:lnTo>
                  <a:lnTo>
                    <a:pt x="613905" y="19049"/>
                  </a:lnTo>
                  <a:lnTo>
                    <a:pt x="609892" y="22859"/>
                  </a:lnTo>
                  <a:lnTo>
                    <a:pt x="604315" y="27939"/>
                  </a:lnTo>
                  <a:lnTo>
                    <a:pt x="599222" y="33019"/>
                  </a:lnTo>
                  <a:lnTo>
                    <a:pt x="594613" y="39369"/>
                  </a:lnTo>
                  <a:lnTo>
                    <a:pt x="590486" y="44449"/>
                  </a:lnTo>
                  <a:lnTo>
                    <a:pt x="586931" y="50799"/>
                  </a:lnTo>
                  <a:lnTo>
                    <a:pt x="579462" y="82549"/>
                  </a:lnTo>
                  <a:lnTo>
                    <a:pt x="580119" y="88899"/>
                  </a:lnTo>
                  <a:lnTo>
                    <a:pt x="601764" y="128269"/>
                  </a:lnTo>
                  <a:lnTo>
                    <a:pt x="614578" y="135889"/>
                  </a:lnTo>
                  <a:lnTo>
                    <a:pt x="621080" y="139699"/>
                  </a:lnTo>
                  <a:lnTo>
                    <a:pt x="627608" y="142239"/>
                  </a:lnTo>
                  <a:lnTo>
                    <a:pt x="640778" y="143509"/>
                  </a:lnTo>
                  <a:lnTo>
                    <a:pt x="647357" y="143509"/>
                  </a:lnTo>
                  <a:lnTo>
                    <a:pt x="667029" y="139699"/>
                  </a:lnTo>
                  <a:lnTo>
                    <a:pt x="673379" y="137159"/>
                  </a:lnTo>
                  <a:lnTo>
                    <a:pt x="679729" y="135889"/>
                  </a:lnTo>
                  <a:lnTo>
                    <a:pt x="685825" y="133349"/>
                  </a:lnTo>
                  <a:lnTo>
                    <a:pt x="697636" y="130809"/>
                  </a:lnTo>
                  <a:lnTo>
                    <a:pt x="703224" y="129539"/>
                  </a:lnTo>
                  <a:lnTo>
                    <a:pt x="713638" y="126999"/>
                  </a:lnTo>
                  <a:lnTo>
                    <a:pt x="781564" y="126999"/>
                  </a:lnTo>
                  <a:lnTo>
                    <a:pt x="779563" y="120649"/>
                  </a:lnTo>
                  <a:lnTo>
                    <a:pt x="776185" y="113029"/>
                  </a:lnTo>
                  <a:lnTo>
                    <a:pt x="771855" y="106679"/>
                  </a:lnTo>
                  <a:lnTo>
                    <a:pt x="766597" y="100329"/>
                  </a:lnTo>
                  <a:lnTo>
                    <a:pt x="762618" y="95249"/>
                  </a:lnTo>
                  <a:lnTo>
                    <a:pt x="643216" y="95249"/>
                  </a:lnTo>
                  <a:lnTo>
                    <a:pt x="634339" y="92709"/>
                  </a:lnTo>
                  <a:lnTo>
                    <a:pt x="620979" y="72389"/>
                  </a:lnTo>
                  <a:lnTo>
                    <a:pt x="621919" y="66039"/>
                  </a:lnTo>
                  <a:lnTo>
                    <a:pt x="623150" y="62229"/>
                  </a:lnTo>
                  <a:lnTo>
                    <a:pt x="625144" y="58419"/>
                  </a:lnTo>
                  <a:lnTo>
                    <a:pt x="627138" y="55879"/>
                  </a:lnTo>
                  <a:lnTo>
                    <a:pt x="630008" y="52069"/>
                  </a:lnTo>
                  <a:lnTo>
                    <a:pt x="633755" y="49529"/>
                  </a:lnTo>
                  <a:lnTo>
                    <a:pt x="638556" y="44449"/>
                  </a:lnTo>
                  <a:lnTo>
                    <a:pt x="643470" y="41909"/>
                  </a:lnTo>
                  <a:lnTo>
                    <a:pt x="653542" y="36829"/>
                  </a:lnTo>
                  <a:lnTo>
                    <a:pt x="658202" y="35559"/>
                  </a:lnTo>
                  <a:lnTo>
                    <a:pt x="666775" y="33019"/>
                  </a:lnTo>
                  <a:lnTo>
                    <a:pt x="670585" y="31749"/>
                  </a:lnTo>
                  <a:lnTo>
                    <a:pt x="673760" y="31749"/>
                  </a:lnTo>
                  <a:lnTo>
                    <a:pt x="676808" y="30479"/>
                  </a:lnTo>
                  <a:lnTo>
                    <a:pt x="678967" y="30479"/>
                  </a:lnTo>
                  <a:lnTo>
                    <a:pt x="679856" y="29209"/>
                  </a:lnTo>
                  <a:lnTo>
                    <a:pt x="680872" y="27939"/>
                  </a:lnTo>
                  <a:lnTo>
                    <a:pt x="681380" y="27939"/>
                  </a:lnTo>
                  <a:lnTo>
                    <a:pt x="681634" y="25399"/>
                  </a:lnTo>
                  <a:lnTo>
                    <a:pt x="681253" y="24129"/>
                  </a:lnTo>
                  <a:lnTo>
                    <a:pt x="679983" y="21589"/>
                  </a:lnTo>
                  <a:lnTo>
                    <a:pt x="678840" y="20319"/>
                  </a:lnTo>
                  <a:lnTo>
                    <a:pt x="677570" y="17779"/>
                  </a:lnTo>
                  <a:lnTo>
                    <a:pt x="676173" y="16509"/>
                  </a:lnTo>
                  <a:lnTo>
                    <a:pt x="674395" y="13969"/>
                  </a:lnTo>
                  <a:lnTo>
                    <a:pt x="672109" y="11429"/>
                  </a:lnTo>
                  <a:lnTo>
                    <a:pt x="670204" y="8889"/>
                  </a:lnTo>
                  <a:lnTo>
                    <a:pt x="668426" y="7619"/>
                  </a:lnTo>
                  <a:lnTo>
                    <a:pt x="667029" y="6349"/>
                  </a:lnTo>
                  <a:lnTo>
                    <a:pt x="665632" y="3809"/>
                  </a:lnTo>
                  <a:lnTo>
                    <a:pt x="664362" y="3809"/>
                  </a:lnTo>
                  <a:lnTo>
                    <a:pt x="663346" y="2539"/>
                  </a:lnTo>
                  <a:lnTo>
                    <a:pt x="662203" y="1269"/>
                  </a:lnTo>
                  <a:lnTo>
                    <a:pt x="661187" y="1269"/>
                  </a:lnTo>
                  <a:lnTo>
                    <a:pt x="660425" y="0"/>
                  </a:lnTo>
                  <a:close/>
                </a:path>
                <a:path w="784225" h="728979">
                  <a:moveTo>
                    <a:pt x="721766" y="78739"/>
                  </a:moveTo>
                  <a:lnTo>
                    <a:pt x="715035" y="78739"/>
                  </a:lnTo>
                  <a:lnTo>
                    <a:pt x="695223" y="82549"/>
                  </a:lnTo>
                  <a:lnTo>
                    <a:pt x="682523" y="86359"/>
                  </a:lnTo>
                  <a:lnTo>
                    <a:pt x="676300" y="87629"/>
                  </a:lnTo>
                  <a:lnTo>
                    <a:pt x="670331" y="90169"/>
                  </a:lnTo>
                  <a:lnTo>
                    <a:pt x="664362" y="91439"/>
                  </a:lnTo>
                  <a:lnTo>
                    <a:pt x="658698" y="92709"/>
                  </a:lnTo>
                  <a:lnTo>
                    <a:pt x="648093" y="95249"/>
                  </a:lnTo>
                  <a:lnTo>
                    <a:pt x="762618" y="95249"/>
                  </a:lnTo>
                  <a:lnTo>
                    <a:pt x="760628" y="92709"/>
                  </a:lnTo>
                  <a:lnTo>
                    <a:pt x="754405" y="87629"/>
                  </a:lnTo>
                  <a:lnTo>
                    <a:pt x="747928" y="85089"/>
                  </a:lnTo>
                  <a:lnTo>
                    <a:pt x="741451" y="81279"/>
                  </a:lnTo>
                  <a:lnTo>
                    <a:pt x="734974" y="80009"/>
                  </a:lnTo>
                  <a:lnTo>
                    <a:pt x="721766" y="7873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5" name="object 45"/>
          <p:cNvSpPr txBox="1"/>
          <p:nvPr/>
        </p:nvSpPr>
        <p:spPr>
          <a:xfrm>
            <a:off x="6307963" y="5744667"/>
            <a:ext cx="68643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latin typeface="Calibri"/>
                <a:cs typeface="Calibri"/>
              </a:rPr>
              <a:t>CELL</a:t>
            </a:r>
            <a:endParaRPr sz="2800">
              <a:latin typeface="Calibri"/>
              <a:cs typeface="Calibri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6537325" y="683641"/>
            <a:ext cx="1884680" cy="1781175"/>
            <a:chOff x="6537325" y="683641"/>
            <a:chExt cx="1884680" cy="1781175"/>
          </a:xfrm>
        </p:grpSpPr>
        <p:sp>
          <p:nvSpPr>
            <p:cNvPr id="47" name="object 47"/>
            <p:cNvSpPr/>
            <p:nvPr/>
          </p:nvSpPr>
          <p:spPr>
            <a:xfrm>
              <a:off x="6550025" y="696341"/>
              <a:ext cx="1859280" cy="1755775"/>
            </a:xfrm>
            <a:custGeom>
              <a:avLst/>
              <a:gdLst/>
              <a:ahLst/>
              <a:cxnLst/>
              <a:rect l="l" t="t" r="r" b="b"/>
              <a:pathLst>
                <a:path w="1859279" h="1755775">
                  <a:moveTo>
                    <a:pt x="1465326" y="0"/>
                  </a:moveTo>
                  <a:lnTo>
                    <a:pt x="242443" y="1096137"/>
                  </a:lnTo>
                  <a:lnTo>
                    <a:pt x="45593" y="876426"/>
                  </a:lnTo>
                  <a:lnTo>
                    <a:pt x="0" y="1709674"/>
                  </a:lnTo>
                  <a:lnTo>
                    <a:pt x="833247" y="1755267"/>
                  </a:lnTo>
                  <a:lnTo>
                    <a:pt x="636397" y="1535557"/>
                  </a:lnTo>
                  <a:lnTo>
                    <a:pt x="1859152" y="439420"/>
                  </a:lnTo>
                  <a:lnTo>
                    <a:pt x="1442593" y="416687"/>
                  </a:lnTo>
                  <a:lnTo>
                    <a:pt x="1465326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550025" y="696341"/>
              <a:ext cx="1859280" cy="1755775"/>
            </a:xfrm>
            <a:custGeom>
              <a:avLst/>
              <a:gdLst/>
              <a:ahLst/>
              <a:cxnLst/>
              <a:rect l="l" t="t" r="r" b="b"/>
              <a:pathLst>
                <a:path w="1859279" h="1755775">
                  <a:moveTo>
                    <a:pt x="1859152" y="439420"/>
                  </a:moveTo>
                  <a:lnTo>
                    <a:pt x="636397" y="1535557"/>
                  </a:lnTo>
                  <a:lnTo>
                    <a:pt x="833247" y="1755267"/>
                  </a:lnTo>
                  <a:lnTo>
                    <a:pt x="0" y="1709674"/>
                  </a:lnTo>
                  <a:lnTo>
                    <a:pt x="45593" y="876426"/>
                  </a:lnTo>
                  <a:lnTo>
                    <a:pt x="242443" y="1096137"/>
                  </a:lnTo>
                  <a:lnTo>
                    <a:pt x="1465326" y="0"/>
                  </a:lnTo>
                  <a:lnTo>
                    <a:pt x="1442593" y="416687"/>
                  </a:lnTo>
                  <a:lnTo>
                    <a:pt x="1859152" y="439420"/>
                  </a:lnTo>
                  <a:close/>
                </a:path>
              </a:pathLst>
            </a:custGeom>
            <a:ln w="25400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879463" y="1118701"/>
              <a:ext cx="1094105" cy="977900"/>
            </a:xfrm>
            <a:custGeom>
              <a:avLst/>
              <a:gdLst/>
              <a:ahLst/>
              <a:cxnLst/>
              <a:rect l="l" t="t" r="r" b="b"/>
              <a:pathLst>
                <a:path w="1094104" h="977900">
                  <a:moveTo>
                    <a:pt x="94487" y="750570"/>
                  </a:moveTo>
                  <a:lnTo>
                    <a:pt x="85089" y="750570"/>
                  </a:lnTo>
                  <a:lnTo>
                    <a:pt x="76326" y="751839"/>
                  </a:lnTo>
                  <a:lnTo>
                    <a:pt x="71627" y="753110"/>
                  </a:lnTo>
                  <a:lnTo>
                    <a:pt x="61975" y="756920"/>
                  </a:lnTo>
                  <a:lnTo>
                    <a:pt x="57022" y="759460"/>
                  </a:lnTo>
                  <a:lnTo>
                    <a:pt x="51942" y="763270"/>
                  </a:lnTo>
                  <a:lnTo>
                    <a:pt x="46862" y="765810"/>
                  </a:lnTo>
                  <a:lnTo>
                    <a:pt x="15422" y="797560"/>
                  </a:lnTo>
                  <a:lnTo>
                    <a:pt x="855" y="835660"/>
                  </a:lnTo>
                  <a:lnTo>
                    <a:pt x="0" y="844550"/>
                  </a:lnTo>
                  <a:lnTo>
                    <a:pt x="212" y="855979"/>
                  </a:lnTo>
                  <a:lnTo>
                    <a:pt x="12781" y="897889"/>
                  </a:lnTo>
                  <a:lnTo>
                    <a:pt x="35051" y="930910"/>
                  </a:lnTo>
                  <a:lnTo>
                    <a:pt x="62734" y="957579"/>
                  </a:lnTo>
                  <a:lnTo>
                    <a:pt x="100710" y="976629"/>
                  </a:lnTo>
                  <a:lnTo>
                    <a:pt x="110235" y="977900"/>
                  </a:lnTo>
                  <a:lnTo>
                    <a:pt x="129206" y="977900"/>
                  </a:lnTo>
                  <a:lnTo>
                    <a:pt x="166465" y="965200"/>
                  </a:lnTo>
                  <a:lnTo>
                    <a:pt x="203129" y="932179"/>
                  </a:lnTo>
                  <a:lnTo>
                    <a:pt x="128396" y="932179"/>
                  </a:lnTo>
                  <a:lnTo>
                    <a:pt x="120522" y="930910"/>
                  </a:lnTo>
                  <a:lnTo>
                    <a:pt x="83661" y="910589"/>
                  </a:lnTo>
                  <a:lnTo>
                    <a:pt x="77299" y="904239"/>
                  </a:lnTo>
                  <a:lnTo>
                    <a:pt x="70865" y="897889"/>
                  </a:lnTo>
                  <a:lnTo>
                    <a:pt x="65387" y="890270"/>
                  </a:lnTo>
                  <a:lnTo>
                    <a:pt x="60563" y="883920"/>
                  </a:lnTo>
                  <a:lnTo>
                    <a:pt x="56382" y="876300"/>
                  </a:lnTo>
                  <a:lnTo>
                    <a:pt x="44830" y="835660"/>
                  </a:lnTo>
                  <a:lnTo>
                    <a:pt x="45973" y="828039"/>
                  </a:lnTo>
                  <a:lnTo>
                    <a:pt x="48894" y="820420"/>
                  </a:lnTo>
                  <a:lnTo>
                    <a:pt x="51942" y="812800"/>
                  </a:lnTo>
                  <a:lnTo>
                    <a:pt x="56768" y="806450"/>
                  </a:lnTo>
                  <a:lnTo>
                    <a:pt x="63500" y="801370"/>
                  </a:lnTo>
                  <a:lnTo>
                    <a:pt x="69722" y="796289"/>
                  </a:lnTo>
                  <a:lnTo>
                    <a:pt x="75691" y="792479"/>
                  </a:lnTo>
                  <a:lnTo>
                    <a:pt x="87121" y="787400"/>
                  </a:lnTo>
                  <a:lnTo>
                    <a:pt x="92455" y="786129"/>
                  </a:lnTo>
                  <a:lnTo>
                    <a:pt x="97281" y="784860"/>
                  </a:lnTo>
                  <a:lnTo>
                    <a:pt x="102107" y="784860"/>
                  </a:lnTo>
                  <a:lnTo>
                    <a:pt x="106171" y="783589"/>
                  </a:lnTo>
                  <a:lnTo>
                    <a:pt x="112902" y="783589"/>
                  </a:lnTo>
                  <a:lnTo>
                    <a:pt x="115188" y="782320"/>
                  </a:lnTo>
                  <a:lnTo>
                    <a:pt x="116458" y="782320"/>
                  </a:lnTo>
                  <a:lnTo>
                    <a:pt x="117347" y="781050"/>
                  </a:lnTo>
                  <a:lnTo>
                    <a:pt x="117728" y="779779"/>
                  </a:lnTo>
                  <a:lnTo>
                    <a:pt x="117982" y="779779"/>
                  </a:lnTo>
                  <a:lnTo>
                    <a:pt x="117982" y="777239"/>
                  </a:lnTo>
                  <a:lnTo>
                    <a:pt x="117347" y="774700"/>
                  </a:lnTo>
                  <a:lnTo>
                    <a:pt x="116839" y="773429"/>
                  </a:lnTo>
                  <a:lnTo>
                    <a:pt x="115950" y="772160"/>
                  </a:lnTo>
                  <a:lnTo>
                    <a:pt x="114553" y="769620"/>
                  </a:lnTo>
                  <a:lnTo>
                    <a:pt x="113156" y="768350"/>
                  </a:lnTo>
                  <a:lnTo>
                    <a:pt x="111251" y="765810"/>
                  </a:lnTo>
                  <a:lnTo>
                    <a:pt x="108965" y="763270"/>
                  </a:lnTo>
                  <a:lnTo>
                    <a:pt x="106933" y="760729"/>
                  </a:lnTo>
                  <a:lnTo>
                    <a:pt x="105155" y="758189"/>
                  </a:lnTo>
                  <a:lnTo>
                    <a:pt x="101980" y="755650"/>
                  </a:lnTo>
                  <a:lnTo>
                    <a:pt x="99186" y="753110"/>
                  </a:lnTo>
                  <a:lnTo>
                    <a:pt x="97916" y="751839"/>
                  </a:lnTo>
                  <a:lnTo>
                    <a:pt x="96773" y="751839"/>
                  </a:lnTo>
                  <a:lnTo>
                    <a:pt x="94487" y="750570"/>
                  </a:lnTo>
                  <a:close/>
                </a:path>
                <a:path w="1094104" h="977900">
                  <a:moveTo>
                    <a:pt x="197611" y="868679"/>
                  </a:moveTo>
                  <a:lnTo>
                    <a:pt x="194055" y="868679"/>
                  </a:lnTo>
                  <a:lnTo>
                    <a:pt x="193166" y="869950"/>
                  </a:lnTo>
                  <a:lnTo>
                    <a:pt x="192023" y="871220"/>
                  </a:lnTo>
                  <a:lnTo>
                    <a:pt x="191007" y="872489"/>
                  </a:lnTo>
                  <a:lnTo>
                    <a:pt x="189229" y="878839"/>
                  </a:lnTo>
                  <a:lnTo>
                    <a:pt x="187959" y="882650"/>
                  </a:lnTo>
                  <a:lnTo>
                    <a:pt x="186308" y="887729"/>
                  </a:lnTo>
                  <a:lnTo>
                    <a:pt x="184530" y="891539"/>
                  </a:lnTo>
                  <a:lnTo>
                    <a:pt x="182117" y="896620"/>
                  </a:lnTo>
                  <a:lnTo>
                    <a:pt x="178815" y="901700"/>
                  </a:lnTo>
                  <a:lnTo>
                    <a:pt x="175513" y="908050"/>
                  </a:lnTo>
                  <a:lnTo>
                    <a:pt x="143382" y="929639"/>
                  </a:lnTo>
                  <a:lnTo>
                    <a:pt x="136016" y="932179"/>
                  </a:lnTo>
                  <a:lnTo>
                    <a:pt x="203129" y="932179"/>
                  </a:lnTo>
                  <a:lnTo>
                    <a:pt x="204088" y="930910"/>
                  </a:lnTo>
                  <a:lnTo>
                    <a:pt x="219201" y="897889"/>
                  </a:lnTo>
                  <a:lnTo>
                    <a:pt x="219075" y="895350"/>
                  </a:lnTo>
                  <a:lnTo>
                    <a:pt x="218566" y="894079"/>
                  </a:lnTo>
                  <a:lnTo>
                    <a:pt x="218185" y="892810"/>
                  </a:lnTo>
                  <a:lnTo>
                    <a:pt x="217423" y="891539"/>
                  </a:lnTo>
                  <a:lnTo>
                    <a:pt x="216788" y="890270"/>
                  </a:lnTo>
                  <a:lnTo>
                    <a:pt x="215900" y="887729"/>
                  </a:lnTo>
                  <a:lnTo>
                    <a:pt x="214756" y="886460"/>
                  </a:lnTo>
                  <a:lnTo>
                    <a:pt x="213486" y="885189"/>
                  </a:lnTo>
                  <a:lnTo>
                    <a:pt x="211962" y="882650"/>
                  </a:lnTo>
                  <a:lnTo>
                    <a:pt x="210184" y="881379"/>
                  </a:lnTo>
                  <a:lnTo>
                    <a:pt x="207390" y="877570"/>
                  </a:lnTo>
                  <a:lnTo>
                    <a:pt x="205231" y="875029"/>
                  </a:lnTo>
                  <a:lnTo>
                    <a:pt x="201675" y="871220"/>
                  </a:lnTo>
                  <a:lnTo>
                    <a:pt x="200151" y="869950"/>
                  </a:lnTo>
                  <a:lnTo>
                    <a:pt x="197611" y="868679"/>
                  </a:lnTo>
                  <a:close/>
                </a:path>
                <a:path w="1094104" h="977900">
                  <a:moveTo>
                    <a:pt x="257809" y="621029"/>
                  </a:moveTo>
                  <a:lnTo>
                    <a:pt x="238744" y="621029"/>
                  </a:lnTo>
                  <a:lnTo>
                    <a:pt x="219582" y="626110"/>
                  </a:lnTo>
                  <a:lnTo>
                    <a:pt x="180847" y="650239"/>
                  </a:lnTo>
                  <a:lnTo>
                    <a:pt x="150494" y="687070"/>
                  </a:lnTo>
                  <a:lnTo>
                    <a:pt x="139937" y="725170"/>
                  </a:lnTo>
                  <a:lnTo>
                    <a:pt x="139865" y="727710"/>
                  </a:lnTo>
                  <a:lnTo>
                    <a:pt x="140134" y="736600"/>
                  </a:lnTo>
                  <a:lnTo>
                    <a:pt x="153031" y="778510"/>
                  </a:lnTo>
                  <a:lnTo>
                    <a:pt x="174497" y="810260"/>
                  </a:lnTo>
                  <a:lnTo>
                    <a:pt x="203251" y="838200"/>
                  </a:lnTo>
                  <a:lnTo>
                    <a:pt x="250825" y="859789"/>
                  </a:lnTo>
                  <a:lnTo>
                    <a:pt x="269843" y="859789"/>
                  </a:lnTo>
                  <a:lnTo>
                    <a:pt x="308482" y="844550"/>
                  </a:lnTo>
                  <a:lnTo>
                    <a:pt x="342470" y="816610"/>
                  </a:lnTo>
                  <a:lnTo>
                    <a:pt x="264286" y="816610"/>
                  </a:lnTo>
                  <a:lnTo>
                    <a:pt x="256412" y="814070"/>
                  </a:lnTo>
                  <a:lnTo>
                    <a:pt x="209550" y="777239"/>
                  </a:lnTo>
                  <a:lnTo>
                    <a:pt x="204618" y="770889"/>
                  </a:lnTo>
                  <a:lnTo>
                    <a:pt x="200104" y="765810"/>
                  </a:lnTo>
                  <a:lnTo>
                    <a:pt x="183768" y="727710"/>
                  </a:lnTo>
                  <a:lnTo>
                    <a:pt x="182752" y="718820"/>
                  </a:lnTo>
                  <a:lnTo>
                    <a:pt x="183641" y="711200"/>
                  </a:lnTo>
                  <a:lnTo>
                    <a:pt x="186689" y="703579"/>
                  </a:lnTo>
                  <a:lnTo>
                    <a:pt x="189424" y="697229"/>
                  </a:lnTo>
                  <a:lnTo>
                    <a:pt x="193230" y="690879"/>
                  </a:lnTo>
                  <a:lnTo>
                    <a:pt x="198084" y="685800"/>
                  </a:lnTo>
                  <a:lnTo>
                    <a:pt x="203961" y="679450"/>
                  </a:lnTo>
                  <a:lnTo>
                    <a:pt x="210296" y="675639"/>
                  </a:lnTo>
                  <a:lnTo>
                    <a:pt x="216534" y="670560"/>
                  </a:lnTo>
                  <a:lnTo>
                    <a:pt x="222678" y="668020"/>
                  </a:lnTo>
                  <a:lnTo>
                    <a:pt x="228726" y="666750"/>
                  </a:lnTo>
                  <a:lnTo>
                    <a:pt x="236854" y="664210"/>
                  </a:lnTo>
                  <a:lnTo>
                    <a:pt x="329031" y="664210"/>
                  </a:lnTo>
                  <a:lnTo>
                    <a:pt x="295909" y="635000"/>
                  </a:lnTo>
                  <a:lnTo>
                    <a:pt x="267334" y="622300"/>
                  </a:lnTo>
                  <a:lnTo>
                    <a:pt x="257809" y="621029"/>
                  </a:lnTo>
                  <a:close/>
                </a:path>
                <a:path w="1094104" h="977900">
                  <a:moveTo>
                    <a:pt x="329031" y="664210"/>
                  </a:moveTo>
                  <a:lnTo>
                    <a:pt x="244728" y="664210"/>
                  </a:lnTo>
                  <a:lnTo>
                    <a:pt x="252602" y="666750"/>
                  </a:lnTo>
                  <a:lnTo>
                    <a:pt x="264318" y="671829"/>
                  </a:lnTo>
                  <a:lnTo>
                    <a:pt x="298830" y="702310"/>
                  </a:lnTo>
                  <a:lnTo>
                    <a:pt x="322071" y="740410"/>
                  </a:lnTo>
                  <a:lnTo>
                    <a:pt x="326262" y="760729"/>
                  </a:lnTo>
                  <a:lnTo>
                    <a:pt x="325373" y="769620"/>
                  </a:lnTo>
                  <a:lnTo>
                    <a:pt x="298592" y="805179"/>
                  </a:lnTo>
                  <a:lnTo>
                    <a:pt x="280161" y="814070"/>
                  </a:lnTo>
                  <a:lnTo>
                    <a:pt x="272160" y="816610"/>
                  </a:lnTo>
                  <a:lnTo>
                    <a:pt x="342470" y="816610"/>
                  </a:lnTo>
                  <a:lnTo>
                    <a:pt x="345995" y="812800"/>
                  </a:lnTo>
                  <a:lnTo>
                    <a:pt x="366363" y="773429"/>
                  </a:lnTo>
                  <a:lnTo>
                    <a:pt x="369205" y="755650"/>
                  </a:lnTo>
                  <a:lnTo>
                    <a:pt x="369103" y="748029"/>
                  </a:lnTo>
                  <a:lnTo>
                    <a:pt x="355758" y="701039"/>
                  </a:lnTo>
                  <a:lnTo>
                    <a:pt x="333755" y="669289"/>
                  </a:lnTo>
                  <a:lnTo>
                    <a:pt x="329031" y="664210"/>
                  </a:lnTo>
                  <a:close/>
                </a:path>
                <a:path w="1094104" h="977900">
                  <a:moveTo>
                    <a:pt x="330580" y="534670"/>
                  </a:moveTo>
                  <a:lnTo>
                    <a:pt x="324103" y="534670"/>
                  </a:lnTo>
                  <a:lnTo>
                    <a:pt x="322452" y="535939"/>
                  </a:lnTo>
                  <a:lnTo>
                    <a:pt x="320293" y="537210"/>
                  </a:lnTo>
                  <a:lnTo>
                    <a:pt x="315467" y="539750"/>
                  </a:lnTo>
                  <a:lnTo>
                    <a:pt x="312546" y="542289"/>
                  </a:lnTo>
                  <a:lnTo>
                    <a:pt x="309117" y="544829"/>
                  </a:lnTo>
                  <a:lnTo>
                    <a:pt x="305815" y="548639"/>
                  </a:lnTo>
                  <a:lnTo>
                    <a:pt x="303148" y="549910"/>
                  </a:lnTo>
                  <a:lnTo>
                    <a:pt x="299084" y="554989"/>
                  </a:lnTo>
                  <a:lnTo>
                    <a:pt x="297560" y="556260"/>
                  </a:lnTo>
                  <a:lnTo>
                    <a:pt x="296671" y="558800"/>
                  </a:lnTo>
                  <a:lnTo>
                    <a:pt x="295655" y="560070"/>
                  </a:lnTo>
                  <a:lnTo>
                    <a:pt x="295275" y="561339"/>
                  </a:lnTo>
                  <a:lnTo>
                    <a:pt x="295275" y="563879"/>
                  </a:lnTo>
                  <a:lnTo>
                    <a:pt x="295655" y="565150"/>
                  </a:lnTo>
                  <a:lnTo>
                    <a:pt x="428497" y="720089"/>
                  </a:lnTo>
                  <a:lnTo>
                    <a:pt x="431800" y="725170"/>
                  </a:lnTo>
                  <a:lnTo>
                    <a:pt x="435101" y="726439"/>
                  </a:lnTo>
                  <a:lnTo>
                    <a:pt x="441959" y="726439"/>
                  </a:lnTo>
                  <a:lnTo>
                    <a:pt x="445134" y="725170"/>
                  </a:lnTo>
                  <a:lnTo>
                    <a:pt x="448055" y="722629"/>
                  </a:lnTo>
                  <a:lnTo>
                    <a:pt x="506370" y="673100"/>
                  </a:lnTo>
                  <a:lnTo>
                    <a:pt x="448309" y="673100"/>
                  </a:lnTo>
                  <a:lnTo>
                    <a:pt x="331215" y="535939"/>
                  </a:lnTo>
                  <a:lnTo>
                    <a:pt x="330580" y="534670"/>
                  </a:lnTo>
                  <a:close/>
                </a:path>
                <a:path w="1094104" h="977900">
                  <a:moveTo>
                    <a:pt x="507237" y="626110"/>
                  </a:moveTo>
                  <a:lnTo>
                    <a:pt x="503808" y="626110"/>
                  </a:lnTo>
                  <a:lnTo>
                    <a:pt x="502919" y="627379"/>
                  </a:lnTo>
                  <a:lnTo>
                    <a:pt x="448309" y="673100"/>
                  </a:lnTo>
                  <a:lnTo>
                    <a:pt x="506370" y="673100"/>
                  </a:lnTo>
                  <a:lnTo>
                    <a:pt x="527303" y="655320"/>
                  </a:lnTo>
                  <a:lnTo>
                    <a:pt x="527811" y="654050"/>
                  </a:lnTo>
                  <a:lnTo>
                    <a:pt x="528065" y="654050"/>
                  </a:lnTo>
                  <a:lnTo>
                    <a:pt x="528065" y="651510"/>
                  </a:lnTo>
                  <a:lnTo>
                    <a:pt x="527430" y="648970"/>
                  </a:lnTo>
                  <a:lnTo>
                    <a:pt x="526922" y="647700"/>
                  </a:lnTo>
                  <a:lnTo>
                    <a:pt x="525906" y="646429"/>
                  </a:lnTo>
                  <a:lnTo>
                    <a:pt x="523366" y="642620"/>
                  </a:lnTo>
                  <a:lnTo>
                    <a:pt x="521588" y="640079"/>
                  </a:lnTo>
                  <a:lnTo>
                    <a:pt x="517016" y="635000"/>
                  </a:lnTo>
                  <a:lnTo>
                    <a:pt x="515111" y="632460"/>
                  </a:lnTo>
                  <a:lnTo>
                    <a:pt x="511555" y="628650"/>
                  </a:lnTo>
                  <a:lnTo>
                    <a:pt x="510031" y="628650"/>
                  </a:lnTo>
                  <a:lnTo>
                    <a:pt x="507237" y="626110"/>
                  </a:lnTo>
                  <a:close/>
                </a:path>
                <a:path w="1094104" h="977900">
                  <a:moveTo>
                    <a:pt x="438150" y="443229"/>
                  </a:moveTo>
                  <a:lnTo>
                    <a:pt x="431800" y="443229"/>
                  </a:lnTo>
                  <a:lnTo>
                    <a:pt x="430021" y="444500"/>
                  </a:lnTo>
                  <a:lnTo>
                    <a:pt x="427989" y="445770"/>
                  </a:lnTo>
                  <a:lnTo>
                    <a:pt x="423163" y="448310"/>
                  </a:lnTo>
                  <a:lnTo>
                    <a:pt x="420242" y="450850"/>
                  </a:lnTo>
                  <a:lnTo>
                    <a:pt x="416940" y="453389"/>
                  </a:lnTo>
                  <a:lnTo>
                    <a:pt x="413511" y="455929"/>
                  </a:lnTo>
                  <a:lnTo>
                    <a:pt x="410844" y="458470"/>
                  </a:lnTo>
                  <a:lnTo>
                    <a:pt x="406780" y="463550"/>
                  </a:lnTo>
                  <a:lnTo>
                    <a:pt x="405383" y="464820"/>
                  </a:lnTo>
                  <a:lnTo>
                    <a:pt x="404367" y="466089"/>
                  </a:lnTo>
                  <a:lnTo>
                    <a:pt x="403351" y="468629"/>
                  </a:lnTo>
                  <a:lnTo>
                    <a:pt x="402970" y="469900"/>
                  </a:lnTo>
                  <a:lnTo>
                    <a:pt x="403097" y="472439"/>
                  </a:lnTo>
                  <a:lnTo>
                    <a:pt x="403478" y="472439"/>
                  </a:lnTo>
                  <a:lnTo>
                    <a:pt x="492632" y="577850"/>
                  </a:lnTo>
                  <a:lnTo>
                    <a:pt x="529288" y="605789"/>
                  </a:lnTo>
                  <a:lnTo>
                    <a:pt x="544718" y="610870"/>
                  </a:lnTo>
                  <a:lnTo>
                    <a:pt x="560506" y="610870"/>
                  </a:lnTo>
                  <a:lnTo>
                    <a:pt x="600821" y="596900"/>
                  </a:lnTo>
                  <a:lnTo>
                    <a:pt x="632190" y="568960"/>
                  </a:lnTo>
                  <a:lnTo>
                    <a:pt x="633215" y="567689"/>
                  </a:lnTo>
                  <a:lnTo>
                    <a:pt x="565911" y="567689"/>
                  </a:lnTo>
                  <a:lnTo>
                    <a:pt x="554101" y="566420"/>
                  </a:lnTo>
                  <a:lnTo>
                    <a:pt x="548258" y="563879"/>
                  </a:lnTo>
                  <a:lnTo>
                    <a:pt x="542289" y="560070"/>
                  </a:lnTo>
                  <a:lnTo>
                    <a:pt x="536447" y="557529"/>
                  </a:lnTo>
                  <a:lnTo>
                    <a:pt x="530605" y="552450"/>
                  </a:lnTo>
                  <a:lnTo>
                    <a:pt x="524763" y="544829"/>
                  </a:lnTo>
                  <a:lnTo>
                    <a:pt x="438150" y="443229"/>
                  </a:lnTo>
                  <a:close/>
                </a:path>
                <a:path w="1094104" h="977900">
                  <a:moveTo>
                    <a:pt x="542162" y="353060"/>
                  </a:moveTo>
                  <a:lnTo>
                    <a:pt x="538479" y="353060"/>
                  </a:lnTo>
                  <a:lnTo>
                    <a:pt x="536701" y="354329"/>
                  </a:lnTo>
                  <a:lnTo>
                    <a:pt x="535051" y="354329"/>
                  </a:lnTo>
                  <a:lnTo>
                    <a:pt x="533018" y="355600"/>
                  </a:lnTo>
                  <a:lnTo>
                    <a:pt x="530605" y="356870"/>
                  </a:lnTo>
                  <a:lnTo>
                    <a:pt x="528192" y="359410"/>
                  </a:lnTo>
                  <a:lnTo>
                    <a:pt x="525398" y="360679"/>
                  </a:lnTo>
                  <a:lnTo>
                    <a:pt x="522096" y="364489"/>
                  </a:lnTo>
                  <a:lnTo>
                    <a:pt x="518667" y="367029"/>
                  </a:lnTo>
                  <a:lnTo>
                    <a:pt x="516000" y="369570"/>
                  </a:lnTo>
                  <a:lnTo>
                    <a:pt x="511936" y="373379"/>
                  </a:lnTo>
                  <a:lnTo>
                    <a:pt x="510539" y="375920"/>
                  </a:lnTo>
                  <a:lnTo>
                    <a:pt x="509523" y="377189"/>
                  </a:lnTo>
                  <a:lnTo>
                    <a:pt x="508634" y="378460"/>
                  </a:lnTo>
                  <a:lnTo>
                    <a:pt x="508126" y="379729"/>
                  </a:lnTo>
                  <a:lnTo>
                    <a:pt x="508253" y="382270"/>
                  </a:lnTo>
                  <a:lnTo>
                    <a:pt x="508761" y="383539"/>
                  </a:lnTo>
                  <a:lnTo>
                    <a:pt x="509396" y="384810"/>
                  </a:lnTo>
                  <a:lnTo>
                    <a:pt x="602106" y="492760"/>
                  </a:lnTo>
                  <a:lnTo>
                    <a:pt x="605789" y="499110"/>
                  </a:lnTo>
                  <a:lnTo>
                    <a:pt x="610615" y="511810"/>
                  </a:lnTo>
                  <a:lnTo>
                    <a:pt x="611631" y="516889"/>
                  </a:lnTo>
                  <a:lnTo>
                    <a:pt x="611123" y="528320"/>
                  </a:lnTo>
                  <a:lnTo>
                    <a:pt x="583183" y="562610"/>
                  </a:lnTo>
                  <a:lnTo>
                    <a:pt x="565911" y="567689"/>
                  </a:lnTo>
                  <a:lnTo>
                    <a:pt x="633215" y="567689"/>
                  </a:lnTo>
                  <a:lnTo>
                    <a:pt x="653224" y="529589"/>
                  </a:lnTo>
                  <a:lnTo>
                    <a:pt x="654938" y="514350"/>
                  </a:lnTo>
                  <a:lnTo>
                    <a:pt x="654367" y="505460"/>
                  </a:lnTo>
                  <a:lnTo>
                    <a:pt x="637204" y="464820"/>
                  </a:lnTo>
                  <a:lnTo>
                    <a:pt x="543051" y="354329"/>
                  </a:lnTo>
                  <a:lnTo>
                    <a:pt x="542162" y="353060"/>
                  </a:lnTo>
                  <a:close/>
                </a:path>
                <a:path w="1094104" h="977900">
                  <a:moveTo>
                    <a:pt x="327278" y="533400"/>
                  </a:moveTo>
                  <a:lnTo>
                    <a:pt x="325754" y="534670"/>
                  </a:lnTo>
                  <a:lnTo>
                    <a:pt x="329564" y="534670"/>
                  </a:lnTo>
                  <a:lnTo>
                    <a:pt x="327278" y="533400"/>
                  </a:lnTo>
                  <a:close/>
                </a:path>
                <a:path w="1094104" h="977900">
                  <a:moveTo>
                    <a:pt x="637539" y="276860"/>
                  </a:moveTo>
                  <a:lnTo>
                    <a:pt x="634110" y="276860"/>
                  </a:lnTo>
                  <a:lnTo>
                    <a:pt x="630681" y="278129"/>
                  </a:lnTo>
                  <a:lnTo>
                    <a:pt x="627252" y="278129"/>
                  </a:lnTo>
                  <a:lnTo>
                    <a:pt x="623823" y="280670"/>
                  </a:lnTo>
                  <a:lnTo>
                    <a:pt x="620267" y="281939"/>
                  </a:lnTo>
                  <a:lnTo>
                    <a:pt x="616584" y="284479"/>
                  </a:lnTo>
                  <a:lnTo>
                    <a:pt x="612520" y="288289"/>
                  </a:lnTo>
                  <a:lnTo>
                    <a:pt x="589787" y="307339"/>
                  </a:lnTo>
                  <a:lnTo>
                    <a:pt x="585851" y="311150"/>
                  </a:lnTo>
                  <a:lnTo>
                    <a:pt x="583691" y="314960"/>
                  </a:lnTo>
                  <a:lnTo>
                    <a:pt x="582929" y="323850"/>
                  </a:lnTo>
                  <a:lnTo>
                    <a:pt x="584707" y="327660"/>
                  </a:lnTo>
                  <a:lnTo>
                    <a:pt x="588517" y="332739"/>
                  </a:lnTo>
                  <a:lnTo>
                    <a:pt x="718819" y="486410"/>
                  </a:lnTo>
                  <a:lnTo>
                    <a:pt x="724915" y="486410"/>
                  </a:lnTo>
                  <a:lnTo>
                    <a:pt x="726566" y="485139"/>
                  </a:lnTo>
                  <a:lnTo>
                    <a:pt x="728598" y="483870"/>
                  </a:lnTo>
                  <a:lnTo>
                    <a:pt x="730884" y="482600"/>
                  </a:lnTo>
                  <a:lnTo>
                    <a:pt x="733297" y="481329"/>
                  </a:lnTo>
                  <a:lnTo>
                    <a:pt x="735964" y="478789"/>
                  </a:lnTo>
                  <a:lnTo>
                    <a:pt x="742441" y="473710"/>
                  </a:lnTo>
                  <a:lnTo>
                    <a:pt x="744981" y="471170"/>
                  </a:lnTo>
                  <a:lnTo>
                    <a:pt x="746886" y="469900"/>
                  </a:lnTo>
                  <a:lnTo>
                    <a:pt x="748664" y="467360"/>
                  </a:lnTo>
                  <a:lnTo>
                    <a:pt x="750061" y="466089"/>
                  </a:lnTo>
                  <a:lnTo>
                    <a:pt x="750951" y="463550"/>
                  </a:lnTo>
                  <a:lnTo>
                    <a:pt x="751966" y="462279"/>
                  </a:lnTo>
                  <a:lnTo>
                    <a:pt x="752347" y="461010"/>
                  </a:lnTo>
                  <a:lnTo>
                    <a:pt x="752093" y="458470"/>
                  </a:lnTo>
                  <a:lnTo>
                    <a:pt x="751712" y="457200"/>
                  </a:lnTo>
                  <a:lnTo>
                    <a:pt x="632586" y="317500"/>
                  </a:lnTo>
                  <a:lnTo>
                    <a:pt x="713581" y="317500"/>
                  </a:lnTo>
                  <a:lnTo>
                    <a:pt x="656208" y="284479"/>
                  </a:lnTo>
                  <a:lnTo>
                    <a:pt x="652017" y="281939"/>
                  </a:lnTo>
                  <a:lnTo>
                    <a:pt x="648080" y="280670"/>
                  </a:lnTo>
                  <a:lnTo>
                    <a:pt x="640968" y="278129"/>
                  </a:lnTo>
                  <a:lnTo>
                    <a:pt x="637539" y="276860"/>
                  </a:lnTo>
                  <a:close/>
                </a:path>
                <a:path w="1094104" h="977900">
                  <a:moveTo>
                    <a:pt x="434847" y="441960"/>
                  </a:moveTo>
                  <a:lnTo>
                    <a:pt x="433450" y="443229"/>
                  </a:lnTo>
                  <a:lnTo>
                    <a:pt x="436117" y="443229"/>
                  </a:lnTo>
                  <a:lnTo>
                    <a:pt x="434847" y="441960"/>
                  </a:lnTo>
                  <a:close/>
                </a:path>
                <a:path w="1094104" h="977900">
                  <a:moveTo>
                    <a:pt x="713581" y="317500"/>
                  </a:moveTo>
                  <a:lnTo>
                    <a:pt x="632840" y="317500"/>
                  </a:lnTo>
                  <a:lnTo>
                    <a:pt x="798956" y="415289"/>
                  </a:lnTo>
                  <a:lnTo>
                    <a:pt x="799972" y="416560"/>
                  </a:lnTo>
                  <a:lnTo>
                    <a:pt x="807338" y="416560"/>
                  </a:lnTo>
                  <a:lnTo>
                    <a:pt x="809116" y="415289"/>
                  </a:lnTo>
                  <a:lnTo>
                    <a:pt x="811148" y="414020"/>
                  </a:lnTo>
                  <a:lnTo>
                    <a:pt x="813561" y="412750"/>
                  </a:lnTo>
                  <a:lnTo>
                    <a:pt x="815847" y="411479"/>
                  </a:lnTo>
                  <a:lnTo>
                    <a:pt x="818387" y="408939"/>
                  </a:lnTo>
                  <a:lnTo>
                    <a:pt x="824483" y="403860"/>
                  </a:lnTo>
                  <a:lnTo>
                    <a:pt x="826896" y="401320"/>
                  </a:lnTo>
                  <a:lnTo>
                    <a:pt x="828928" y="400050"/>
                  </a:lnTo>
                  <a:lnTo>
                    <a:pt x="830960" y="397510"/>
                  </a:lnTo>
                  <a:lnTo>
                    <a:pt x="832484" y="396239"/>
                  </a:lnTo>
                  <a:lnTo>
                    <a:pt x="833373" y="394970"/>
                  </a:lnTo>
                  <a:lnTo>
                    <a:pt x="834389" y="392429"/>
                  </a:lnTo>
                  <a:lnTo>
                    <a:pt x="835025" y="391160"/>
                  </a:lnTo>
                  <a:lnTo>
                    <a:pt x="835278" y="388620"/>
                  </a:lnTo>
                  <a:lnTo>
                    <a:pt x="835025" y="387350"/>
                  </a:lnTo>
                  <a:lnTo>
                    <a:pt x="834389" y="386079"/>
                  </a:lnTo>
                  <a:lnTo>
                    <a:pt x="822858" y="355600"/>
                  </a:lnTo>
                  <a:lnTo>
                    <a:pt x="779779" y="355600"/>
                  </a:lnTo>
                  <a:lnTo>
                    <a:pt x="713581" y="317500"/>
                  </a:lnTo>
                  <a:close/>
                </a:path>
                <a:path w="1094104" h="977900">
                  <a:moveTo>
                    <a:pt x="779779" y="156210"/>
                  </a:moveTo>
                  <a:lnTo>
                    <a:pt x="768984" y="156210"/>
                  </a:lnTo>
                  <a:lnTo>
                    <a:pt x="766826" y="157480"/>
                  </a:lnTo>
                  <a:lnTo>
                    <a:pt x="764539" y="158750"/>
                  </a:lnTo>
                  <a:lnTo>
                    <a:pt x="735456" y="184150"/>
                  </a:lnTo>
                  <a:lnTo>
                    <a:pt x="726947" y="200660"/>
                  </a:lnTo>
                  <a:lnTo>
                    <a:pt x="727201" y="204470"/>
                  </a:lnTo>
                  <a:lnTo>
                    <a:pt x="727963" y="208279"/>
                  </a:lnTo>
                  <a:lnTo>
                    <a:pt x="728852" y="212089"/>
                  </a:lnTo>
                  <a:lnTo>
                    <a:pt x="730250" y="215900"/>
                  </a:lnTo>
                  <a:lnTo>
                    <a:pt x="732154" y="220979"/>
                  </a:lnTo>
                  <a:lnTo>
                    <a:pt x="780287" y="355600"/>
                  </a:lnTo>
                  <a:lnTo>
                    <a:pt x="822858" y="355600"/>
                  </a:lnTo>
                  <a:lnTo>
                    <a:pt x="765682" y="204470"/>
                  </a:lnTo>
                  <a:lnTo>
                    <a:pt x="822488" y="204470"/>
                  </a:lnTo>
                  <a:lnTo>
                    <a:pt x="787653" y="163830"/>
                  </a:lnTo>
                  <a:lnTo>
                    <a:pt x="783843" y="158750"/>
                  </a:lnTo>
                  <a:lnTo>
                    <a:pt x="779779" y="156210"/>
                  </a:lnTo>
                  <a:close/>
                </a:path>
                <a:path w="1094104" h="977900">
                  <a:moveTo>
                    <a:pt x="822488" y="204470"/>
                  </a:moveTo>
                  <a:lnTo>
                    <a:pt x="765936" y="204470"/>
                  </a:lnTo>
                  <a:lnTo>
                    <a:pt x="885062" y="344170"/>
                  </a:lnTo>
                  <a:lnTo>
                    <a:pt x="885951" y="345439"/>
                  </a:lnTo>
                  <a:lnTo>
                    <a:pt x="889634" y="345439"/>
                  </a:lnTo>
                  <a:lnTo>
                    <a:pt x="891285" y="344170"/>
                  </a:lnTo>
                  <a:lnTo>
                    <a:pt x="892809" y="344170"/>
                  </a:lnTo>
                  <a:lnTo>
                    <a:pt x="894841" y="342900"/>
                  </a:lnTo>
                  <a:lnTo>
                    <a:pt x="897127" y="341629"/>
                  </a:lnTo>
                  <a:lnTo>
                    <a:pt x="899540" y="340360"/>
                  </a:lnTo>
                  <a:lnTo>
                    <a:pt x="902207" y="337820"/>
                  </a:lnTo>
                  <a:lnTo>
                    <a:pt x="908684" y="332739"/>
                  </a:lnTo>
                  <a:lnTo>
                    <a:pt x="911225" y="330200"/>
                  </a:lnTo>
                  <a:lnTo>
                    <a:pt x="915034" y="325120"/>
                  </a:lnTo>
                  <a:lnTo>
                    <a:pt x="916431" y="323850"/>
                  </a:lnTo>
                  <a:lnTo>
                    <a:pt x="918209" y="321310"/>
                  </a:lnTo>
                  <a:lnTo>
                    <a:pt x="918590" y="320039"/>
                  </a:lnTo>
                  <a:lnTo>
                    <a:pt x="918336" y="317500"/>
                  </a:lnTo>
                  <a:lnTo>
                    <a:pt x="917955" y="316229"/>
                  </a:lnTo>
                  <a:lnTo>
                    <a:pt x="917193" y="314960"/>
                  </a:lnTo>
                  <a:lnTo>
                    <a:pt x="822488" y="204470"/>
                  </a:lnTo>
                  <a:close/>
                </a:path>
                <a:path w="1094104" h="977900">
                  <a:moveTo>
                    <a:pt x="961262" y="284479"/>
                  </a:moveTo>
                  <a:lnTo>
                    <a:pt x="957452" y="284479"/>
                  </a:lnTo>
                  <a:lnTo>
                    <a:pt x="958468" y="285750"/>
                  </a:lnTo>
                  <a:lnTo>
                    <a:pt x="959738" y="285750"/>
                  </a:lnTo>
                  <a:lnTo>
                    <a:pt x="961262" y="284479"/>
                  </a:lnTo>
                  <a:close/>
                </a:path>
                <a:path w="1094104" h="977900">
                  <a:moveTo>
                    <a:pt x="865251" y="81280"/>
                  </a:moveTo>
                  <a:lnTo>
                    <a:pt x="862329" y="82550"/>
                  </a:lnTo>
                  <a:lnTo>
                    <a:pt x="856614" y="82550"/>
                  </a:lnTo>
                  <a:lnTo>
                    <a:pt x="853820" y="85089"/>
                  </a:lnTo>
                  <a:lnTo>
                    <a:pt x="851026" y="86360"/>
                  </a:lnTo>
                  <a:lnTo>
                    <a:pt x="847978" y="87630"/>
                  </a:lnTo>
                  <a:lnTo>
                    <a:pt x="826007" y="106680"/>
                  </a:lnTo>
                  <a:lnTo>
                    <a:pt x="822451" y="109219"/>
                  </a:lnTo>
                  <a:lnTo>
                    <a:pt x="820419" y="113030"/>
                  </a:lnTo>
                  <a:lnTo>
                    <a:pt x="819150" y="121919"/>
                  </a:lnTo>
                  <a:lnTo>
                    <a:pt x="820546" y="125730"/>
                  </a:lnTo>
                  <a:lnTo>
                    <a:pt x="954785" y="283210"/>
                  </a:lnTo>
                  <a:lnTo>
                    <a:pt x="955420" y="284479"/>
                  </a:lnTo>
                  <a:lnTo>
                    <a:pt x="962913" y="284479"/>
                  </a:lnTo>
                  <a:lnTo>
                    <a:pt x="964818" y="283210"/>
                  </a:lnTo>
                  <a:lnTo>
                    <a:pt x="966977" y="281939"/>
                  </a:lnTo>
                  <a:lnTo>
                    <a:pt x="969263" y="280670"/>
                  </a:lnTo>
                  <a:lnTo>
                    <a:pt x="971930" y="278129"/>
                  </a:lnTo>
                  <a:lnTo>
                    <a:pt x="974978" y="275589"/>
                  </a:lnTo>
                  <a:lnTo>
                    <a:pt x="978153" y="273050"/>
                  </a:lnTo>
                  <a:lnTo>
                    <a:pt x="980693" y="270510"/>
                  </a:lnTo>
                  <a:lnTo>
                    <a:pt x="984250" y="266700"/>
                  </a:lnTo>
                  <a:lnTo>
                    <a:pt x="985519" y="265429"/>
                  </a:lnTo>
                  <a:lnTo>
                    <a:pt x="986281" y="264160"/>
                  </a:lnTo>
                  <a:lnTo>
                    <a:pt x="987170" y="261620"/>
                  </a:lnTo>
                  <a:lnTo>
                    <a:pt x="987425" y="260350"/>
                  </a:lnTo>
                  <a:lnTo>
                    <a:pt x="987170" y="259079"/>
                  </a:lnTo>
                  <a:lnTo>
                    <a:pt x="986789" y="257810"/>
                  </a:lnTo>
                  <a:lnTo>
                    <a:pt x="905690" y="162560"/>
                  </a:lnTo>
                  <a:lnTo>
                    <a:pt x="897256" y="152400"/>
                  </a:lnTo>
                  <a:lnTo>
                    <a:pt x="893063" y="148589"/>
                  </a:lnTo>
                  <a:lnTo>
                    <a:pt x="887602" y="142239"/>
                  </a:lnTo>
                  <a:lnTo>
                    <a:pt x="876172" y="129539"/>
                  </a:lnTo>
                  <a:lnTo>
                    <a:pt x="990980" y="129539"/>
                  </a:lnTo>
                  <a:lnTo>
                    <a:pt x="981075" y="125730"/>
                  </a:lnTo>
                  <a:lnTo>
                    <a:pt x="975994" y="124460"/>
                  </a:lnTo>
                  <a:lnTo>
                    <a:pt x="970787" y="121919"/>
                  </a:lnTo>
                  <a:lnTo>
                    <a:pt x="884427" y="87630"/>
                  </a:lnTo>
                  <a:lnTo>
                    <a:pt x="879728" y="85089"/>
                  </a:lnTo>
                  <a:lnTo>
                    <a:pt x="875664" y="83819"/>
                  </a:lnTo>
                  <a:lnTo>
                    <a:pt x="868552" y="82550"/>
                  </a:lnTo>
                  <a:lnTo>
                    <a:pt x="865251" y="81280"/>
                  </a:lnTo>
                  <a:close/>
                </a:path>
                <a:path w="1094104" h="977900">
                  <a:moveTo>
                    <a:pt x="990980" y="129539"/>
                  </a:moveTo>
                  <a:lnTo>
                    <a:pt x="876426" y="129539"/>
                  </a:lnTo>
                  <a:lnTo>
                    <a:pt x="882903" y="133350"/>
                  </a:lnTo>
                  <a:lnTo>
                    <a:pt x="889761" y="135889"/>
                  </a:lnTo>
                  <a:lnTo>
                    <a:pt x="904239" y="143510"/>
                  </a:lnTo>
                  <a:lnTo>
                    <a:pt x="911097" y="146050"/>
                  </a:lnTo>
                  <a:lnTo>
                    <a:pt x="1028064" y="191770"/>
                  </a:lnTo>
                  <a:lnTo>
                    <a:pt x="1034033" y="194310"/>
                  </a:lnTo>
                  <a:lnTo>
                    <a:pt x="1039113" y="196850"/>
                  </a:lnTo>
                  <a:lnTo>
                    <a:pt x="1047368" y="199389"/>
                  </a:lnTo>
                  <a:lnTo>
                    <a:pt x="1051052" y="199389"/>
                  </a:lnTo>
                  <a:lnTo>
                    <a:pt x="1054353" y="200660"/>
                  </a:lnTo>
                  <a:lnTo>
                    <a:pt x="1057528" y="200660"/>
                  </a:lnTo>
                  <a:lnTo>
                    <a:pt x="1060577" y="199389"/>
                  </a:lnTo>
                  <a:lnTo>
                    <a:pt x="1066164" y="196850"/>
                  </a:lnTo>
                  <a:lnTo>
                    <a:pt x="1069085" y="194310"/>
                  </a:lnTo>
                  <a:lnTo>
                    <a:pt x="1072133" y="191770"/>
                  </a:lnTo>
                  <a:lnTo>
                    <a:pt x="1088643" y="177800"/>
                  </a:lnTo>
                  <a:lnTo>
                    <a:pt x="1090040" y="176529"/>
                  </a:lnTo>
                  <a:lnTo>
                    <a:pt x="1091310" y="175260"/>
                  </a:lnTo>
                  <a:lnTo>
                    <a:pt x="1092453" y="172720"/>
                  </a:lnTo>
                  <a:lnTo>
                    <a:pt x="1093215" y="171450"/>
                  </a:lnTo>
                  <a:lnTo>
                    <a:pt x="1093469" y="168910"/>
                  </a:lnTo>
                  <a:lnTo>
                    <a:pt x="1093851" y="166370"/>
                  </a:lnTo>
                  <a:lnTo>
                    <a:pt x="1093596" y="165100"/>
                  </a:lnTo>
                  <a:lnTo>
                    <a:pt x="1092327" y="160019"/>
                  </a:lnTo>
                  <a:lnTo>
                    <a:pt x="1091183" y="158750"/>
                  </a:lnTo>
                  <a:lnTo>
                    <a:pt x="1089405" y="156210"/>
                  </a:lnTo>
                  <a:lnTo>
                    <a:pt x="1081864" y="147319"/>
                  </a:lnTo>
                  <a:lnTo>
                    <a:pt x="1029080" y="147319"/>
                  </a:lnTo>
                  <a:lnTo>
                    <a:pt x="1024508" y="144780"/>
                  </a:lnTo>
                  <a:lnTo>
                    <a:pt x="1015110" y="140969"/>
                  </a:lnTo>
                  <a:lnTo>
                    <a:pt x="1000886" y="134619"/>
                  </a:lnTo>
                  <a:lnTo>
                    <a:pt x="990980" y="129539"/>
                  </a:lnTo>
                  <a:close/>
                </a:path>
                <a:path w="1094104" h="977900">
                  <a:moveTo>
                    <a:pt x="957960" y="1269"/>
                  </a:moveTo>
                  <a:lnTo>
                    <a:pt x="950594" y="1269"/>
                  </a:lnTo>
                  <a:lnTo>
                    <a:pt x="948816" y="2539"/>
                  </a:lnTo>
                  <a:lnTo>
                    <a:pt x="946530" y="3810"/>
                  </a:lnTo>
                  <a:lnTo>
                    <a:pt x="944371" y="5080"/>
                  </a:lnTo>
                  <a:lnTo>
                    <a:pt x="941704" y="7619"/>
                  </a:lnTo>
                  <a:lnTo>
                    <a:pt x="938783" y="10160"/>
                  </a:lnTo>
                  <a:lnTo>
                    <a:pt x="935608" y="12700"/>
                  </a:lnTo>
                  <a:lnTo>
                    <a:pt x="933068" y="15239"/>
                  </a:lnTo>
                  <a:lnTo>
                    <a:pt x="929385" y="19050"/>
                  </a:lnTo>
                  <a:lnTo>
                    <a:pt x="928115" y="20319"/>
                  </a:lnTo>
                  <a:lnTo>
                    <a:pt x="927353" y="21589"/>
                  </a:lnTo>
                  <a:lnTo>
                    <a:pt x="926464" y="24130"/>
                  </a:lnTo>
                  <a:lnTo>
                    <a:pt x="926210" y="25400"/>
                  </a:lnTo>
                  <a:lnTo>
                    <a:pt x="926210" y="26669"/>
                  </a:lnTo>
                  <a:lnTo>
                    <a:pt x="926718" y="27939"/>
                  </a:lnTo>
                  <a:lnTo>
                    <a:pt x="995679" y="109219"/>
                  </a:lnTo>
                  <a:lnTo>
                    <a:pt x="1000886" y="115569"/>
                  </a:lnTo>
                  <a:lnTo>
                    <a:pt x="1006347" y="121919"/>
                  </a:lnTo>
                  <a:lnTo>
                    <a:pt x="1018031" y="134619"/>
                  </a:lnTo>
                  <a:lnTo>
                    <a:pt x="1029207" y="147319"/>
                  </a:lnTo>
                  <a:lnTo>
                    <a:pt x="1081864" y="147319"/>
                  </a:lnTo>
                  <a:lnTo>
                    <a:pt x="957960" y="1269"/>
                  </a:lnTo>
                  <a:close/>
                </a:path>
                <a:path w="1094104" h="977900">
                  <a:moveTo>
                    <a:pt x="955039" y="0"/>
                  </a:moveTo>
                  <a:lnTo>
                    <a:pt x="953769" y="0"/>
                  </a:lnTo>
                  <a:lnTo>
                    <a:pt x="952245" y="1269"/>
                  </a:lnTo>
                  <a:lnTo>
                    <a:pt x="956055" y="1269"/>
                  </a:lnTo>
                  <a:lnTo>
                    <a:pt x="95503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35629" y="411861"/>
            <a:ext cx="275082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0" spc="-10" dirty="0">
                <a:latin typeface="Calibri"/>
                <a:cs typeface="Calibri"/>
              </a:rPr>
              <a:t>Important</a:t>
            </a:r>
            <a:r>
              <a:rPr sz="3200" b="0" spc="-35" dirty="0">
                <a:latin typeface="Calibri"/>
                <a:cs typeface="Calibri"/>
              </a:rPr>
              <a:t> </a:t>
            </a:r>
            <a:r>
              <a:rPr sz="3200" b="0" spc="-10" dirty="0">
                <a:latin typeface="Calibri"/>
                <a:cs typeface="Calibri"/>
              </a:rPr>
              <a:t>terms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4370" y="902513"/>
            <a:ext cx="7715884" cy="144716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00"/>
              </a:spcBef>
              <a:buFont typeface="Wingdings"/>
              <a:buChar char=""/>
              <a:tabLst>
                <a:tab pos="355600" algn="l"/>
              </a:tabLst>
            </a:pPr>
            <a:r>
              <a:rPr sz="2400" spc="-5" dirty="0">
                <a:solidFill>
                  <a:srgbClr val="E36C09"/>
                </a:solidFill>
                <a:latin typeface="Calibri"/>
                <a:cs typeface="Calibri"/>
              </a:rPr>
              <a:t>Merging</a:t>
            </a:r>
            <a:r>
              <a:rPr sz="2400" spc="-30" dirty="0">
                <a:solidFill>
                  <a:srgbClr val="E36C09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E36C09"/>
                </a:solidFill>
                <a:latin typeface="Calibri"/>
                <a:cs typeface="Calibri"/>
              </a:rPr>
              <a:t>and</a:t>
            </a:r>
            <a:r>
              <a:rPr sz="2400" spc="-10" dirty="0">
                <a:solidFill>
                  <a:srgbClr val="E36C09"/>
                </a:solidFill>
                <a:latin typeface="Calibri"/>
                <a:cs typeface="Calibri"/>
              </a:rPr>
              <a:t> unmerging</a:t>
            </a:r>
            <a:r>
              <a:rPr sz="2400" spc="-30" dirty="0">
                <a:solidFill>
                  <a:srgbClr val="E36C09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E36C09"/>
                </a:solidFill>
                <a:latin typeface="Calibri"/>
                <a:cs typeface="Calibri"/>
              </a:rPr>
              <a:t>of</a:t>
            </a:r>
            <a:r>
              <a:rPr sz="2400" spc="-10" dirty="0">
                <a:solidFill>
                  <a:srgbClr val="E36C09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E36C09"/>
                </a:solidFill>
                <a:latin typeface="Calibri"/>
                <a:cs typeface="Calibri"/>
              </a:rPr>
              <a:t>cells</a:t>
            </a:r>
            <a:r>
              <a:rPr sz="2000" dirty="0">
                <a:solidFill>
                  <a:srgbClr val="E36C09"/>
                </a:solidFill>
                <a:latin typeface="Calibri"/>
                <a:cs typeface="Calibri"/>
              </a:rPr>
              <a:t>:-</a:t>
            </a:r>
            <a:endParaRPr sz="2000">
              <a:latin typeface="Calibri"/>
              <a:cs typeface="Calibri"/>
            </a:endParaRPr>
          </a:p>
          <a:p>
            <a:pPr marL="355600" marR="5080" indent="-287020">
              <a:lnSpc>
                <a:spcPct val="100000"/>
              </a:lnSpc>
              <a:spcBef>
                <a:spcPts val="509"/>
              </a:spcBef>
            </a:pPr>
            <a:r>
              <a:rPr sz="2000" spc="-5" dirty="0">
                <a:latin typeface="Calibri"/>
                <a:cs typeface="Calibri"/>
              </a:rPr>
              <a:t>Combining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multiple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cells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(two</a:t>
            </a:r>
            <a:r>
              <a:rPr sz="2000" spc="-5" dirty="0">
                <a:latin typeface="Calibri"/>
                <a:cs typeface="Calibri"/>
              </a:rPr>
              <a:t> or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more)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that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are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same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row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and/or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5" dirty="0">
                <a:latin typeface="Calibri"/>
                <a:cs typeface="Calibri"/>
              </a:rPr>
              <a:t>same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column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to</a:t>
            </a:r>
            <a:r>
              <a:rPr sz="2000" dirty="0">
                <a:latin typeface="Calibri"/>
                <a:cs typeface="Calibri"/>
              </a:rPr>
              <a:t> a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single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cell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known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as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merging</a:t>
            </a:r>
            <a:r>
              <a:rPr sz="2000" b="1" spc="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cells</a:t>
            </a:r>
            <a:r>
              <a:rPr sz="2000" dirty="0">
                <a:latin typeface="Calibri"/>
                <a:cs typeface="Calibri"/>
              </a:rPr>
              <a:t>.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Separating 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cells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that </a:t>
            </a:r>
            <a:r>
              <a:rPr sz="2000" spc="-10" dirty="0">
                <a:latin typeface="Calibri"/>
                <a:cs typeface="Calibri"/>
              </a:rPr>
              <a:t>are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merged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known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as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unmerging cells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48383" y="2852927"/>
            <a:ext cx="5759195" cy="287731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372100" y="413004"/>
            <a:ext cx="3576954" cy="1983105"/>
            <a:chOff x="5372100" y="413004"/>
            <a:chExt cx="3576954" cy="198310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372100" y="413004"/>
              <a:ext cx="3576828" cy="198272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36107" y="477012"/>
              <a:ext cx="3393947" cy="179984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5417057" y="457962"/>
              <a:ext cx="3432175" cy="1838325"/>
            </a:xfrm>
            <a:custGeom>
              <a:avLst/>
              <a:gdLst/>
              <a:ahLst/>
              <a:cxnLst/>
              <a:rect l="l" t="t" r="r" b="b"/>
              <a:pathLst>
                <a:path w="3432175" h="1838325">
                  <a:moveTo>
                    <a:pt x="0" y="1837944"/>
                  </a:moveTo>
                  <a:lnTo>
                    <a:pt x="3432047" y="1837944"/>
                  </a:lnTo>
                  <a:lnTo>
                    <a:pt x="3432047" y="0"/>
                  </a:lnTo>
                  <a:lnTo>
                    <a:pt x="0" y="0"/>
                  </a:lnTo>
                  <a:lnTo>
                    <a:pt x="0" y="1837944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46303" y="417957"/>
            <a:ext cx="20396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E36C09"/>
                </a:solidFill>
              </a:rPr>
              <a:t>Inserting</a:t>
            </a:r>
            <a:r>
              <a:rPr sz="2400" spc="-20" dirty="0">
                <a:solidFill>
                  <a:srgbClr val="E36C09"/>
                </a:solidFill>
              </a:rPr>
              <a:t> </a:t>
            </a:r>
            <a:r>
              <a:rPr sz="2400" dirty="0">
                <a:solidFill>
                  <a:srgbClr val="E36C09"/>
                </a:solidFill>
              </a:rPr>
              <a:t>a</a:t>
            </a:r>
            <a:r>
              <a:rPr sz="2400" spc="-20" dirty="0">
                <a:solidFill>
                  <a:srgbClr val="E36C09"/>
                </a:solidFill>
              </a:rPr>
              <a:t> </a:t>
            </a:r>
            <a:r>
              <a:rPr sz="2400" spc="-5" dirty="0">
                <a:solidFill>
                  <a:srgbClr val="E36C09"/>
                </a:solidFill>
              </a:rPr>
              <a:t>cell:-</a:t>
            </a:r>
            <a:endParaRPr sz="2400"/>
          </a:p>
        </p:txBody>
      </p:sp>
      <p:grpSp>
        <p:nvGrpSpPr>
          <p:cNvPr id="7" name="object 7"/>
          <p:cNvGrpSpPr/>
          <p:nvPr/>
        </p:nvGrpSpPr>
        <p:grpSpPr>
          <a:xfrm>
            <a:off x="6164579" y="2788920"/>
            <a:ext cx="2630805" cy="3063240"/>
            <a:chOff x="6164579" y="2788920"/>
            <a:chExt cx="2630805" cy="3063240"/>
          </a:xfrm>
        </p:grpSpPr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164579" y="2788920"/>
              <a:ext cx="2630424" cy="306324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228587" y="2852928"/>
              <a:ext cx="2447543" cy="2880360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6209537" y="2833878"/>
              <a:ext cx="2486025" cy="2918460"/>
            </a:xfrm>
            <a:custGeom>
              <a:avLst/>
              <a:gdLst/>
              <a:ahLst/>
              <a:cxnLst/>
              <a:rect l="l" t="t" r="r" b="b"/>
              <a:pathLst>
                <a:path w="2486025" h="2918460">
                  <a:moveTo>
                    <a:pt x="0" y="2918460"/>
                  </a:moveTo>
                  <a:lnTo>
                    <a:pt x="2485643" y="2918460"/>
                  </a:lnTo>
                  <a:lnTo>
                    <a:pt x="2485643" y="0"/>
                  </a:lnTo>
                  <a:lnTo>
                    <a:pt x="0" y="0"/>
                  </a:lnTo>
                  <a:lnTo>
                    <a:pt x="0" y="2918460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546303" y="786764"/>
            <a:ext cx="5456555" cy="58978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1080135" algn="just">
              <a:lnSpc>
                <a:spcPct val="100000"/>
              </a:lnSpc>
              <a:spcBef>
                <a:spcPts val="105"/>
              </a:spcBef>
              <a:buSzPct val="90000"/>
              <a:buAutoNum type="arabicPeriod"/>
              <a:tabLst>
                <a:tab pos="238760" algn="l"/>
              </a:tabLst>
            </a:pPr>
            <a:r>
              <a:rPr sz="2000" spc="-5" dirty="0">
                <a:latin typeface="Calibri"/>
                <a:cs typeface="Calibri"/>
              </a:rPr>
              <a:t>Select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5" dirty="0">
                <a:latin typeface="Calibri"/>
                <a:cs typeface="Calibri"/>
              </a:rPr>
              <a:t>cells, </a:t>
            </a:r>
            <a:r>
              <a:rPr sz="2000" spc="-15" dirty="0">
                <a:latin typeface="Calibri"/>
                <a:cs typeface="Calibri"/>
              </a:rPr>
              <a:t>rows, </a:t>
            </a:r>
            <a:r>
              <a:rPr sz="2000" spc="-5" dirty="0">
                <a:latin typeface="Calibri"/>
                <a:cs typeface="Calibri"/>
              </a:rPr>
              <a:t>or columns where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you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want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45" dirty="0">
                <a:latin typeface="Calibri"/>
                <a:cs typeface="Calibri"/>
              </a:rPr>
              <a:t>new,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blank cells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to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35" dirty="0">
                <a:latin typeface="Calibri"/>
                <a:cs typeface="Calibri"/>
              </a:rPr>
              <a:t>appear.</a:t>
            </a:r>
            <a:endParaRPr sz="2000">
              <a:latin typeface="Calibri"/>
              <a:cs typeface="Calibri"/>
            </a:endParaRPr>
          </a:p>
          <a:p>
            <a:pPr marL="12700" marR="1156335" algn="just">
              <a:lnSpc>
                <a:spcPct val="100000"/>
              </a:lnSpc>
              <a:buAutoNum type="arabicPeriod"/>
              <a:tabLst>
                <a:tab pos="264160" algn="l"/>
              </a:tabLst>
            </a:pPr>
            <a:r>
              <a:rPr sz="2000" spc="-5" dirty="0">
                <a:latin typeface="Calibri"/>
                <a:cs typeface="Calibri"/>
              </a:rPr>
              <a:t>Click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10" dirty="0">
                <a:latin typeface="Calibri"/>
                <a:cs typeface="Calibri"/>
              </a:rPr>
              <a:t>drop-down </a:t>
            </a:r>
            <a:r>
              <a:rPr sz="2000" spc="-15" dirty="0">
                <a:latin typeface="Calibri"/>
                <a:cs typeface="Calibri"/>
              </a:rPr>
              <a:t>arrow </a:t>
            </a:r>
            <a:r>
              <a:rPr sz="2000" spc="-10" dirty="0">
                <a:latin typeface="Calibri"/>
                <a:cs typeface="Calibri"/>
              </a:rPr>
              <a:t>attached </a:t>
            </a:r>
            <a:r>
              <a:rPr sz="2000" spc="-15" dirty="0">
                <a:latin typeface="Calibri"/>
                <a:cs typeface="Calibri"/>
              </a:rPr>
              <a:t>to 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5" dirty="0">
                <a:latin typeface="Calibri"/>
                <a:cs typeface="Calibri"/>
              </a:rPr>
              <a:t>Insert </a:t>
            </a:r>
            <a:r>
              <a:rPr sz="2000" spc="-10" dirty="0">
                <a:latin typeface="Calibri"/>
                <a:cs typeface="Calibri"/>
              </a:rPr>
              <a:t>button </a:t>
            </a:r>
            <a:r>
              <a:rPr sz="2000" dirty="0">
                <a:latin typeface="Calibri"/>
                <a:cs typeface="Calibri"/>
              </a:rPr>
              <a:t>in the </a:t>
            </a:r>
            <a:r>
              <a:rPr sz="2000" spc="-5" dirty="0">
                <a:latin typeface="Calibri"/>
                <a:cs typeface="Calibri"/>
              </a:rPr>
              <a:t>Cells </a:t>
            </a:r>
            <a:r>
              <a:rPr sz="2000" spc="-10" dirty="0">
                <a:latin typeface="Calibri"/>
                <a:cs typeface="Calibri"/>
              </a:rPr>
              <a:t>group </a:t>
            </a:r>
            <a:r>
              <a:rPr sz="2000" spc="-5" dirty="0">
                <a:latin typeface="Calibri"/>
                <a:cs typeface="Calibri"/>
              </a:rPr>
              <a:t>of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Home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tab.</a:t>
            </a:r>
            <a:endParaRPr sz="2000">
              <a:latin typeface="Calibri"/>
              <a:cs typeface="Calibri"/>
            </a:endParaRPr>
          </a:p>
          <a:p>
            <a:pPr marL="263525" indent="-251460" algn="just">
              <a:lnSpc>
                <a:spcPct val="100000"/>
              </a:lnSpc>
              <a:buAutoNum type="arabicPeriod"/>
              <a:tabLst>
                <a:tab pos="264160" algn="l"/>
              </a:tabLst>
            </a:pPr>
            <a:r>
              <a:rPr sz="2000" spc="-5" dirty="0">
                <a:latin typeface="Calibri"/>
                <a:cs typeface="Calibri"/>
              </a:rPr>
              <a:t>Click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Insert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Cells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on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5" dirty="0">
                <a:latin typeface="Calibri"/>
                <a:cs typeface="Calibri"/>
              </a:rPr>
              <a:t>drop-down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menu</a:t>
            </a:r>
            <a:r>
              <a:rPr sz="1800" spc="-5" dirty="0">
                <a:latin typeface="Calibri"/>
                <a:cs typeface="Calibri"/>
              </a:rPr>
              <a:t>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450">
              <a:latin typeface="Calibri"/>
              <a:cs typeface="Calibri"/>
            </a:endParaRPr>
          </a:p>
          <a:p>
            <a:pPr marL="12700" marR="184785">
              <a:lnSpc>
                <a:spcPct val="100000"/>
              </a:lnSpc>
              <a:buClr>
                <a:srgbClr val="000000"/>
              </a:buClr>
              <a:buSzPct val="90000"/>
              <a:buFont typeface="Wingdings"/>
              <a:buChar char=""/>
              <a:tabLst>
                <a:tab pos="170180" algn="l"/>
              </a:tabLst>
            </a:pPr>
            <a:r>
              <a:rPr sz="2000" b="1" dirty="0">
                <a:solidFill>
                  <a:srgbClr val="E36C09"/>
                </a:solidFill>
                <a:latin typeface="Calibri"/>
                <a:cs typeface="Calibri"/>
              </a:rPr>
              <a:t>Shift</a:t>
            </a:r>
            <a:r>
              <a:rPr sz="2000" b="1" spc="-10" dirty="0">
                <a:solidFill>
                  <a:srgbClr val="E36C09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E36C09"/>
                </a:solidFill>
                <a:latin typeface="Calibri"/>
                <a:cs typeface="Calibri"/>
              </a:rPr>
              <a:t>Cells</a:t>
            </a:r>
            <a:r>
              <a:rPr sz="2000" b="1" dirty="0">
                <a:solidFill>
                  <a:srgbClr val="E36C09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E36C09"/>
                </a:solidFill>
                <a:latin typeface="Calibri"/>
                <a:cs typeface="Calibri"/>
              </a:rPr>
              <a:t>Right</a:t>
            </a:r>
            <a:r>
              <a:rPr sz="2000" b="1" spc="-15" dirty="0">
                <a:solidFill>
                  <a:srgbClr val="E36C09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shifts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existing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cells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to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5" dirty="0">
                <a:latin typeface="Calibri"/>
                <a:cs typeface="Calibri"/>
              </a:rPr>
              <a:t>right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to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make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room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for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 blank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cells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you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want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to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insert.</a:t>
            </a:r>
            <a:endParaRPr sz="2000">
              <a:latin typeface="Calibri"/>
              <a:cs typeface="Calibri"/>
            </a:endParaRPr>
          </a:p>
          <a:p>
            <a:pPr marL="12700" marR="398780">
              <a:lnSpc>
                <a:spcPct val="100000"/>
              </a:lnSpc>
              <a:buClr>
                <a:srgbClr val="000000"/>
              </a:buClr>
              <a:buFont typeface="Wingdings"/>
              <a:buChar char=""/>
              <a:tabLst>
                <a:tab pos="185420" algn="l"/>
              </a:tabLst>
            </a:pPr>
            <a:r>
              <a:rPr sz="2000" b="1" dirty="0">
                <a:solidFill>
                  <a:srgbClr val="E36C09"/>
                </a:solidFill>
                <a:latin typeface="Calibri"/>
                <a:cs typeface="Calibri"/>
              </a:rPr>
              <a:t>Shift</a:t>
            </a:r>
            <a:r>
              <a:rPr sz="2000" b="1" spc="-5" dirty="0">
                <a:solidFill>
                  <a:srgbClr val="E36C09"/>
                </a:solidFill>
                <a:latin typeface="Calibri"/>
                <a:cs typeface="Calibri"/>
              </a:rPr>
              <a:t> Cells</a:t>
            </a:r>
            <a:r>
              <a:rPr sz="2000" b="1" dirty="0">
                <a:solidFill>
                  <a:srgbClr val="E36C09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E36C09"/>
                </a:solidFill>
                <a:latin typeface="Calibri"/>
                <a:cs typeface="Calibri"/>
              </a:rPr>
              <a:t>Down </a:t>
            </a:r>
            <a:r>
              <a:rPr sz="2000" spc="-5" dirty="0">
                <a:latin typeface="Calibri"/>
                <a:cs typeface="Calibri"/>
              </a:rPr>
              <a:t>instructs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Excel</a:t>
            </a:r>
            <a:r>
              <a:rPr sz="2000" spc="-15" dirty="0">
                <a:latin typeface="Calibri"/>
                <a:cs typeface="Calibri"/>
              </a:rPr>
              <a:t> to</a:t>
            </a:r>
            <a:r>
              <a:rPr sz="2000" spc="-5" dirty="0">
                <a:latin typeface="Calibri"/>
                <a:cs typeface="Calibri"/>
              </a:rPr>
              <a:t> shift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existing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cells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down.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This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10" dirty="0">
                <a:latin typeface="Calibri"/>
                <a:cs typeface="Calibri"/>
              </a:rPr>
              <a:t>default</a:t>
            </a:r>
            <a:r>
              <a:rPr sz="2000" spc="-5" dirty="0">
                <a:latin typeface="Calibri"/>
                <a:cs typeface="Calibri"/>
              </a:rPr>
              <a:t> option.</a:t>
            </a:r>
            <a:endParaRPr sz="2000">
              <a:latin typeface="Calibri"/>
              <a:cs typeface="Calibri"/>
            </a:endParaRPr>
          </a:p>
          <a:p>
            <a:pPr marL="12700" marR="19050">
              <a:lnSpc>
                <a:spcPct val="100000"/>
              </a:lnSpc>
              <a:buClr>
                <a:srgbClr val="000000"/>
              </a:buClr>
              <a:buFont typeface="Wingdings"/>
              <a:buChar char=""/>
              <a:tabLst>
                <a:tab pos="185420" algn="l"/>
              </a:tabLst>
            </a:pPr>
            <a:r>
              <a:rPr sz="2000" b="1" spc="-10" dirty="0">
                <a:solidFill>
                  <a:srgbClr val="E36C09"/>
                </a:solidFill>
                <a:latin typeface="Calibri"/>
                <a:cs typeface="Calibri"/>
              </a:rPr>
              <a:t>Entire</a:t>
            </a:r>
            <a:r>
              <a:rPr sz="2000" b="1" dirty="0">
                <a:solidFill>
                  <a:srgbClr val="E36C09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E36C09"/>
                </a:solidFill>
                <a:latin typeface="Calibri"/>
                <a:cs typeface="Calibri"/>
              </a:rPr>
              <a:t>Row</a:t>
            </a:r>
            <a:r>
              <a:rPr sz="2000" b="1" spc="-15" dirty="0">
                <a:solidFill>
                  <a:srgbClr val="E36C09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inserts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complete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rows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in</a:t>
            </a:r>
            <a:r>
              <a:rPr sz="2000" dirty="0">
                <a:latin typeface="Calibri"/>
                <a:cs typeface="Calibri"/>
              </a:rPr>
              <a:t> the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cell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range.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50" dirty="0">
                <a:latin typeface="Calibri"/>
                <a:cs typeface="Calibri"/>
              </a:rPr>
              <a:t>You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can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also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select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row</a:t>
            </a:r>
            <a:r>
              <a:rPr sz="2000" dirty="0">
                <a:latin typeface="Calibri"/>
                <a:cs typeface="Calibri"/>
              </a:rPr>
              <a:t> number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on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frame 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before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you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choose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Insert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command.</a:t>
            </a:r>
            <a:endParaRPr sz="20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185420" algn="l"/>
              </a:tabLst>
            </a:pPr>
            <a:r>
              <a:rPr sz="2000" b="1" spc="-10" dirty="0">
                <a:solidFill>
                  <a:srgbClr val="E36C09"/>
                </a:solidFill>
                <a:latin typeface="Calibri"/>
                <a:cs typeface="Calibri"/>
              </a:rPr>
              <a:t>Entire </a:t>
            </a:r>
            <a:r>
              <a:rPr sz="2000" b="1" spc="-5" dirty="0">
                <a:solidFill>
                  <a:srgbClr val="E36C09"/>
                </a:solidFill>
                <a:latin typeface="Calibri"/>
                <a:cs typeface="Calibri"/>
              </a:rPr>
              <a:t>Column </a:t>
            </a:r>
            <a:r>
              <a:rPr sz="2000" dirty="0">
                <a:latin typeface="Calibri"/>
                <a:cs typeface="Calibri"/>
              </a:rPr>
              <a:t>inserts </a:t>
            </a:r>
            <a:r>
              <a:rPr sz="2000" spc="-10" dirty="0">
                <a:latin typeface="Calibri"/>
                <a:cs typeface="Calibri"/>
              </a:rPr>
              <a:t>complete </a:t>
            </a:r>
            <a:r>
              <a:rPr sz="2000" spc="-5" dirty="0">
                <a:latin typeface="Calibri"/>
                <a:cs typeface="Calibri"/>
              </a:rPr>
              <a:t>columns </a:t>
            </a:r>
            <a:r>
              <a:rPr sz="2000" dirty="0">
                <a:latin typeface="Calibri"/>
                <a:cs typeface="Calibri"/>
              </a:rPr>
              <a:t>in the cell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range.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50" dirty="0">
                <a:latin typeface="Calibri"/>
                <a:cs typeface="Calibri"/>
              </a:rPr>
              <a:t>You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can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also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select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column </a:t>
            </a:r>
            <a:r>
              <a:rPr sz="2000" spc="-15" dirty="0">
                <a:latin typeface="Calibri"/>
                <a:cs typeface="Calibri"/>
              </a:rPr>
              <a:t>letter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on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frame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before</a:t>
            </a:r>
            <a:r>
              <a:rPr sz="2000" spc="-10" dirty="0">
                <a:latin typeface="Calibri"/>
                <a:cs typeface="Calibri"/>
              </a:rPr>
              <a:t> you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choose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 Insert </a:t>
            </a:r>
            <a:r>
              <a:rPr sz="2000" spc="-5" dirty="0">
                <a:latin typeface="Calibri"/>
                <a:cs typeface="Calibri"/>
              </a:rPr>
              <a:t>command.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Then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click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E36C09"/>
                </a:solidFill>
                <a:latin typeface="Calibri"/>
                <a:cs typeface="Calibri"/>
              </a:rPr>
              <a:t>Ok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04694" y="1396949"/>
            <a:ext cx="43516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u="heavy" spc="-5" dirty="0">
                <a:uFill>
                  <a:solidFill>
                    <a:srgbClr val="4F6128"/>
                  </a:solidFill>
                </a:uFill>
                <a:latin typeface="Calibri"/>
                <a:cs typeface="Calibri"/>
              </a:rPr>
              <a:t>MS</a:t>
            </a:r>
            <a:r>
              <a:rPr sz="4000" b="0" u="heavy" spc="-40" dirty="0">
                <a:uFill>
                  <a:solidFill>
                    <a:srgbClr val="4F6128"/>
                  </a:solidFill>
                </a:uFill>
                <a:latin typeface="Calibri"/>
                <a:cs typeface="Calibri"/>
              </a:rPr>
              <a:t> </a:t>
            </a:r>
            <a:r>
              <a:rPr sz="4000" b="0" u="heavy" spc="-25" dirty="0">
                <a:uFill>
                  <a:solidFill>
                    <a:srgbClr val="4F6128"/>
                  </a:solidFill>
                </a:uFill>
                <a:latin typeface="Calibri"/>
                <a:cs typeface="Calibri"/>
              </a:rPr>
              <a:t>EXCEL</a:t>
            </a:r>
            <a:r>
              <a:rPr sz="4000" b="0" u="heavy" spc="-35" dirty="0">
                <a:uFill>
                  <a:solidFill>
                    <a:srgbClr val="4F6128"/>
                  </a:solidFill>
                </a:uFill>
                <a:latin typeface="Calibri"/>
                <a:cs typeface="Calibri"/>
              </a:rPr>
              <a:t> </a:t>
            </a:r>
            <a:r>
              <a:rPr sz="4000" b="0" u="heavy" spc="-5" dirty="0">
                <a:uFill>
                  <a:solidFill>
                    <a:srgbClr val="4F6128"/>
                  </a:solidFill>
                </a:uFill>
                <a:latin typeface="Calibri"/>
                <a:cs typeface="Calibri"/>
              </a:rPr>
              <a:t>FUNCTION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84910" y="2293747"/>
            <a:ext cx="7389495" cy="19348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175" algn="ctr">
              <a:lnSpc>
                <a:spcPct val="100000"/>
              </a:lnSpc>
              <a:spcBef>
                <a:spcPts val="95"/>
              </a:spcBef>
              <a:tabLst>
                <a:tab pos="916305" algn="l"/>
              </a:tabLst>
            </a:pPr>
            <a:r>
              <a:rPr sz="2500" b="1" u="heavy" spc="-10" dirty="0">
                <a:solidFill>
                  <a:srgbClr val="4F6128"/>
                </a:solidFill>
                <a:uFill>
                  <a:solidFill>
                    <a:srgbClr val="4F6128"/>
                  </a:solidFill>
                </a:uFill>
                <a:latin typeface="Calibri"/>
                <a:cs typeface="Calibri"/>
              </a:rPr>
              <a:t>BASIC	</a:t>
            </a:r>
            <a:r>
              <a:rPr sz="2500" b="1" u="heavy" spc="-5" dirty="0">
                <a:solidFill>
                  <a:srgbClr val="4F6128"/>
                </a:solidFill>
                <a:uFill>
                  <a:solidFill>
                    <a:srgbClr val="4F6128"/>
                  </a:solidFill>
                </a:uFill>
                <a:latin typeface="Calibri"/>
                <a:cs typeface="Calibri"/>
              </a:rPr>
              <a:t>TERMS</a:t>
            </a:r>
            <a:endParaRPr sz="2500">
              <a:latin typeface="Calibri"/>
              <a:cs typeface="Calibri"/>
            </a:endParaRPr>
          </a:p>
          <a:p>
            <a:pPr marL="36830" marR="29845" algn="ctr">
              <a:lnSpc>
                <a:spcPct val="100000"/>
              </a:lnSpc>
              <a:spcBef>
                <a:spcPts val="30"/>
              </a:spcBef>
            </a:pPr>
            <a:r>
              <a:rPr sz="2000" b="1" spc="-5" dirty="0">
                <a:latin typeface="Calibri"/>
                <a:cs typeface="Calibri"/>
              </a:rPr>
              <a:t>ARGUMENTS</a:t>
            </a:r>
            <a:r>
              <a:rPr sz="1600" b="1" spc="-5" dirty="0">
                <a:latin typeface="Calibri"/>
                <a:cs typeface="Calibri"/>
              </a:rPr>
              <a:t>:- </a:t>
            </a:r>
            <a:r>
              <a:rPr sz="2000" spc="-5" dirty="0">
                <a:latin typeface="Calibri"/>
                <a:cs typeface="Calibri"/>
              </a:rPr>
              <a:t>Arguments </a:t>
            </a:r>
            <a:r>
              <a:rPr sz="2000" spc="-10" dirty="0">
                <a:latin typeface="Calibri"/>
                <a:cs typeface="Calibri"/>
              </a:rPr>
              <a:t>are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5" dirty="0">
                <a:latin typeface="Calibri"/>
                <a:cs typeface="Calibri"/>
              </a:rPr>
              <a:t>values </a:t>
            </a:r>
            <a:r>
              <a:rPr sz="2000" dirty="0">
                <a:latin typeface="Calibri"/>
                <a:cs typeface="Calibri"/>
              </a:rPr>
              <a:t>passed </a:t>
            </a:r>
            <a:r>
              <a:rPr sz="2000" spc="-10" dirty="0">
                <a:latin typeface="Calibri"/>
                <a:cs typeface="Calibri"/>
              </a:rPr>
              <a:t>to </a:t>
            </a:r>
            <a:r>
              <a:rPr sz="2000" dirty="0">
                <a:latin typeface="Calibri"/>
                <a:cs typeface="Calibri"/>
              </a:rPr>
              <a:t>the functions, </a:t>
            </a:r>
            <a:r>
              <a:rPr sz="2000" spc="-5" dirty="0">
                <a:latin typeface="Calibri"/>
                <a:cs typeface="Calibri"/>
              </a:rPr>
              <a:t>using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which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function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carries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out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some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task.</a:t>
            </a:r>
            <a:endParaRPr sz="2000">
              <a:latin typeface="Calibri"/>
              <a:cs typeface="Calibri"/>
            </a:endParaRPr>
          </a:p>
          <a:p>
            <a:pPr marL="12700" marR="5080" indent="-3810" algn="ctr">
              <a:lnSpc>
                <a:spcPct val="100000"/>
              </a:lnSpc>
            </a:pPr>
            <a:r>
              <a:rPr sz="2000" b="1" spc="-15" dirty="0">
                <a:latin typeface="Calibri"/>
                <a:cs typeface="Calibri"/>
              </a:rPr>
              <a:t>Syntax:- </a:t>
            </a:r>
            <a:r>
              <a:rPr sz="2000" spc="-5" dirty="0">
                <a:latin typeface="Calibri"/>
                <a:cs typeface="Calibri"/>
              </a:rPr>
              <a:t>The structure of </a:t>
            </a:r>
            <a:r>
              <a:rPr sz="2000" dirty="0">
                <a:latin typeface="Calibri"/>
                <a:cs typeface="Calibri"/>
              </a:rPr>
              <a:t>a function begins </a:t>
            </a:r>
            <a:r>
              <a:rPr sz="2000" spc="-5" dirty="0">
                <a:latin typeface="Calibri"/>
                <a:cs typeface="Calibri"/>
              </a:rPr>
              <a:t>being with </a:t>
            </a:r>
            <a:r>
              <a:rPr sz="2000" dirty="0">
                <a:latin typeface="Calibri"/>
                <a:cs typeface="Calibri"/>
              </a:rPr>
              <a:t>function </a:t>
            </a:r>
            <a:r>
              <a:rPr sz="2000" spc="-5" dirty="0">
                <a:latin typeface="Calibri"/>
                <a:cs typeface="Calibri"/>
              </a:rPr>
              <a:t>name, 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followed </a:t>
            </a:r>
            <a:r>
              <a:rPr sz="2000" spc="-5" dirty="0">
                <a:latin typeface="Calibri"/>
                <a:cs typeface="Calibri"/>
              </a:rPr>
              <a:t>by </a:t>
            </a:r>
            <a:r>
              <a:rPr sz="2000" dirty="0">
                <a:latin typeface="Calibri"/>
                <a:cs typeface="Calibri"/>
              </a:rPr>
              <a:t>an </a:t>
            </a:r>
            <a:r>
              <a:rPr sz="2000" spc="-5" dirty="0">
                <a:latin typeface="Calibri"/>
                <a:cs typeface="Calibri"/>
              </a:rPr>
              <a:t>opening parenthesis, </a:t>
            </a:r>
            <a:r>
              <a:rPr sz="2000" dirty="0">
                <a:latin typeface="Calibri"/>
                <a:cs typeface="Calibri"/>
              </a:rPr>
              <a:t>the </a:t>
            </a:r>
            <a:r>
              <a:rPr sz="2000" spc="-5" dirty="0">
                <a:latin typeface="Calibri"/>
                <a:cs typeface="Calibri"/>
              </a:rPr>
              <a:t>arguments </a:t>
            </a:r>
            <a:r>
              <a:rPr sz="2000" spc="-15" dirty="0">
                <a:latin typeface="Calibri"/>
                <a:cs typeface="Calibri"/>
              </a:rPr>
              <a:t>for </a:t>
            </a:r>
            <a:r>
              <a:rPr sz="2000" dirty="0">
                <a:latin typeface="Calibri"/>
                <a:cs typeface="Calibri"/>
              </a:rPr>
              <a:t>the function </a:t>
            </a:r>
            <a:r>
              <a:rPr sz="2000" spc="-10" dirty="0">
                <a:latin typeface="Calibri"/>
                <a:cs typeface="Calibri"/>
              </a:rPr>
              <a:t>are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separated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by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comas,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 closing </a:t>
            </a:r>
            <a:r>
              <a:rPr sz="2000" spc="-5" dirty="0">
                <a:latin typeface="Calibri"/>
                <a:cs typeface="Calibri"/>
              </a:rPr>
              <a:t>parenthesis.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9905" y="807542"/>
            <a:ext cx="16713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u="heavy" dirty="0">
                <a:uFill>
                  <a:solidFill>
                    <a:srgbClr val="4F6128"/>
                  </a:solidFill>
                </a:uFill>
                <a:latin typeface="Calibri"/>
                <a:cs typeface="Calibri"/>
              </a:rPr>
              <a:t>1.</a:t>
            </a:r>
            <a:r>
              <a:rPr b="0" u="heavy" spc="-75" dirty="0">
                <a:uFill>
                  <a:solidFill>
                    <a:srgbClr val="4F6128"/>
                  </a:solidFill>
                </a:uFill>
                <a:latin typeface="Calibri"/>
                <a:cs typeface="Calibri"/>
              </a:rPr>
              <a:t> </a:t>
            </a:r>
            <a:r>
              <a:rPr b="0" u="heavy" spc="-5" dirty="0">
                <a:uFill>
                  <a:solidFill>
                    <a:srgbClr val="4F6128"/>
                  </a:solidFill>
                </a:uFill>
                <a:latin typeface="Calibri"/>
                <a:cs typeface="Calibri"/>
              </a:rPr>
              <a:t>SUM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6303" y="1781861"/>
            <a:ext cx="5208905" cy="281305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400" b="1" spc="-5" dirty="0">
                <a:solidFill>
                  <a:srgbClr val="E36C09"/>
                </a:solidFill>
                <a:latin typeface="Calibri"/>
                <a:cs typeface="Calibri"/>
              </a:rPr>
              <a:t>Meaning:-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sz="2000" spc="-5" dirty="0">
                <a:latin typeface="Calibri"/>
                <a:cs typeface="Calibri"/>
              </a:rPr>
              <a:t>This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function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used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for </a:t>
            </a:r>
            <a:r>
              <a:rPr sz="2000" dirty="0">
                <a:latin typeface="Calibri"/>
                <a:cs typeface="Calibri"/>
              </a:rPr>
              <a:t>adding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number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 </a:t>
            </a:r>
            <a:r>
              <a:rPr sz="2000" spc="-20" dirty="0">
                <a:latin typeface="Calibri"/>
                <a:cs typeface="Calibri"/>
              </a:rPr>
              <a:t>excel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sz="2400" b="1" spc="-20" dirty="0">
                <a:solidFill>
                  <a:srgbClr val="E36C09"/>
                </a:solidFill>
                <a:latin typeface="Calibri"/>
                <a:cs typeface="Calibri"/>
              </a:rPr>
              <a:t>Syntax:-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sz="2000" b="1" dirty="0">
                <a:latin typeface="Calibri"/>
                <a:cs typeface="Calibri"/>
              </a:rPr>
              <a:t>Sum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function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=sum(number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1,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number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2...)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sz="2400" b="1" spc="-10" dirty="0">
                <a:solidFill>
                  <a:srgbClr val="E36C09"/>
                </a:solidFill>
                <a:latin typeface="Calibri"/>
                <a:cs typeface="Calibri"/>
              </a:rPr>
              <a:t>Arguments</a:t>
            </a:r>
            <a:r>
              <a:rPr sz="2400" b="1" spc="-40" dirty="0">
                <a:solidFill>
                  <a:srgbClr val="E36C09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E36C09"/>
                </a:solidFill>
                <a:latin typeface="Calibri"/>
                <a:cs typeface="Calibri"/>
              </a:rPr>
              <a:t>:-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09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b="1" dirty="0">
                <a:latin typeface="Calibri"/>
                <a:cs typeface="Calibri"/>
              </a:rPr>
              <a:t>number1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-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The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first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value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to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sum.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b="1" dirty="0">
                <a:latin typeface="Calibri"/>
                <a:cs typeface="Calibri"/>
              </a:rPr>
              <a:t>number2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-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[optional]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The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second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value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to </a:t>
            </a:r>
            <a:r>
              <a:rPr sz="2000" spc="-5" dirty="0">
                <a:latin typeface="Calibri"/>
                <a:cs typeface="Calibri"/>
              </a:rPr>
              <a:t>sum.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6303" y="603630"/>
            <a:ext cx="14833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000000"/>
                </a:solidFill>
              </a:rPr>
              <a:t>E</a:t>
            </a:r>
            <a:r>
              <a:rPr sz="2800" spc="-50" dirty="0">
                <a:solidFill>
                  <a:srgbClr val="000000"/>
                </a:solidFill>
              </a:rPr>
              <a:t>x</a:t>
            </a:r>
            <a:r>
              <a:rPr sz="2800" spc="-5" dirty="0">
                <a:solidFill>
                  <a:srgbClr val="000000"/>
                </a:solidFill>
              </a:rPr>
              <a:t>ample</a:t>
            </a:r>
            <a:r>
              <a:rPr sz="2800" spc="-15" dirty="0">
                <a:solidFill>
                  <a:srgbClr val="000000"/>
                </a:solidFill>
              </a:rPr>
              <a:t>:</a:t>
            </a:r>
            <a:r>
              <a:rPr sz="2800" spc="-5" dirty="0">
                <a:solidFill>
                  <a:srgbClr val="000000"/>
                </a:solidFill>
              </a:rPr>
              <a:t>-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5948298" y="1128750"/>
            <a:ext cx="2155825" cy="1177925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260985" indent="-248920">
              <a:lnSpc>
                <a:spcPct val="100000"/>
              </a:lnSpc>
              <a:spcBef>
                <a:spcPts val="795"/>
              </a:spcBef>
              <a:buAutoNum type="arabicPeriod"/>
              <a:tabLst>
                <a:tab pos="261620" algn="l"/>
              </a:tabLst>
            </a:pPr>
            <a:r>
              <a:rPr sz="2000" spc="-10" dirty="0">
                <a:latin typeface="Calibri"/>
                <a:cs typeface="Calibri"/>
              </a:rPr>
              <a:t>Enter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function</a:t>
            </a:r>
            <a:endParaRPr sz="2000">
              <a:latin typeface="Calibri"/>
              <a:cs typeface="Calibri"/>
            </a:endParaRPr>
          </a:p>
          <a:p>
            <a:pPr marL="290195" indent="-249554">
              <a:lnSpc>
                <a:spcPct val="100000"/>
              </a:lnSpc>
              <a:spcBef>
                <a:spcPts val="695"/>
              </a:spcBef>
              <a:buAutoNum type="arabicPeriod"/>
              <a:tabLst>
                <a:tab pos="290830" algn="l"/>
              </a:tabLst>
            </a:pPr>
            <a:r>
              <a:rPr sz="2000" spc="-5" dirty="0">
                <a:latin typeface="Calibri"/>
                <a:cs typeface="Calibri"/>
              </a:rPr>
              <a:t>Select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column</a:t>
            </a:r>
            <a:endParaRPr sz="2000">
              <a:latin typeface="Calibri"/>
              <a:cs typeface="Calibri"/>
            </a:endParaRPr>
          </a:p>
          <a:p>
            <a:pPr marL="348615" indent="-251460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349250" algn="l"/>
              </a:tabLst>
            </a:pPr>
            <a:r>
              <a:rPr sz="2000" spc="-10" dirty="0">
                <a:latin typeface="Calibri"/>
                <a:cs typeface="Calibri"/>
              </a:rPr>
              <a:t>press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enter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6303" y="4902200"/>
            <a:ext cx="611695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Calibri"/>
                <a:cs typeface="Calibri"/>
              </a:rPr>
              <a:t>Marks1 </a:t>
            </a:r>
            <a:r>
              <a:rPr sz="2000" spc="-10" dirty="0">
                <a:latin typeface="Calibri"/>
                <a:cs typeface="Calibri"/>
              </a:rPr>
              <a:t>total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is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i.e.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79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same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apply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to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marks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2 </a:t>
            </a:r>
            <a:r>
              <a:rPr sz="2000" spc="-5" dirty="0">
                <a:latin typeface="Calibri"/>
                <a:cs typeface="Calibri"/>
              </a:rPr>
              <a:t>column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i.e. </a:t>
            </a:r>
            <a:r>
              <a:rPr sz="2000" dirty="0">
                <a:latin typeface="Calibri"/>
                <a:cs typeface="Calibri"/>
              </a:rPr>
              <a:t>73</a:t>
            </a:r>
            <a:endParaRPr sz="2000">
              <a:latin typeface="Calibri"/>
              <a:cs typeface="Calibri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245173" y="1262380"/>
          <a:ext cx="5473063" cy="29260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7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52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03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03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NAME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MARKS</a:t>
                      </a:r>
                      <a:r>
                        <a:rPr sz="18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1(20)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MARKS2(20)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40" dirty="0">
                          <a:latin typeface="Calibri"/>
                          <a:cs typeface="Calibri"/>
                        </a:rPr>
                        <a:t>RITA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12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14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3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SEEMA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14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16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4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SONIA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16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18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35" dirty="0">
                          <a:latin typeface="Calibri"/>
                          <a:cs typeface="Calibri"/>
                        </a:rPr>
                        <a:t>TARUN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18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10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6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TINA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19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17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7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0" dirty="0">
                          <a:latin typeface="Calibri"/>
                          <a:cs typeface="Calibri"/>
                        </a:rPr>
                        <a:t>TOTAL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=sum(B2:B6)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=sum(C2:C6)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5076444" y="1268475"/>
            <a:ext cx="939165" cy="2737485"/>
          </a:xfrm>
          <a:custGeom>
            <a:avLst/>
            <a:gdLst/>
            <a:ahLst/>
            <a:cxnLst/>
            <a:rect l="l" t="t" r="r" b="b"/>
            <a:pathLst>
              <a:path w="939164" h="2737485">
                <a:moveTo>
                  <a:pt x="939165" y="509524"/>
                </a:moveTo>
                <a:lnTo>
                  <a:pt x="933069" y="498348"/>
                </a:lnTo>
                <a:lnTo>
                  <a:pt x="778027" y="581825"/>
                </a:lnTo>
                <a:lnTo>
                  <a:pt x="869569" y="2032"/>
                </a:lnTo>
                <a:lnTo>
                  <a:pt x="857123" y="0"/>
                </a:lnTo>
                <a:lnTo>
                  <a:pt x="764057" y="589356"/>
                </a:lnTo>
                <a:lnTo>
                  <a:pt x="28752" y="985266"/>
                </a:lnTo>
                <a:lnTo>
                  <a:pt x="62484" y="930021"/>
                </a:lnTo>
                <a:lnTo>
                  <a:pt x="64389" y="927100"/>
                </a:lnTo>
                <a:lnTo>
                  <a:pt x="63373" y="923163"/>
                </a:lnTo>
                <a:lnTo>
                  <a:pt x="60452" y="921385"/>
                </a:lnTo>
                <a:lnTo>
                  <a:pt x="57404" y="919480"/>
                </a:lnTo>
                <a:lnTo>
                  <a:pt x="53467" y="920496"/>
                </a:lnTo>
                <a:lnTo>
                  <a:pt x="0" y="1007999"/>
                </a:lnTo>
                <a:lnTo>
                  <a:pt x="102489" y="1011555"/>
                </a:lnTo>
                <a:lnTo>
                  <a:pt x="105410" y="1008761"/>
                </a:lnTo>
                <a:lnTo>
                  <a:pt x="105448" y="1007618"/>
                </a:lnTo>
                <a:lnTo>
                  <a:pt x="105664" y="1001776"/>
                </a:lnTo>
                <a:lnTo>
                  <a:pt x="102997" y="998855"/>
                </a:lnTo>
                <a:lnTo>
                  <a:pt x="34759" y="996492"/>
                </a:lnTo>
                <a:lnTo>
                  <a:pt x="761555" y="605155"/>
                </a:lnTo>
                <a:lnTo>
                  <a:pt x="430644" y="2700756"/>
                </a:lnTo>
                <a:lnTo>
                  <a:pt x="407162" y="2640457"/>
                </a:lnTo>
                <a:lnTo>
                  <a:pt x="405892" y="2637155"/>
                </a:lnTo>
                <a:lnTo>
                  <a:pt x="402209" y="2635504"/>
                </a:lnTo>
                <a:lnTo>
                  <a:pt x="395605" y="2638044"/>
                </a:lnTo>
                <a:lnTo>
                  <a:pt x="394081" y="2641727"/>
                </a:lnTo>
                <a:lnTo>
                  <a:pt x="395351" y="2645029"/>
                </a:lnTo>
                <a:lnTo>
                  <a:pt x="431292" y="2737358"/>
                </a:lnTo>
                <a:lnTo>
                  <a:pt x="440601" y="2725928"/>
                </a:lnTo>
                <a:lnTo>
                  <a:pt x="493903" y="2660523"/>
                </a:lnTo>
                <a:lnTo>
                  <a:pt x="496189" y="2657856"/>
                </a:lnTo>
                <a:lnTo>
                  <a:pt x="495808" y="2653919"/>
                </a:lnTo>
                <a:lnTo>
                  <a:pt x="490347" y="2649474"/>
                </a:lnTo>
                <a:lnTo>
                  <a:pt x="486283" y="2649855"/>
                </a:lnTo>
                <a:lnTo>
                  <a:pt x="443217" y="2702649"/>
                </a:lnTo>
                <a:lnTo>
                  <a:pt x="775538" y="597636"/>
                </a:lnTo>
                <a:lnTo>
                  <a:pt x="939165" y="509524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</TotalTime>
  <Words>1225</Words>
  <Application>Microsoft Office PowerPoint</Application>
  <PresentationFormat>On-screen Show (4:3)</PresentationFormat>
  <Paragraphs>298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Adobe Garamond Pro</vt:lpstr>
      <vt:lpstr>Arial</vt:lpstr>
      <vt:lpstr>Arial MT</vt:lpstr>
      <vt:lpstr>Calibri</vt:lpstr>
      <vt:lpstr>Century Gothic</vt:lpstr>
      <vt:lpstr>Times New Roman</vt:lpstr>
      <vt:lpstr>Wingdings</vt:lpstr>
      <vt:lpstr>Wingdings 3</vt:lpstr>
      <vt:lpstr>Ion</vt:lpstr>
      <vt:lpstr>Microsoft Excel</vt:lpstr>
      <vt:lpstr>Ms Excel</vt:lpstr>
      <vt:lpstr>PowerPoint Presentation</vt:lpstr>
      <vt:lpstr>RANGE  CELL</vt:lpstr>
      <vt:lpstr>Important terms</vt:lpstr>
      <vt:lpstr>Inserting a cell:-</vt:lpstr>
      <vt:lpstr>MS EXCEL FUNCTION</vt:lpstr>
      <vt:lpstr>1. SUM</vt:lpstr>
      <vt:lpstr>Example:-</vt:lpstr>
      <vt:lpstr>2.IF</vt:lpstr>
      <vt:lpstr>Example:-</vt:lpstr>
      <vt:lpstr>2A. IF OR</vt:lpstr>
      <vt:lpstr>Example:-</vt:lpstr>
      <vt:lpstr>2B. IF AND</vt:lpstr>
      <vt:lpstr>Example:-</vt:lpstr>
      <vt:lpstr>3. SUM IF</vt:lpstr>
      <vt:lpstr>Example:-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Excel</dc:title>
  <cp:lastModifiedBy>Admin</cp:lastModifiedBy>
  <cp:revision>1</cp:revision>
  <dcterms:created xsi:type="dcterms:W3CDTF">2022-09-07T17:03:00Z</dcterms:created>
  <dcterms:modified xsi:type="dcterms:W3CDTF">2022-09-07T17:08:21Z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2021-01-02T00:00:00Z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2022-09-07T00:00:00Z</vt:filetime>
  </property>
</Properties>
</file>