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12"/>
  </p:notesMasterIdLst>
  <p:sldIdLst>
    <p:sldId id="371" r:id="rId2"/>
    <p:sldId id="350" r:id="rId3"/>
    <p:sldId id="351" r:id="rId4"/>
    <p:sldId id="352" r:id="rId5"/>
    <p:sldId id="353" r:id="rId6"/>
    <p:sldId id="354" r:id="rId7"/>
    <p:sldId id="355" r:id="rId8"/>
    <p:sldId id="356" r:id="rId9"/>
    <p:sldId id="357" r:id="rId10"/>
    <p:sldId id="35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FFCC00"/>
    <a:srgbClr val="FFFFFF"/>
    <a:srgbClr val="000000"/>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429" autoAdjust="0"/>
    <p:restoredTop sz="94660"/>
  </p:normalViewPr>
  <p:slideViewPr>
    <p:cSldViewPr>
      <p:cViewPr varScale="1">
        <p:scale>
          <a:sx n="65" d="100"/>
          <a:sy n="65" d="100"/>
        </p:scale>
        <p:origin x="68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5.xml.rels><?xml version="1.0" encoding="UTF-8" standalone="yes"?>
<Relationships xmlns="http://schemas.openxmlformats.org/package/2006/relationships"><Relationship Id="rId3" Type="http://schemas.openxmlformats.org/officeDocument/2006/relationships/hyperlink" Target="http://en.wikipedia.org/wiki/Bicycle" TargetMode="External"/><Relationship Id="rId2" Type="http://schemas.openxmlformats.org/officeDocument/2006/relationships/hyperlink" Target="http://en.wikipedia.org/wiki/Walking" TargetMode="External"/><Relationship Id="rId1" Type="http://schemas.openxmlformats.org/officeDocument/2006/relationships/hyperlink" Target="http://en.wikipedia.org/wiki/Automobile" TargetMode="External"/><Relationship Id="rId5" Type="http://schemas.openxmlformats.org/officeDocument/2006/relationships/hyperlink" Target="http://en.wikipedia.org/wiki/Highway" TargetMode="External"/><Relationship Id="rId4" Type="http://schemas.openxmlformats.org/officeDocument/2006/relationships/hyperlink" Target="http://en.wikipedia.org/wiki/Public_transit" TargetMode="External"/></Relationships>
</file>

<file path=ppt/diagrams/_rels/drawing5.xml.rels><?xml version="1.0" encoding="UTF-8" standalone="yes"?>
<Relationships xmlns="http://schemas.openxmlformats.org/package/2006/relationships"><Relationship Id="rId3" Type="http://schemas.openxmlformats.org/officeDocument/2006/relationships/hyperlink" Target="http://en.wikipedia.org/wiki/Bicycle" TargetMode="External"/><Relationship Id="rId2" Type="http://schemas.openxmlformats.org/officeDocument/2006/relationships/hyperlink" Target="http://en.wikipedia.org/wiki/Walking" TargetMode="External"/><Relationship Id="rId1" Type="http://schemas.openxmlformats.org/officeDocument/2006/relationships/hyperlink" Target="http://en.wikipedia.org/wiki/Automobile" TargetMode="External"/><Relationship Id="rId5" Type="http://schemas.openxmlformats.org/officeDocument/2006/relationships/hyperlink" Target="http://en.wikipedia.org/wiki/Highway" TargetMode="External"/><Relationship Id="rId4" Type="http://schemas.openxmlformats.org/officeDocument/2006/relationships/hyperlink" Target="http://en.wikipedia.org/wiki/Public_transit"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4CF144-F3CF-4EDE-8E9F-F0DADF05FDF1}"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IN"/>
        </a:p>
      </dgm:t>
    </dgm:pt>
    <dgm:pt modelId="{A836F0F3-7632-46CD-BA80-EA2CFC21DEF9}">
      <dgm:prSet phldrT="[Text]" custT="1"/>
      <dgm:spPr/>
      <dgm:t>
        <a:bodyPr/>
        <a:lstStyle/>
        <a:p>
          <a:r>
            <a:rPr lang="en-US" sz="1600" b="1" dirty="0">
              <a:solidFill>
                <a:srgbClr val="00B050"/>
              </a:solidFill>
            </a:rPr>
            <a:t>TECHNOLOGY</a:t>
          </a:r>
          <a:endParaRPr lang="en-IN" sz="1600" b="1" dirty="0">
            <a:solidFill>
              <a:srgbClr val="00B050"/>
            </a:solidFill>
          </a:endParaRPr>
        </a:p>
      </dgm:t>
    </dgm:pt>
    <dgm:pt modelId="{9EC1DB76-3BA6-4C81-B469-50BED4019EF1}" type="parTrans" cxnId="{E34A3289-321F-4BB5-A0C0-0AE5BA1714E2}">
      <dgm:prSet/>
      <dgm:spPr/>
      <dgm:t>
        <a:bodyPr/>
        <a:lstStyle/>
        <a:p>
          <a:endParaRPr lang="en-IN"/>
        </a:p>
      </dgm:t>
    </dgm:pt>
    <dgm:pt modelId="{82560200-EFBD-49D0-8B85-9C77CC04A145}" type="sibTrans" cxnId="{E34A3289-321F-4BB5-A0C0-0AE5BA1714E2}">
      <dgm:prSet/>
      <dgm:spPr/>
      <dgm:t>
        <a:bodyPr/>
        <a:lstStyle/>
        <a:p>
          <a:endParaRPr lang="en-IN"/>
        </a:p>
      </dgm:t>
    </dgm:pt>
    <dgm:pt modelId="{2CF2119D-04F4-4580-B012-84F6C5CDE80A}">
      <dgm:prSet phldrT="[Text]" custT="1"/>
      <dgm:spPr/>
      <dgm:t>
        <a:bodyPr/>
        <a:lstStyle/>
        <a:p>
          <a:r>
            <a:rPr lang="en-US" sz="1600" b="1" dirty="0">
              <a:solidFill>
                <a:srgbClr val="00B050"/>
              </a:solidFill>
            </a:rPr>
            <a:t>NATURAL ENVIRONMENT</a:t>
          </a:r>
          <a:endParaRPr lang="en-IN" sz="1600" b="1" dirty="0">
            <a:solidFill>
              <a:srgbClr val="00B050"/>
            </a:solidFill>
          </a:endParaRPr>
        </a:p>
      </dgm:t>
    </dgm:pt>
    <dgm:pt modelId="{7B9861CA-2F49-4065-A032-E11CD83D051A}" type="parTrans" cxnId="{5DBB30B2-267F-4E8D-A790-6ADD7F09EAA5}">
      <dgm:prSet/>
      <dgm:spPr/>
      <dgm:t>
        <a:bodyPr/>
        <a:lstStyle/>
        <a:p>
          <a:endParaRPr lang="en-IN"/>
        </a:p>
      </dgm:t>
    </dgm:pt>
    <dgm:pt modelId="{02BB6A36-1D2F-44BC-BAE3-7045FF29ABDA}" type="sibTrans" cxnId="{5DBB30B2-267F-4E8D-A790-6ADD7F09EAA5}">
      <dgm:prSet/>
      <dgm:spPr/>
      <dgm:t>
        <a:bodyPr/>
        <a:lstStyle/>
        <a:p>
          <a:endParaRPr lang="en-IN"/>
        </a:p>
      </dgm:t>
    </dgm:pt>
    <dgm:pt modelId="{5AF3D0F2-9352-402E-A19F-A6759F0F99DF}">
      <dgm:prSet phldrT="[Text]" custT="1"/>
      <dgm:spPr/>
      <dgm:t>
        <a:bodyPr/>
        <a:lstStyle/>
        <a:p>
          <a:r>
            <a:rPr lang="en-US" sz="1600" b="1" dirty="0">
              <a:solidFill>
                <a:srgbClr val="00B050"/>
              </a:solidFill>
            </a:rPr>
            <a:t>URBAN ENVIRONMENT</a:t>
          </a:r>
          <a:endParaRPr lang="en-IN" sz="1600" b="1" dirty="0">
            <a:solidFill>
              <a:srgbClr val="00B050"/>
            </a:solidFill>
          </a:endParaRPr>
        </a:p>
      </dgm:t>
    </dgm:pt>
    <dgm:pt modelId="{317B7E62-FD67-4F80-A19A-FCBE40AAE6CE}" type="parTrans" cxnId="{3BE6AABE-570B-4D7F-BCA6-778A881F0274}">
      <dgm:prSet/>
      <dgm:spPr/>
      <dgm:t>
        <a:bodyPr/>
        <a:lstStyle/>
        <a:p>
          <a:endParaRPr lang="en-IN"/>
        </a:p>
      </dgm:t>
    </dgm:pt>
    <dgm:pt modelId="{0866129F-E4B6-4BF5-B146-7B5EDB348D1A}" type="sibTrans" cxnId="{3BE6AABE-570B-4D7F-BCA6-778A881F0274}">
      <dgm:prSet/>
      <dgm:spPr/>
      <dgm:t>
        <a:bodyPr/>
        <a:lstStyle/>
        <a:p>
          <a:endParaRPr lang="en-IN"/>
        </a:p>
      </dgm:t>
    </dgm:pt>
    <dgm:pt modelId="{3D7EBF3A-CCA7-451F-8ADD-CE12FF4990A1}">
      <dgm:prSet phldrT="[Text]" custT="1"/>
      <dgm:spPr/>
      <dgm:t>
        <a:bodyPr/>
        <a:lstStyle/>
        <a:p>
          <a:r>
            <a:rPr lang="en-US" sz="1600" b="1" dirty="0">
              <a:solidFill>
                <a:srgbClr val="00B050"/>
              </a:solidFill>
            </a:rPr>
            <a:t>INDIVIDUAL</a:t>
          </a:r>
          <a:endParaRPr lang="en-IN" sz="1600" b="1" dirty="0">
            <a:solidFill>
              <a:srgbClr val="00B050"/>
            </a:solidFill>
          </a:endParaRPr>
        </a:p>
      </dgm:t>
    </dgm:pt>
    <dgm:pt modelId="{96C8BCA8-6C53-48C7-A96C-42EC720C83C7}" type="parTrans" cxnId="{4DB8E112-A994-4B5E-A927-0396420BC533}">
      <dgm:prSet/>
      <dgm:spPr/>
      <dgm:t>
        <a:bodyPr/>
        <a:lstStyle/>
        <a:p>
          <a:endParaRPr lang="en-IN"/>
        </a:p>
      </dgm:t>
    </dgm:pt>
    <dgm:pt modelId="{8E9D815E-35B5-4C7F-AB26-1059952C12B6}" type="sibTrans" cxnId="{4DB8E112-A994-4B5E-A927-0396420BC533}">
      <dgm:prSet/>
      <dgm:spPr/>
      <dgm:t>
        <a:bodyPr/>
        <a:lstStyle/>
        <a:p>
          <a:endParaRPr lang="en-IN"/>
        </a:p>
      </dgm:t>
    </dgm:pt>
    <dgm:pt modelId="{AE96BB12-F6A8-41E4-9384-06A2F17D186D}">
      <dgm:prSet phldrT="[Text]" custT="1"/>
      <dgm:spPr/>
      <dgm:t>
        <a:bodyPr/>
        <a:lstStyle/>
        <a:p>
          <a:r>
            <a:rPr lang="en-US" sz="1600" b="1" dirty="0">
              <a:solidFill>
                <a:srgbClr val="00B050"/>
              </a:solidFill>
            </a:rPr>
            <a:t>COMMUNITY</a:t>
          </a:r>
          <a:endParaRPr lang="en-IN" sz="1600" b="1" dirty="0">
            <a:solidFill>
              <a:srgbClr val="00B050"/>
            </a:solidFill>
          </a:endParaRPr>
        </a:p>
      </dgm:t>
    </dgm:pt>
    <dgm:pt modelId="{CAAC471D-F55F-4FBE-8953-868A0C2885E6}" type="parTrans" cxnId="{C4E19542-6695-471D-9F51-9DDCFA5F9A3F}">
      <dgm:prSet/>
      <dgm:spPr/>
      <dgm:t>
        <a:bodyPr/>
        <a:lstStyle/>
        <a:p>
          <a:endParaRPr lang="en-IN"/>
        </a:p>
      </dgm:t>
    </dgm:pt>
    <dgm:pt modelId="{070DCF60-CB81-4354-AC52-666F2B073FBD}" type="sibTrans" cxnId="{C4E19542-6695-471D-9F51-9DDCFA5F9A3F}">
      <dgm:prSet/>
      <dgm:spPr/>
      <dgm:t>
        <a:bodyPr/>
        <a:lstStyle/>
        <a:p>
          <a:endParaRPr lang="en-IN"/>
        </a:p>
      </dgm:t>
    </dgm:pt>
    <dgm:pt modelId="{E40B6581-D60C-46AC-A99F-941F77B60D6F}" type="pres">
      <dgm:prSet presAssocID="{254CF144-F3CF-4EDE-8E9F-F0DADF05FDF1}" presName="cycle" presStyleCnt="0">
        <dgm:presLayoutVars>
          <dgm:dir/>
          <dgm:resizeHandles val="exact"/>
        </dgm:presLayoutVars>
      </dgm:prSet>
      <dgm:spPr/>
    </dgm:pt>
    <dgm:pt modelId="{9571928B-9295-41BC-9C96-2E68014C8C75}" type="pres">
      <dgm:prSet presAssocID="{A836F0F3-7632-46CD-BA80-EA2CFC21DEF9}" presName="dummy" presStyleCnt="0"/>
      <dgm:spPr/>
    </dgm:pt>
    <dgm:pt modelId="{7780B21A-8012-4584-94FC-B2F346F62CD1}" type="pres">
      <dgm:prSet presAssocID="{A836F0F3-7632-46CD-BA80-EA2CFC21DEF9}" presName="node" presStyleLbl="revTx" presStyleIdx="0" presStyleCnt="5" custScaleX="131110">
        <dgm:presLayoutVars>
          <dgm:bulletEnabled val="1"/>
        </dgm:presLayoutVars>
      </dgm:prSet>
      <dgm:spPr/>
    </dgm:pt>
    <dgm:pt modelId="{BB5C25F6-A82D-49DE-A26E-F2213FCD403F}" type="pres">
      <dgm:prSet presAssocID="{82560200-EFBD-49D0-8B85-9C77CC04A145}" presName="sibTrans" presStyleLbl="node1" presStyleIdx="0" presStyleCnt="5"/>
      <dgm:spPr/>
    </dgm:pt>
    <dgm:pt modelId="{4A6F7B5B-1D6A-429E-9216-6C9B5C4484A0}" type="pres">
      <dgm:prSet presAssocID="{2CF2119D-04F4-4580-B012-84F6C5CDE80A}" presName="dummy" presStyleCnt="0"/>
      <dgm:spPr/>
    </dgm:pt>
    <dgm:pt modelId="{16952BC2-F231-461F-A74E-665F12BCE5F3}" type="pres">
      <dgm:prSet presAssocID="{2CF2119D-04F4-4580-B012-84F6C5CDE80A}" presName="node" presStyleLbl="revTx" presStyleIdx="1" presStyleCnt="5" custScaleX="152286">
        <dgm:presLayoutVars>
          <dgm:bulletEnabled val="1"/>
        </dgm:presLayoutVars>
      </dgm:prSet>
      <dgm:spPr/>
    </dgm:pt>
    <dgm:pt modelId="{1438871B-D2C1-4684-AD49-4F025E66E050}" type="pres">
      <dgm:prSet presAssocID="{02BB6A36-1D2F-44BC-BAE3-7045FF29ABDA}" presName="sibTrans" presStyleLbl="node1" presStyleIdx="1" presStyleCnt="5"/>
      <dgm:spPr/>
    </dgm:pt>
    <dgm:pt modelId="{D2B5DF45-679E-4936-849A-1117D463FFAE}" type="pres">
      <dgm:prSet presAssocID="{5AF3D0F2-9352-402E-A19F-A6759F0F99DF}" presName="dummy" presStyleCnt="0"/>
      <dgm:spPr/>
    </dgm:pt>
    <dgm:pt modelId="{93B7922F-286D-4AEF-A853-35E447F9CBF6}" type="pres">
      <dgm:prSet presAssocID="{5AF3D0F2-9352-402E-A19F-A6759F0F99DF}" presName="node" presStyleLbl="revTx" presStyleIdx="2" presStyleCnt="5" custScaleX="172675" custRadScaleRad="98644" custRadScaleInc="-10336">
        <dgm:presLayoutVars>
          <dgm:bulletEnabled val="1"/>
        </dgm:presLayoutVars>
      </dgm:prSet>
      <dgm:spPr/>
    </dgm:pt>
    <dgm:pt modelId="{C4E79EDD-2DBB-44D0-848B-D932F5EFD029}" type="pres">
      <dgm:prSet presAssocID="{0866129F-E4B6-4BF5-B146-7B5EDB348D1A}" presName="sibTrans" presStyleLbl="node1" presStyleIdx="2" presStyleCnt="5"/>
      <dgm:spPr/>
    </dgm:pt>
    <dgm:pt modelId="{3BD5BAD4-028D-4F32-A4E2-FE44061982ED}" type="pres">
      <dgm:prSet presAssocID="{3D7EBF3A-CCA7-451F-8ADD-CE12FF4990A1}" presName="dummy" presStyleCnt="0"/>
      <dgm:spPr/>
    </dgm:pt>
    <dgm:pt modelId="{18C1E166-671D-49B2-B447-5D482A807482}" type="pres">
      <dgm:prSet presAssocID="{3D7EBF3A-CCA7-451F-8ADD-CE12FF4990A1}" presName="node" presStyleLbl="revTx" presStyleIdx="3" presStyleCnt="5" custScaleX="197149">
        <dgm:presLayoutVars>
          <dgm:bulletEnabled val="1"/>
        </dgm:presLayoutVars>
      </dgm:prSet>
      <dgm:spPr/>
    </dgm:pt>
    <dgm:pt modelId="{4E4C517C-106E-4465-84F6-63E35EBF9208}" type="pres">
      <dgm:prSet presAssocID="{8E9D815E-35B5-4C7F-AB26-1059952C12B6}" presName="sibTrans" presStyleLbl="node1" presStyleIdx="3" presStyleCnt="5"/>
      <dgm:spPr/>
    </dgm:pt>
    <dgm:pt modelId="{F0282FC5-3D01-497C-B1E0-BD086F3C4364}" type="pres">
      <dgm:prSet presAssocID="{AE96BB12-F6A8-41E4-9384-06A2F17D186D}" presName="dummy" presStyleCnt="0"/>
      <dgm:spPr/>
    </dgm:pt>
    <dgm:pt modelId="{6DE18125-53ED-428B-A1B7-74AD1AF795D8}" type="pres">
      <dgm:prSet presAssocID="{AE96BB12-F6A8-41E4-9384-06A2F17D186D}" presName="node" presStyleLbl="revTx" presStyleIdx="4" presStyleCnt="5" custScaleX="167743">
        <dgm:presLayoutVars>
          <dgm:bulletEnabled val="1"/>
        </dgm:presLayoutVars>
      </dgm:prSet>
      <dgm:spPr/>
    </dgm:pt>
    <dgm:pt modelId="{3284B494-90FE-4058-9FAA-90B86AEB1DEB}" type="pres">
      <dgm:prSet presAssocID="{070DCF60-CB81-4354-AC52-666F2B073FBD}" presName="sibTrans" presStyleLbl="node1" presStyleIdx="4" presStyleCnt="5" custScaleX="151526"/>
      <dgm:spPr/>
    </dgm:pt>
  </dgm:ptLst>
  <dgm:cxnLst>
    <dgm:cxn modelId="{AFD27F07-9C7C-4A37-BFC9-E7F5F2F82AF0}" type="presOf" srcId="{3D7EBF3A-CCA7-451F-8ADD-CE12FF4990A1}" destId="{18C1E166-671D-49B2-B447-5D482A807482}" srcOrd="0" destOrd="0" presId="urn:microsoft.com/office/officeart/2005/8/layout/cycle1"/>
    <dgm:cxn modelId="{4DB8E112-A994-4B5E-A927-0396420BC533}" srcId="{254CF144-F3CF-4EDE-8E9F-F0DADF05FDF1}" destId="{3D7EBF3A-CCA7-451F-8ADD-CE12FF4990A1}" srcOrd="3" destOrd="0" parTransId="{96C8BCA8-6C53-48C7-A96C-42EC720C83C7}" sibTransId="{8E9D815E-35B5-4C7F-AB26-1059952C12B6}"/>
    <dgm:cxn modelId="{0AA4DD27-4DB7-444C-AC0D-B3F556518FD6}" type="presOf" srcId="{070DCF60-CB81-4354-AC52-666F2B073FBD}" destId="{3284B494-90FE-4058-9FAA-90B86AEB1DEB}" srcOrd="0" destOrd="0" presId="urn:microsoft.com/office/officeart/2005/8/layout/cycle1"/>
    <dgm:cxn modelId="{C9DB0F36-F19F-4EAE-9BE0-A34B42BDBE09}" type="presOf" srcId="{82560200-EFBD-49D0-8B85-9C77CC04A145}" destId="{BB5C25F6-A82D-49DE-A26E-F2213FCD403F}" srcOrd="0" destOrd="0" presId="urn:microsoft.com/office/officeart/2005/8/layout/cycle1"/>
    <dgm:cxn modelId="{E33FFF36-EEBF-4CB3-A295-680625872187}" type="presOf" srcId="{02BB6A36-1D2F-44BC-BAE3-7045FF29ABDA}" destId="{1438871B-D2C1-4684-AD49-4F025E66E050}" srcOrd="0" destOrd="0" presId="urn:microsoft.com/office/officeart/2005/8/layout/cycle1"/>
    <dgm:cxn modelId="{C4E19542-6695-471D-9F51-9DDCFA5F9A3F}" srcId="{254CF144-F3CF-4EDE-8E9F-F0DADF05FDF1}" destId="{AE96BB12-F6A8-41E4-9384-06A2F17D186D}" srcOrd="4" destOrd="0" parTransId="{CAAC471D-F55F-4FBE-8953-868A0C2885E6}" sibTransId="{070DCF60-CB81-4354-AC52-666F2B073FBD}"/>
    <dgm:cxn modelId="{E34A3289-321F-4BB5-A0C0-0AE5BA1714E2}" srcId="{254CF144-F3CF-4EDE-8E9F-F0DADF05FDF1}" destId="{A836F0F3-7632-46CD-BA80-EA2CFC21DEF9}" srcOrd="0" destOrd="0" parTransId="{9EC1DB76-3BA6-4C81-B469-50BED4019EF1}" sibTransId="{82560200-EFBD-49D0-8B85-9C77CC04A145}"/>
    <dgm:cxn modelId="{645C6D91-213D-46CB-875D-8296C9807C9C}" type="presOf" srcId="{2CF2119D-04F4-4580-B012-84F6C5CDE80A}" destId="{16952BC2-F231-461F-A74E-665F12BCE5F3}" srcOrd="0" destOrd="0" presId="urn:microsoft.com/office/officeart/2005/8/layout/cycle1"/>
    <dgm:cxn modelId="{0E693C9D-2C71-43C5-ADFF-DA031941A020}" type="presOf" srcId="{254CF144-F3CF-4EDE-8E9F-F0DADF05FDF1}" destId="{E40B6581-D60C-46AC-A99F-941F77B60D6F}" srcOrd="0" destOrd="0" presId="urn:microsoft.com/office/officeart/2005/8/layout/cycle1"/>
    <dgm:cxn modelId="{CCCFA9B1-5CBB-467B-9EE9-BCA8EF84F3FF}" type="presOf" srcId="{AE96BB12-F6A8-41E4-9384-06A2F17D186D}" destId="{6DE18125-53ED-428B-A1B7-74AD1AF795D8}" srcOrd="0" destOrd="0" presId="urn:microsoft.com/office/officeart/2005/8/layout/cycle1"/>
    <dgm:cxn modelId="{5DBB30B2-267F-4E8D-A790-6ADD7F09EAA5}" srcId="{254CF144-F3CF-4EDE-8E9F-F0DADF05FDF1}" destId="{2CF2119D-04F4-4580-B012-84F6C5CDE80A}" srcOrd="1" destOrd="0" parTransId="{7B9861CA-2F49-4065-A032-E11CD83D051A}" sibTransId="{02BB6A36-1D2F-44BC-BAE3-7045FF29ABDA}"/>
    <dgm:cxn modelId="{3BE6AABE-570B-4D7F-BCA6-778A881F0274}" srcId="{254CF144-F3CF-4EDE-8E9F-F0DADF05FDF1}" destId="{5AF3D0F2-9352-402E-A19F-A6759F0F99DF}" srcOrd="2" destOrd="0" parTransId="{317B7E62-FD67-4F80-A19A-FCBE40AAE6CE}" sibTransId="{0866129F-E4B6-4BF5-B146-7B5EDB348D1A}"/>
    <dgm:cxn modelId="{7AE4F0C7-79A8-4164-9214-DD931986B0D9}" type="presOf" srcId="{5AF3D0F2-9352-402E-A19F-A6759F0F99DF}" destId="{93B7922F-286D-4AEF-A853-35E447F9CBF6}" srcOrd="0" destOrd="0" presId="urn:microsoft.com/office/officeart/2005/8/layout/cycle1"/>
    <dgm:cxn modelId="{CF14B3DA-F2C1-4851-A338-18276B18F4D7}" type="presOf" srcId="{0866129F-E4B6-4BF5-B146-7B5EDB348D1A}" destId="{C4E79EDD-2DBB-44D0-848B-D932F5EFD029}" srcOrd="0" destOrd="0" presId="urn:microsoft.com/office/officeart/2005/8/layout/cycle1"/>
    <dgm:cxn modelId="{EAA4B1EA-B61E-4E02-8F73-16965B5AFFAA}" type="presOf" srcId="{8E9D815E-35B5-4C7F-AB26-1059952C12B6}" destId="{4E4C517C-106E-4465-84F6-63E35EBF9208}" srcOrd="0" destOrd="0" presId="urn:microsoft.com/office/officeart/2005/8/layout/cycle1"/>
    <dgm:cxn modelId="{3E41EAF3-0188-4624-B4F2-06BD99B33061}" type="presOf" srcId="{A836F0F3-7632-46CD-BA80-EA2CFC21DEF9}" destId="{7780B21A-8012-4584-94FC-B2F346F62CD1}" srcOrd="0" destOrd="0" presId="urn:microsoft.com/office/officeart/2005/8/layout/cycle1"/>
    <dgm:cxn modelId="{26E3F201-9A22-4A39-8FB8-FE62B8FD5401}" type="presParOf" srcId="{E40B6581-D60C-46AC-A99F-941F77B60D6F}" destId="{9571928B-9295-41BC-9C96-2E68014C8C75}" srcOrd="0" destOrd="0" presId="urn:microsoft.com/office/officeart/2005/8/layout/cycle1"/>
    <dgm:cxn modelId="{D1FE8E3F-0B06-437A-8BB4-7CCE2F97C5CC}" type="presParOf" srcId="{E40B6581-D60C-46AC-A99F-941F77B60D6F}" destId="{7780B21A-8012-4584-94FC-B2F346F62CD1}" srcOrd="1" destOrd="0" presId="urn:microsoft.com/office/officeart/2005/8/layout/cycle1"/>
    <dgm:cxn modelId="{C175E02F-B6DF-46B2-BA4B-A011D047D7E0}" type="presParOf" srcId="{E40B6581-D60C-46AC-A99F-941F77B60D6F}" destId="{BB5C25F6-A82D-49DE-A26E-F2213FCD403F}" srcOrd="2" destOrd="0" presId="urn:microsoft.com/office/officeart/2005/8/layout/cycle1"/>
    <dgm:cxn modelId="{1DED0FCB-F711-4412-B092-00A119B90654}" type="presParOf" srcId="{E40B6581-D60C-46AC-A99F-941F77B60D6F}" destId="{4A6F7B5B-1D6A-429E-9216-6C9B5C4484A0}" srcOrd="3" destOrd="0" presId="urn:microsoft.com/office/officeart/2005/8/layout/cycle1"/>
    <dgm:cxn modelId="{96B210C7-489F-4C18-BB94-40CCDC228A28}" type="presParOf" srcId="{E40B6581-D60C-46AC-A99F-941F77B60D6F}" destId="{16952BC2-F231-461F-A74E-665F12BCE5F3}" srcOrd="4" destOrd="0" presId="urn:microsoft.com/office/officeart/2005/8/layout/cycle1"/>
    <dgm:cxn modelId="{3AA8CE71-FC56-483C-BF10-5CEAA06E2BC5}" type="presParOf" srcId="{E40B6581-D60C-46AC-A99F-941F77B60D6F}" destId="{1438871B-D2C1-4684-AD49-4F025E66E050}" srcOrd="5" destOrd="0" presId="urn:microsoft.com/office/officeart/2005/8/layout/cycle1"/>
    <dgm:cxn modelId="{6A899A36-C5C7-4D38-BD75-0C3D1A9E567C}" type="presParOf" srcId="{E40B6581-D60C-46AC-A99F-941F77B60D6F}" destId="{D2B5DF45-679E-4936-849A-1117D463FFAE}" srcOrd="6" destOrd="0" presId="urn:microsoft.com/office/officeart/2005/8/layout/cycle1"/>
    <dgm:cxn modelId="{62FAE2AD-050D-4386-A5AE-512263630A15}" type="presParOf" srcId="{E40B6581-D60C-46AC-A99F-941F77B60D6F}" destId="{93B7922F-286D-4AEF-A853-35E447F9CBF6}" srcOrd="7" destOrd="0" presId="urn:microsoft.com/office/officeart/2005/8/layout/cycle1"/>
    <dgm:cxn modelId="{1A4CBEDD-FFB0-4B49-AF6F-7E86782984B9}" type="presParOf" srcId="{E40B6581-D60C-46AC-A99F-941F77B60D6F}" destId="{C4E79EDD-2DBB-44D0-848B-D932F5EFD029}" srcOrd="8" destOrd="0" presId="urn:microsoft.com/office/officeart/2005/8/layout/cycle1"/>
    <dgm:cxn modelId="{790C0264-8974-4E8C-BE40-39E1983A446F}" type="presParOf" srcId="{E40B6581-D60C-46AC-A99F-941F77B60D6F}" destId="{3BD5BAD4-028D-4F32-A4E2-FE44061982ED}" srcOrd="9" destOrd="0" presId="urn:microsoft.com/office/officeart/2005/8/layout/cycle1"/>
    <dgm:cxn modelId="{97AA6D4B-0D91-40C7-B05D-888F01FAF916}" type="presParOf" srcId="{E40B6581-D60C-46AC-A99F-941F77B60D6F}" destId="{18C1E166-671D-49B2-B447-5D482A807482}" srcOrd="10" destOrd="0" presId="urn:microsoft.com/office/officeart/2005/8/layout/cycle1"/>
    <dgm:cxn modelId="{547FD60E-2A0C-4205-BAC5-6028F8B1B2C8}" type="presParOf" srcId="{E40B6581-D60C-46AC-A99F-941F77B60D6F}" destId="{4E4C517C-106E-4465-84F6-63E35EBF9208}" srcOrd="11" destOrd="0" presId="urn:microsoft.com/office/officeart/2005/8/layout/cycle1"/>
    <dgm:cxn modelId="{6681A842-4F72-414F-8545-48BFE3EDD94A}" type="presParOf" srcId="{E40B6581-D60C-46AC-A99F-941F77B60D6F}" destId="{F0282FC5-3D01-497C-B1E0-BD086F3C4364}" srcOrd="12" destOrd="0" presId="urn:microsoft.com/office/officeart/2005/8/layout/cycle1"/>
    <dgm:cxn modelId="{466983BD-AA69-4217-95B2-8EB220512183}" type="presParOf" srcId="{E40B6581-D60C-46AC-A99F-941F77B60D6F}" destId="{6DE18125-53ED-428B-A1B7-74AD1AF795D8}" srcOrd="13" destOrd="0" presId="urn:microsoft.com/office/officeart/2005/8/layout/cycle1"/>
    <dgm:cxn modelId="{AE91B4EE-2D2A-4C1E-B7C3-D56A313B7F6E}" type="presParOf" srcId="{E40B6581-D60C-46AC-A99F-941F77B60D6F}" destId="{3284B494-90FE-4058-9FAA-90B86AEB1DEB}" srcOrd="14" destOrd="0" presId="urn:microsoft.com/office/officeart/2005/8/layout/cycle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9FC788-1286-4E99-AF20-39E163463EB4}" type="doc">
      <dgm:prSet loTypeId="urn:microsoft.com/office/officeart/2005/8/layout/radial6" loCatId="relationship" qsTypeId="urn:microsoft.com/office/officeart/2005/8/quickstyle/simple2" qsCatId="simple" csTypeId="urn:microsoft.com/office/officeart/2005/8/colors/accent1_2" csCatId="accent1" phldr="1"/>
      <dgm:spPr/>
      <dgm:t>
        <a:bodyPr/>
        <a:lstStyle/>
        <a:p>
          <a:endParaRPr lang="en-IN"/>
        </a:p>
      </dgm:t>
    </dgm:pt>
    <dgm:pt modelId="{9D1043CD-4404-442C-A88D-7614FEBAC283}">
      <dgm:prSet phldrT="[Text]" custT="1"/>
      <dgm:spPr>
        <a:solidFill>
          <a:srgbClr val="00B0F0"/>
        </a:solidFill>
      </dgm:spPr>
      <dgm:t>
        <a:bodyPr/>
        <a:lstStyle/>
        <a:p>
          <a:r>
            <a:rPr lang="en-US" sz="1800" b="1" u="sng" dirty="0"/>
            <a:t>ORGANICISM</a:t>
          </a:r>
          <a:endParaRPr lang="en-IN" sz="1800" b="1" u="sng" dirty="0"/>
        </a:p>
      </dgm:t>
    </dgm:pt>
    <dgm:pt modelId="{9002E1F8-EE9D-44CE-81E3-B19AD2E2C7F9}" type="parTrans" cxnId="{B8689399-B7E1-4477-855C-E671D8DC5D12}">
      <dgm:prSet/>
      <dgm:spPr/>
      <dgm:t>
        <a:bodyPr/>
        <a:lstStyle/>
        <a:p>
          <a:endParaRPr lang="en-IN"/>
        </a:p>
      </dgm:t>
    </dgm:pt>
    <dgm:pt modelId="{69229995-1D9C-4DA1-A767-1EC62F0C3246}" type="sibTrans" cxnId="{B8689399-B7E1-4477-855C-E671D8DC5D12}">
      <dgm:prSet/>
      <dgm:spPr/>
      <dgm:t>
        <a:bodyPr/>
        <a:lstStyle/>
        <a:p>
          <a:endParaRPr lang="en-IN"/>
        </a:p>
      </dgm:t>
    </dgm:pt>
    <dgm:pt modelId="{E7351FEA-F2D2-4671-B138-69BB6E19917A}">
      <dgm:prSet phldrT="[Text]" custT="1"/>
      <dgm:spPr>
        <a:solidFill>
          <a:srgbClr val="00B0F0"/>
        </a:solidFill>
      </dgm:spPr>
      <dgm:t>
        <a:bodyPr/>
        <a:lstStyle/>
        <a:p>
          <a:r>
            <a:rPr lang="en-US" sz="1800" dirty="0"/>
            <a:t>VALUES</a:t>
          </a:r>
          <a:endParaRPr lang="en-IN" sz="1800" dirty="0"/>
        </a:p>
      </dgm:t>
    </dgm:pt>
    <dgm:pt modelId="{6290087C-EA77-4629-8444-CB1E3D7DB603}" type="parTrans" cxnId="{B57A2D3C-D548-4242-B494-2DADD7F39A82}">
      <dgm:prSet/>
      <dgm:spPr/>
      <dgm:t>
        <a:bodyPr/>
        <a:lstStyle/>
        <a:p>
          <a:endParaRPr lang="en-IN"/>
        </a:p>
      </dgm:t>
    </dgm:pt>
    <dgm:pt modelId="{07994DB8-8841-40AD-8B35-D6B0F95EF350}" type="sibTrans" cxnId="{B57A2D3C-D548-4242-B494-2DADD7F39A82}">
      <dgm:prSet/>
      <dgm:spPr/>
      <dgm:t>
        <a:bodyPr/>
        <a:lstStyle/>
        <a:p>
          <a:endParaRPr lang="en-IN"/>
        </a:p>
      </dgm:t>
    </dgm:pt>
    <dgm:pt modelId="{7B0CEF28-A5AB-46D7-8AD2-C11BE2077BBC}">
      <dgm:prSet phldrT="[Text]" custT="1"/>
      <dgm:spPr>
        <a:solidFill>
          <a:srgbClr val="00B0F0"/>
        </a:solidFill>
      </dgm:spPr>
      <dgm:t>
        <a:bodyPr/>
        <a:lstStyle/>
        <a:p>
          <a:r>
            <a:rPr lang="en-US" sz="1600" dirty="0"/>
            <a:t>TECHNOLOGY</a:t>
          </a:r>
          <a:endParaRPr lang="en-IN" sz="1600" dirty="0"/>
        </a:p>
      </dgm:t>
    </dgm:pt>
    <dgm:pt modelId="{3522AE0A-4668-4CCA-8948-9F8D1B487A27}" type="parTrans" cxnId="{1F0A90A5-68D4-46C8-9665-FDF4C8ECA9E6}">
      <dgm:prSet/>
      <dgm:spPr/>
      <dgm:t>
        <a:bodyPr/>
        <a:lstStyle/>
        <a:p>
          <a:endParaRPr lang="en-IN"/>
        </a:p>
      </dgm:t>
    </dgm:pt>
    <dgm:pt modelId="{3F9D46FC-DC04-41A2-9708-85166B9B6745}" type="sibTrans" cxnId="{1F0A90A5-68D4-46C8-9665-FDF4C8ECA9E6}">
      <dgm:prSet/>
      <dgm:spPr/>
      <dgm:t>
        <a:bodyPr/>
        <a:lstStyle/>
        <a:p>
          <a:endParaRPr lang="en-IN"/>
        </a:p>
      </dgm:t>
    </dgm:pt>
    <dgm:pt modelId="{8223F071-9CC2-4335-9E46-5491D2FE8360}">
      <dgm:prSet phldrT="[Text]" custT="1"/>
      <dgm:spPr>
        <a:solidFill>
          <a:srgbClr val="00B0F0"/>
        </a:solidFill>
      </dgm:spPr>
      <dgm:t>
        <a:bodyPr/>
        <a:lstStyle/>
        <a:p>
          <a:r>
            <a:rPr lang="en-US" sz="1400" dirty="0"/>
            <a:t>INDIVIDUAL PERSONALITY</a:t>
          </a:r>
          <a:endParaRPr lang="en-IN" sz="1400" dirty="0"/>
        </a:p>
      </dgm:t>
    </dgm:pt>
    <dgm:pt modelId="{31CA0F44-1054-48A8-B1F9-5105A39AEBED}" type="parTrans" cxnId="{FB202FEC-EE1A-49E1-95F1-6303FEA23D13}">
      <dgm:prSet/>
      <dgm:spPr/>
      <dgm:t>
        <a:bodyPr/>
        <a:lstStyle/>
        <a:p>
          <a:endParaRPr lang="en-IN"/>
        </a:p>
      </dgm:t>
    </dgm:pt>
    <dgm:pt modelId="{CA742F6D-3517-45AE-A5A1-3A28AF6D5188}" type="sibTrans" cxnId="{FB202FEC-EE1A-49E1-95F1-6303FEA23D13}">
      <dgm:prSet/>
      <dgm:spPr/>
      <dgm:t>
        <a:bodyPr/>
        <a:lstStyle/>
        <a:p>
          <a:endParaRPr lang="en-IN"/>
        </a:p>
      </dgm:t>
    </dgm:pt>
    <dgm:pt modelId="{4CE8541B-A411-46BB-82A1-56397A5AE923}">
      <dgm:prSet phldrT="[Text]" custT="1"/>
      <dgm:spPr>
        <a:solidFill>
          <a:srgbClr val="00B0F0"/>
        </a:solidFill>
      </dgm:spPr>
      <dgm:t>
        <a:bodyPr/>
        <a:lstStyle/>
        <a:p>
          <a:r>
            <a:rPr lang="en-US" sz="1400" dirty="0"/>
            <a:t>OBJECTIVE ENVIROONMENT</a:t>
          </a:r>
          <a:endParaRPr lang="en-IN" sz="1400" dirty="0"/>
        </a:p>
      </dgm:t>
    </dgm:pt>
    <dgm:pt modelId="{A5558E8E-49E6-4037-8D64-B9DCE8228E77}" type="parTrans" cxnId="{31A2ECB8-A79C-480C-8EAB-3B0A690E3690}">
      <dgm:prSet/>
      <dgm:spPr/>
      <dgm:t>
        <a:bodyPr/>
        <a:lstStyle/>
        <a:p>
          <a:endParaRPr lang="en-IN"/>
        </a:p>
      </dgm:t>
    </dgm:pt>
    <dgm:pt modelId="{A76391B3-2248-4C51-AA37-4097C9C645D5}" type="sibTrans" cxnId="{31A2ECB8-A79C-480C-8EAB-3B0A690E3690}">
      <dgm:prSet/>
      <dgm:spPr/>
      <dgm:t>
        <a:bodyPr/>
        <a:lstStyle/>
        <a:p>
          <a:endParaRPr lang="en-IN"/>
        </a:p>
      </dgm:t>
    </dgm:pt>
    <dgm:pt modelId="{A3E82CF8-1C71-465B-A050-0CB34BD23C10}" type="pres">
      <dgm:prSet presAssocID="{BE9FC788-1286-4E99-AF20-39E163463EB4}" presName="Name0" presStyleCnt="0">
        <dgm:presLayoutVars>
          <dgm:chMax val="1"/>
          <dgm:dir/>
          <dgm:animLvl val="ctr"/>
          <dgm:resizeHandles val="exact"/>
        </dgm:presLayoutVars>
      </dgm:prSet>
      <dgm:spPr/>
    </dgm:pt>
    <dgm:pt modelId="{007FE43F-A519-457C-859A-B31826820EDD}" type="pres">
      <dgm:prSet presAssocID="{9D1043CD-4404-442C-A88D-7614FEBAC283}" presName="centerShape" presStyleLbl="node0" presStyleIdx="0" presStyleCnt="1" custScaleX="143520" custLinFactNeighborX="-174" custLinFactNeighborY="-957"/>
      <dgm:spPr/>
    </dgm:pt>
    <dgm:pt modelId="{EBF5A472-7F24-445A-ABC6-6A051459CB57}" type="pres">
      <dgm:prSet presAssocID="{E7351FEA-F2D2-4671-B138-69BB6E19917A}" presName="node" presStyleLbl="node1" presStyleIdx="0" presStyleCnt="4" custScaleX="221132" custRadScaleRad="100272" custRadScaleInc="-12416">
        <dgm:presLayoutVars>
          <dgm:bulletEnabled val="1"/>
        </dgm:presLayoutVars>
      </dgm:prSet>
      <dgm:spPr/>
    </dgm:pt>
    <dgm:pt modelId="{A96521FE-05BC-4F97-8B38-51CE624ED81D}" type="pres">
      <dgm:prSet presAssocID="{E7351FEA-F2D2-4671-B138-69BB6E19917A}" presName="dummy" presStyleCnt="0"/>
      <dgm:spPr/>
    </dgm:pt>
    <dgm:pt modelId="{824A9710-59E9-4362-9DF1-CFDAEE7E040F}" type="pres">
      <dgm:prSet presAssocID="{07994DB8-8841-40AD-8B35-D6B0F95EF350}" presName="sibTrans" presStyleLbl="sibTrans2D1" presStyleIdx="0" presStyleCnt="4"/>
      <dgm:spPr/>
    </dgm:pt>
    <dgm:pt modelId="{A84C759D-0496-44C7-95F5-9900417791BB}" type="pres">
      <dgm:prSet presAssocID="{7B0CEF28-A5AB-46D7-8AD2-C11BE2077BBC}" presName="node" presStyleLbl="node1" presStyleIdx="1" presStyleCnt="4" custScaleX="141037">
        <dgm:presLayoutVars>
          <dgm:bulletEnabled val="1"/>
        </dgm:presLayoutVars>
      </dgm:prSet>
      <dgm:spPr/>
    </dgm:pt>
    <dgm:pt modelId="{D4A8DFC4-BC89-4664-B086-150FFA1FCE97}" type="pres">
      <dgm:prSet presAssocID="{7B0CEF28-A5AB-46D7-8AD2-C11BE2077BBC}" presName="dummy" presStyleCnt="0"/>
      <dgm:spPr/>
    </dgm:pt>
    <dgm:pt modelId="{F2B2B124-FBDD-4B65-AE03-655008086B0D}" type="pres">
      <dgm:prSet presAssocID="{3F9D46FC-DC04-41A2-9708-85166B9B6745}" presName="sibTrans" presStyleLbl="sibTrans2D1" presStyleIdx="1" presStyleCnt="4"/>
      <dgm:spPr/>
    </dgm:pt>
    <dgm:pt modelId="{03DEB03E-8D57-414A-86B2-9E5C169FBE55}" type="pres">
      <dgm:prSet presAssocID="{8223F071-9CC2-4335-9E46-5491D2FE8360}" presName="node" presStyleLbl="node1" presStyleIdx="2" presStyleCnt="4" custScaleX="240892" custRadScaleRad="100085" custRadScaleInc="-4246">
        <dgm:presLayoutVars>
          <dgm:bulletEnabled val="1"/>
        </dgm:presLayoutVars>
      </dgm:prSet>
      <dgm:spPr/>
    </dgm:pt>
    <dgm:pt modelId="{F2F7618F-5B45-4560-A9C3-480880CA563F}" type="pres">
      <dgm:prSet presAssocID="{8223F071-9CC2-4335-9E46-5491D2FE8360}" presName="dummy" presStyleCnt="0"/>
      <dgm:spPr/>
    </dgm:pt>
    <dgm:pt modelId="{E7F9D862-9FCF-44C0-A842-B044DBAF0975}" type="pres">
      <dgm:prSet presAssocID="{CA742F6D-3517-45AE-A5A1-3A28AF6D5188}" presName="sibTrans" presStyleLbl="sibTrans2D1" presStyleIdx="2" presStyleCnt="4"/>
      <dgm:spPr/>
    </dgm:pt>
    <dgm:pt modelId="{253A0C66-EB64-4F1A-A244-0C162C385A78}" type="pres">
      <dgm:prSet presAssocID="{4CE8541B-A411-46BB-82A1-56397A5AE923}" presName="node" presStyleLbl="node1" presStyleIdx="3" presStyleCnt="4" custScaleX="157846">
        <dgm:presLayoutVars>
          <dgm:bulletEnabled val="1"/>
        </dgm:presLayoutVars>
      </dgm:prSet>
      <dgm:spPr/>
    </dgm:pt>
    <dgm:pt modelId="{62BFA96B-BDEA-40F6-95EA-188CAFA2DE83}" type="pres">
      <dgm:prSet presAssocID="{4CE8541B-A411-46BB-82A1-56397A5AE923}" presName="dummy" presStyleCnt="0"/>
      <dgm:spPr/>
    </dgm:pt>
    <dgm:pt modelId="{96976D51-BE37-4A22-BD7F-3AC21C05948E}" type="pres">
      <dgm:prSet presAssocID="{A76391B3-2248-4C51-AA37-4097C9C645D5}" presName="sibTrans" presStyleLbl="sibTrans2D1" presStyleIdx="3" presStyleCnt="4"/>
      <dgm:spPr/>
    </dgm:pt>
  </dgm:ptLst>
  <dgm:cxnLst>
    <dgm:cxn modelId="{99E91602-24D6-4660-BBBE-F918088D8CFB}" type="presOf" srcId="{8223F071-9CC2-4335-9E46-5491D2FE8360}" destId="{03DEB03E-8D57-414A-86B2-9E5C169FBE55}" srcOrd="0" destOrd="0" presId="urn:microsoft.com/office/officeart/2005/8/layout/radial6"/>
    <dgm:cxn modelId="{9665ED18-4623-4C20-8486-7F8A6E1098EF}" type="presOf" srcId="{9D1043CD-4404-442C-A88D-7614FEBAC283}" destId="{007FE43F-A519-457C-859A-B31826820EDD}" srcOrd="0" destOrd="0" presId="urn:microsoft.com/office/officeart/2005/8/layout/radial6"/>
    <dgm:cxn modelId="{7E695123-001A-4194-9689-34769B38FC87}" type="presOf" srcId="{BE9FC788-1286-4E99-AF20-39E163463EB4}" destId="{A3E82CF8-1C71-465B-A050-0CB34BD23C10}" srcOrd="0" destOrd="0" presId="urn:microsoft.com/office/officeart/2005/8/layout/radial6"/>
    <dgm:cxn modelId="{B57A2D3C-D548-4242-B494-2DADD7F39A82}" srcId="{9D1043CD-4404-442C-A88D-7614FEBAC283}" destId="{E7351FEA-F2D2-4671-B138-69BB6E19917A}" srcOrd="0" destOrd="0" parTransId="{6290087C-EA77-4629-8444-CB1E3D7DB603}" sibTransId="{07994DB8-8841-40AD-8B35-D6B0F95EF350}"/>
    <dgm:cxn modelId="{F8CBE65B-15BD-44F9-BB45-500AF8A28D3A}" type="presOf" srcId="{3F9D46FC-DC04-41A2-9708-85166B9B6745}" destId="{F2B2B124-FBDD-4B65-AE03-655008086B0D}" srcOrd="0" destOrd="0" presId="urn:microsoft.com/office/officeart/2005/8/layout/radial6"/>
    <dgm:cxn modelId="{9C83DB57-AE80-413B-95EF-86563EA13AF3}" type="presOf" srcId="{A76391B3-2248-4C51-AA37-4097C9C645D5}" destId="{96976D51-BE37-4A22-BD7F-3AC21C05948E}" srcOrd="0" destOrd="0" presId="urn:microsoft.com/office/officeart/2005/8/layout/radial6"/>
    <dgm:cxn modelId="{C9CB2C5A-9FFB-4ECA-818E-C10C3F7A3B99}" type="presOf" srcId="{4CE8541B-A411-46BB-82A1-56397A5AE923}" destId="{253A0C66-EB64-4F1A-A244-0C162C385A78}" srcOrd="0" destOrd="0" presId="urn:microsoft.com/office/officeart/2005/8/layout/radial6"/>
    <dgm:cxn modelId="{BD2F8E87-FD1D-414C-B578-1F6B3A8B6667}" type="presOf" srcId="{07994DB8-8841-40AD-8B35-D6B0F95EF350}" destId="{824A9710-59E9-4362-9DF1-CFDAEE7E040F}" srcOrd="0" destOrd="0" presId="urn:microsoft.com/office/officeart/2005/8/layout/radial6"/>
    <dgm:cxn modelId="{B8689399-B7E1-4477-855C-E671D8DC5D12}" srcId="{BE9FC788-1286-4E99-AF20-39E163463EB4}" destId="{9D1043CD-4404-442C-A88D-7614FEBAC283}" srcOrd="0" destOrd="0" parTransId="{9002E1F8-EE9D-44CE-81E3-B19AD2E2C7F9}" sibTransId="{69229995-1D9C-4DA1-A767-1EC62F0C3246}"/>
    <dgm:cxn modelId="{1F0A90A5-68D4-46C8-9665-FDF4C8ECA9E6}" srcId="{9D1043CD-4404-442C-A88D-7614FEBAC283}" destId="{7B0CEF28-A5AB-46D7-8AD2-C11BE2077BBC}" srcOrd="1" destOrd="0" parTransId="{3522AE0A-4668-4CCA-8948-9F8D1B487A27}" sibTransId="{3F9D46FC-DC04-41A2-9708-85166B9B6745}"/>
    <dgm:cxn modelId="{A56DAFA6-7EFD-4F26-834F-CA7E9C9E6BB4}" type="presOf" srcId="{CA742F6D-3517-45AE-A5A1-3A28AF6D5188}" destId="{E7F9D862-9FCF-44C0-A842-B044DBAF0975}" srcOrd="0" destOrd="0" presId="urn:microsoft.com/office/officeart/2005/8/layout/radial6"/>
    <dgm:cxn modelId="{31A2ECB8-A79C-480C-8EAB-3B0A690E3690}" srcId="{9D1043CD-4404-442C-A88D-7614FEBAC283}" destId="{4CE8541B-A411-46BB-82A1-56397A5AE923}" srcOrd="3" destOrd="0" parTransId="{A5558E8E-49E6-4037-8D64-B9DCE8228E77}" sibTransId="{A76391B3-2248-4C51-AA37-4097C9C645D5}"/>
    <dgm:cxn modelId="{3BC2D8C3-12A6-4D9A-946B-A5E3BD612A15}" type="presOf" srcId="{E7351FEA-F2D2-4671-B138-69BB6E19917A}" destId="{EBF5A472-7F24-445A-ABC6-6A051459CB57}" srcOrd="0" destOrd="0" presId="urn:microsoft.com/office/officeart/2005/8/layout/radial6"/>
    <dgm:cxn modelId="{FB202FEC-EE1A-49E1-95F1-6303FEA23D13}" srcId="{9D1043CD-4404-442C-A88D-7614FEBAC283}" destId="{8223F071-9CC2-4335-9E46-5491D2FE8360}" srcOrd="2" destOrd="0" parTransId="{31CA0F44-1054-48A8-B1F9-5105A39AEBED}" sibTransId="{CA742F6D-3517-45AE-A5A1-3A28AF6D5188}"/>
    <dgm:cxn modelId="{0BF664F9-C6AB-47AB-AEA6-94AB0473AE91}" type="presOf" srcId="{7B0CEF28-A5AB-46D7-8AD2-C11BE2077BBC}" destId="{A84C759D-0496-44C7-95F5-9900417791BB}" srcOrd="0" destOrd="0" presId="urn:microsoft.com/office/officeart/2005/8/layout/radial6"/>
    <dgm:cxn modelId="{9214DA2A-9565-40A1-B135-E0ABE84C1134}" type="presParOf" srcId="{A3E82CF8-1C71-465B-A050-0CB34BD23C10}" destId="{007FE43F-A519-457C-859A-B31826820EDD}" srcOrd="0" destOrd="0" presId="urn:microsoft.com/office/officeart/2005/8/layout/radial6"/>
    <dgm:cxn modelId="{293D07FF-0024-42EF-AA83-7369CD4D0584}" type="presParOf" srcId="{A3E82CF8-1C71-465B-A050-0CB34BD23C10}" destId="{EBF5A472-7F24-445A-ABC6-6A051459CB57}" srcOrd="1" destOrd="0" presId="urn:microsoft.com/office/officeart/2005/8/layout/radial6"/>
    <dgm:cxn modelId="{FEBC59AF-1C3C-4301-BECB-4644F3319559}" type="presParOf" srcId="{A3E82CF8-1C71-465B-A050-0CB34BD23C10}" destId="{A96521FE-05BC-4F97-8B38-51CE624ED81D}" srcOrd="2" destOrd="0" presId="urn:microsoft.com/office/officeart/2005/8/layout/radial6"/>
    <dgm:cxn modelId="{3D96625E-83B2-4430-BB60-8604A0EDFFE4}" type="presParOf" srcId="{A3E82CF8-1C71-465B-A050-0CB34BD23C10}" destId="{824A9710-59E9-4362-9DF1-CFDAEE7E040F}" srcOrd="3" destOrd="0" presId="urn:microsoft.com/office/officeart/2005/8/layout/radial6"/>
    <dgm:cxn modelId="{E20C1087-99C5-4892-8097-A92FDFCE4A82}" type="presParOf" srcId="{A3E82CF8-1C71-465B-A050-0CB34BD23C10}" destId="{A84C759D-0496-44C7-95F5-9900417791BB}" srcOrd="4" destOrd="0" presId="urn:microsoft.com/office/officeart/2005/8/layout/radial6"/>
    <dgm:cxn modelId="{24BD4114-DE61-4B47-ADF6-FEB845CF945A}" type="presParOf" srcId="{A3E82CF8-1C71-465B-A050-0CB34BD23C10}" destId="{D4A8DFC4-BC89-4664-B086-150FFA1FCE97}" srcOrd="5" destOrd="0" presId="urn:microsoft.com/office/officeart/2005/8/layout/radial6"/>
    <dgm:cxn modelId="{38218010-EF1A-4576-83D1-FF6004CA7FA6}" type="presParOf" srcId="{A3E82CF8-1C71-465B-A050-0CB34BD23C10}" destId="{F2B2B124-FBDD-4B65-AE03-655008086B0D}" srcOrd="6" destOrd="0" presId="urn:microsoft.com/office/officeart/2005/8/layout/radial6"/>
    <dgm:cxn modelId="{140C8BB4-58AB-426E-BAAD-22BEFB1EAC22}" type="presParOf" srcId="{A3E82CF8-1C71-465B-A050-0CB34BD23C10}" destId="{03DEB03E-8D57-414A-86B2-9E5C169FBE55}" srcOrd="7" destOrd="0" presId="urn:microsoft.com/office/officeart/2005/8/layout/radial6"/>
    <dgm:cxn modelId="{FF284F43-8588-4F0C-B3B7-EAD552F369BF}" type="presParOf" srcId="{A3E82CF8-1C71-465B-A050-0CB34BD23C10}" destId="{F2F7618F-5B45-4560-A9C3-480880CA563F}" srcOrd="8" destOrd="0" presId="urn:microsoft.com/office/officeart/2005/8/layout/radial6"/>
    <dgm:cxn modelId="{B97339D7-99B4-4F97-A305-A8EB42F20D98}" type="presParOf" srcId="{A3E82CF8-1C71-465B-A050-0CB34BD23C10}" destId="{E7F9D862-9FCF-44C0-A842-B044DBAF0975}" srcOrd="9" destOrd="0" presId="urn:microsoft.com/office/officeart/2005/8/layout/radial6"/>
    <dgm:cxn modelId="{A8C0F2D7-619B-44A0-9220-823398F30704}" type="presParOf" srcId="{A3E82CF8-1C71-465B-A050-0CB34BD23C10}" destId="{253A0C66-EB64-4F1A-A244-0C162C385A78}" srcOrd="10" destOrd="0" presId="urn:microsoft.com/office/officeart/2005/8/layout/radial6"/>
    <dgm:cxn modelId="{786EC909-333A-4CEE-8ED8-34E481354ABA}" type="presParOf" srcId="{A3E82CF8-1C71-465B-A050-0CB34BD23C10}" destId="{62BFA96B-BDEA-40F6-95EA-188CAFA2DE83}" srcOrd="11" destOrd="0" presId="urn:microsoft.com/office/officeart/2005/8/layout/radial6"/>
    <dgm:cxn modelId="{5DD97F76-3741-44B2-9C13-7B0F584D4C70}" type="presParOf" srcId="{A3E82CF8-1C71-465B-A050-0CB34BD23C10}" destId="{96976D51-BE37-4A22-BD7F-3AC21C05948E}"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DAEC6A-C269-4892-9EE8-2CCC28E673DC}"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IN"/>
        </a:p>
      </dgm:t>
    </dgm:pt>
    <dgm:pt modelId="{0947EACB-7959-4502-94D3-E865C519F63E}">
      <dgm:prSet custT="1"/>
      <dgm:spPr>
        <a:solidFill>
          <a:srgbClr val="92D050"/>
        </a:solidFill>
      </dgm:spPr>
      <dgm:t>
        <a:bodyPr/>
        <a:lstStyle/>
        <a:p>
          <a:r>
            <a:rPr lang="en-US" sz="1800" dirty="0"/>
            <a:t>MEDIEVAL CITY</a:t>
          </a:r>
          <a:endParaRPr lang="en-IN" sz="1800" dirty="0"/>
        </a:p>
      </dgm:t>
    </dgm:pt>
    <dgm:pt modelId="{1F28EBBF-B737-4DCF-AD03-ED34E944EBE4}" type="parTrans" cxnId="{E918E32A-6031-422C-858A-B641B662E98E}">
      <dgm:prSet/>
      <dgm:spPr/>
      <dgm:t>
        <a:bodyPr/>
        <a:lstStyle/>
        <a:p>
          <a:endParaRPr lang="en-IN"/>
        </a:p>
      </dgm:t>
    </dgm:pt>
    <dgm:pt modelId="{885B988C-0D08-4840-AF49-DA71217BB42A}" type="sibTrans" cxnId="{E918E32A-6031-422C-858A-B641B662E98E}">
      <dgm:prSet/>
      <dgm:spPr/>
      <dgm:t>
        <a:bodyPr/>
        <a:lstStyle/>
        <a:p>
          <a:endParaRPr lang="en-IN"/>
        </a:p>
      </dgm:t>
    </dgm:pt>
    <dgm:pt modelId="{1F8D9D8F-2D66-4515-B43F-D4622473F2AF}">
      <dgm:prSet phldrT="[Text]" custT="1"/>
      <dgm:spPr>
        <a:solidFill>
          <a:srgbClr val="92D050"/>
        </a:solidFill>
      </dgm:spPr>
      <dgm:t>
        <a:bodyPr/>
        <a:lstStyle/>
        <a:p>
          <a:r>
            <a:rPr lang="en-US" sz="1800" dirty="0"/>
            <a:t>IDEAL CITY</a:t>
          </a:r>
          <a:endParaRPr lang="en-IN" sz="1800" dirty="0"/>
        </a:p>
      </dgm:t>
    </dgm:pt>
    <dgm:pt modelId="{5F4030F6-9CA5-49D0-976F-9B3D68B30052}" type="parTrans" cxnId="{B1D179F6-F9D1-421D-8AD9-0A67B6BCDF5E}">
      <dgm:prSet/>
      <dgm:spPr/>
      <dgm:t>
        <a:bodyPr/>
        <a:lstStyle/>
        <a:p>
          <a:endParaRPr lang="en-IN"/>
        </a:p>
      </dgm:t>
    </dgm:pt>
    <dgm:pt modelId="{2D04F2FA-B443-4B62-9EE4-3C1EEEE3CE65}" type="sibTrans" cxnId="{B1D179F6-F9D1-421D-8AD9-0A67B6BCDF5E}">
      <dgm:prSet/>
      <dgm:spPr/>
      <dgm:t>
        <a:bodyPr/>
        <a:lstStyle/>
        <a:p>
          <a:endParaRPr lang="en-IN"/>
        </a:p>
      </dgm:t>
    </dgm:pt>
    <dgm:pt modelId="{BDCEB2E3-5E17-49D4-80BC-425A71D656BE}" type="pres">
      <dgm:prSet presAssocID="{39DAEC6A-C269-4892-9EE8-2CCC28E673DC}" presName="diagram" presStyleCnt="0">
        <dgm:presLayoutVars>
          <dgm:dir/>
          <dgm:resizeHandles val="exact"/>
        </dgm:presLayoutVars>
      </dgm:prSet>
      <dgm:spPr/>
    </dgm:pt>
    <dgm:pt modelId="{BE5E92E2-CB4D-48AA-901F-44FE71678524}" type="pres">
      <dgm:prSet presAssocID="{0947EACB-7959-4502-94D3-E865C519F63E}" presName="arrow" presStyleLbl="node1" presStyleIdx="0" presStyleCnt="2" custScaleX="100321" custScaleY="95932" custRadScaleRad="47286" custRadScaleInc="-1280">
        <dgm:presLayoutVars>
          <dgm:bulletEnabled val="1"/>
        </dgm:presLayoutVars>
      </dgm:prSet>
      <dgm:spPr/>
    </dgm:pt>
    <dgm:pt modelId="{BCAAF742-543B-4E0E-8213-3C5058C24F86}" type="pres">
      <dgm:prSet presAssocID="{1F8D9D8F-2D66-4515-B43F-D4622473F2AF}" presName="arrow" presStyleLbl="node1" presStyleIdx="1" presStyleCnt="2" custScaleY="100077" custRadScaleRad="18410" custRadScaleInc="-102">
        <dgm:presLayoutVars>
          <dgm:bulletEnabled val="1"/>
        </dgm:presLayoutVars>
      </dgm:prSet>
      <dgm:spPr/>
    </dgm:pt>
  </dgm:ptLst>
  <dgm:cxnLst>
    <dgm:cxn modelId="{E918E32A-6031-422C-858A-B641B662E98E}" srcId="{39DAEC6A-C269-4892-9EE8-2CCC28E673DC}" destId="{0947EACB-7959-4502-94D3-E865C519F63E}" srcOrd="0" destOrd="0" parTransId="{1F28EBBF-B737-4DCF-AD03-ED34E944EBE4}" sibTransId="{885B988C-0D08-4840-AF49-DA71217BB42A}"/>
    <dgm:cxn modelId="{88452188-77F8-4A6B-BD9D-FB4343C97317}" type="presOf" srcId="{39DAEC6A-C269-4892-9EE8-2CCC28E673DC}" destId="{BDCEB2E3-5E17-49D4-80BC-425A71D656BE}" srcOrd="0" destOrd="0" presId="urn:microsoft.com/office/officeart/2005/8/layout/arrow5"/>
    <dgm:cxn modelId="{3E53ABAB-EC64-4788-BDEF-E46574F190AF}" type="presOf" srcId="{0947EACB-7959-4502-94D3-E865C519F63E}" destId="{BE5E92E2-CB4D-48AA-901F-44FE71678524}" srcOrd="0" destOrd="0" presId="urn:microsoft.com/office/officeart/2005/8/layout/arrow5"/>
    <dgm:cxn modelId="{FFC0E8F2-0713-4FF7-8DFF-AE2A947203DF}" type="presOf" srcId="{1F8D9D8F-2D66-4515-B43F-D4622473F2AF}" destId="{BCAAF742-543B-4E0E-8213-3C5058C24F86}" srcOrd="0" destOrd="0" presId="urn:microsoft.com/office/officeart/2005/8/layout/arrow5"/>
    <dgm:cxn modelId="{B1D179F6-F9D1-421D-8AD9-0A67B6BCDF5E}" srcId="{39DAEC6A-C269-4892-9EE8-2CCC28E673DC}" destId="{1F8D9D8F-2D66-4515-B43F-D4622473F2AF}" srcOrd="1" destOrd="0" parTransId="{5F4030F6-9CA5-49D0-976F-9B3D68B30052}" sibTransId="{2D04F2FA-B443-4B62-9EE4-3C1EEEE3CE65}"/>
    <dgm:cxn modelId="{3198BA45-42D3-4282-BCC6-3A6270F6A346}" type="presParOf" srcId="{BDCEB2E3-5E17-49D4-80BC-425A71D656BE}" destId="{BE5E92E2-CB4D-48AA-901F-44FE71678524}" srcOrd="0" destOrd="0" presId="urn:microsoft.com/office/officeart/2005/8/layout/arrow5"/>
    <dgm:cxn modelId="{E16BF245-C4E6-427D-A209-7F95C0D0E125}" type="presParOf" srcId="{BDCEB2E3-5E17-49D4-80BC-425A71D656BE}" destId="{BCAAF742-543B-4E0E-8213-3C5058C24F86}"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9DAEC6A-C269-4892-9EE8-2CCC28E673DC}"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IN"/>
        </a:p>
      </dgm:t>
    </dgm:pt>
    <dgm:pt modelId="{0947EACB-7959-4502-94D3-E865C519F63E}">
      <dgm:prSet custT="1"/>
      <dgm:spPr>
        <a:solidFill>
          <a:srgbClr val="92D050"/>
        </a:solidFill>
      </dgm:spPr>
      <dgm:t>
        <a:bodyPr/>
        <a:lstStyle/>
        <a:p>
          <a:r>
            <a:rPr lang="en-US" sz="1800" dirty="0"/>
            <a:t>MODERN CITY</a:t>
          </a:r>
          <a:endParaRPr lang="en-IN" sz="1800" dirty="0"/>
        </a:p>
      </dgm:t>
    </dgm:pt>
    <dgm:pt modelId="{1F28EBBF-B737-4DCF-AD03-ED34E944EBE4}" type="parTrans" cxnId="{E918E32A-6031-422C-858A-B641B662E98E}">
      <dgm:prSet/>
      <dgm:spPr/>
      <dgm:t>
        <a:bodyPr/>
        <a:lstStyle/>
        <a:p>
          <a:endParaRPr lang="en-IN"/>
        </a:p>
      </dgm:t>
    </dgm:pt>
    <dgm:pt modelId="{885B988C-0D08-4840-AF49-DA71217BB42A}" type="sibTrans" cxnId="{E918E32A-6031-422C-858A-B641B662E98E}">
      <dgm:prSet/>
      <dgm:spPr/>
      <dgm:t>
        <a:bodyPr/>
        <a:lstStyle/>
        <a:p>
          <a:endParaRPr lang="en-IN"/>
        </a:p>
      </dgm:t>
    </dgm:pt>
    <dgm:pt modelId="{1F8D9D8F-2D66-4515-B43F-D4622473F2AF}">
      <dgm:prSet phldrT="[Text]" custT="1"/>
      <dgm:spPr>
        <a:solidFill>
          <a:srgbClr val="92D050"/>
        </a:solidFill>
      </dgm:spPr>
      <dgm:t>
        <a:bodyPr/>
        <a:lstStyle/>
        <a:p>
          <a:r>
            <a:rPr lang="en-US" sz="1800" dirty="0"/>
            <a:t>ROMAN CITY</a:t>
          </a:r>
          <a:endParaRPr lang="en-IN" sz="1800" dirty="0"/>
        </a:p>
      </dgm:t>
    </dgm:pt>
    <dgm:pt modelId="{5F4030F6-9CA5-49D0-976F-9B3D68B30052}" type="parTrans" cxnId="{B1D179F6-F9D1-421D-8AD9-0A67B6BCDF5E}">
      <dgm:prSet/>
      <dgm:spPr/>
      <dgm:t>
        <a:bodyPr/>
        <a:lstStyle/>
        <a:p>
          <a:endParaRPr lang="en-IN"/>
        </a:p>
      </dgm:t>
    </dgm:pt>
    <dgm:pt modelId="{2D04F2FA-B443-4B62-9EE4-3C1EEEE3CE65}" type="sibTrans" cxnId="{B1D179F6-F9D1-421D-8AD9-0A67B6BCDF5E}">
      <dgm:prSet/>
      <dgm:spPr/>
      <dgm:t>
        <a:bodyPr/>
        <a:lstStyle/>
        <a:p>
          <a:endParaRPr lang="en-IN"/>
        </a:p>
      </dgm:t>
    </dgm:pt>
    <dgm:pt modelId="{BDCEB2E3-5E17-49D4-80BC-425A71D656BE}" type="pres">
      <dgm:prSet presAssocID="{39DAEC6A-C269-4892-9EE8-2CCC28E673DC}" presName="diagram" presStyleCnt="0">
        <dgm:presLayoutVars>
          <dgm:dir/>
          <dgm:resizeHandles val="exact"/>
        </dgm:presLayoutVars>
      </dgm:prSet>
      <dgm:spPr/>
    </dgm:pt>
    <dgm:pt modelId="{BE5E92E2-CB4D-48AA-901F-44FE71678524}" type="pres">
      <dgm:prSet presAssocID="{0947EACB-7959-4502-94D3-E865C519F63E}" presName="arrow" presStyleLbl="node1" presStyleIdx="0" presStyleCnt="2" custScaleX="100321" custScaleY="95932" custRadScaleRad="47286" custRadScaleInc="-1280">
        <dgm:presLayoutVars>
          <dgm:bulletEnabled val="1"/>
        </dgm:presLayoutVars>
      </dgm:prSet>
      <dgm:spPr/>
    </dgm:pt>
    <dgm:pt modelId="{BCAAF742-543B-4E0E-8213-3C5058C24F86}" type="pres">
      <dgm:prSet presAssocID="{1F8D9D8F-2D66-4515-B43F-D4622473F2AF}" presName="arrow" presStyleLbl="node1" presStyleIdx="1" presStyleCnt="2" custScaleY="100077" custRadScaleRad="18410" custRadScaleInc="-102">
        <dgm:presLayoutVars>
          <dgm:bulletEnabled val="1"/>
        </dgm:presLayoutVars>
      </dgm:prSet>
      <dgm:spPr/>
    </dgm:pt>
  </dgm:ptLst>
  <dgm:cxnLst>
    <dgm:cxn modelId="{EB2C2601-4EEA-420A-827B-289E3EEA84A3}" type="presOf" srcId="{39DAEC6A-C269-4892-9EE8-2CCC28E673DC}" destId="{BDCEB2E3-5E17-49D4-80BC-425A71D656BE}" srcOrd="0" destOrd="0" presId="urn:microsoft.com/office/officeart/2005/8/layout/arrow5"/>
    <dgm:cxn modelId="{E918E32A-6031-422C-858A-B641B662E98E}" srcId="{39DAEC6A-C269-4892-9EE8-2CCC28E673DC}" destId="{0947EACB-7959-4502-94D3-E865C519F63E}" srcOrd="0" destOrd="0" parTransId="{1F28EBBF-B737-4DCF-AD03-ED34E944EBE4}" sibTransId="{885B988C-0D08-4840-AF49-DA71217BB42A}"/>
    <dgm:cxn modelId="{06A6679D-8436-4AB1-9AAC-A4547F8757CF}" type="presOf" srcId="{0947EACB-7959-4502-94D3-E865C519F63E}" destId="{BE5E92E2-CB4D-48AA-901F-44FE71678524}" srcOrd="0" destOrd="0" presId="urn:microsoft.com/office/officeart/2005/8/layout/arrow5"/>
    <dgm:cxn modelId="{A1CCDBA2-5C0D-4CE0-B29F-BCDB1CDAB88F}" type="presOf" srcId="{1F8D9D8F-2D66-4515-B43F-D4622473F2AF}" destId="{BCAAF742-543B-4E0E-8213-3C5058C24F86}" srcOrd="0" destOrd="0" presId="urn:microsoft.com/office/officeart/2005/8/layout/arrow5"/>
    <dgm:cxn modelId="{B1D179F6-F9D1-421D-8AD9-0A67B6BCDF5E}" srcId="{39DAEC6A-C269-4892-9EE8-2CCC28E673DC}" destId="{1F8D9D8F-2D66-4515-B43F-D4622473F2AF}" srcOrd="1" destOrd="0" parTransId="{5F4030F6-9CA5-49D0-976F-9B3D68B30052}" sibTransId="{2D04F2FA-B443-4B62-9EE4-3C1EEEE3CE65}"/>
    <dgm:cxn modelId="{C3FA4861-C9BB-48A3-B590-3AFCFD65A6EA}" type="presParOf" srcId="{BDCEB2E3-5E17-49D4-80BC-425A71D656BE}" destId="{BE5E92E2-CB4D-48AA-901F-44FE71678524}" srcOrd="0" destOrd="0" presId="urn:microsoft.com/office/officeart/2005/8/layout/arrow5"/>
    <dgm:cxn modelId="{11B37EAF-E639-4A24-B95A-1DAC661E34A8}" type="presParOf" srcId="{BDCEB2E3-5E17-49D4-80BC-425A71D656BE}" destId="{BCAAF742-543B-4E0E-8213-3C5058C24F86}" srcOrd="1" destOrd="0" presId="urn:microsoft.com/office/officeart/2005/8/layout/arrow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BEAF40-11E4-4F72-8F7D-07A61D2E406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7D6948F9-4A3D-4B28-A161-6633EB38AB3D}">
      <dgm:prSet phldrT="[Text]" custT="1"/>
      <dgm:spPr>
        <a:solidFill>
          <a:schemeClr val="accent1"/>
        </a:solidFill>
      </dgm:spPr>
      <dgm:t>
        <a:bodyPr/>
        <a:lstStyle/>
        <a:p>
          <a:r>
            <a:rPr lang="en-US" sz="1600" dirty="0"/>
            <a:t>Looked beyond a mere cityscape of buildings and Streets to the vibrant network of </a:t>
          </a:r>
          <a:r>
            <a:rPr lang="en-US" sz="1800" b="1" dirty="0"/>
            <a:t>HUMAN RELATIONSHIPS</a:t>
          </a:r>
          <a:r>
            <a:rPr lang="en-US" sz="1600" dirty="0"/>
            <a:t> that are cities’ very reason for existence</a:t>
          </a:r>
          <a:endParaRPr lang="en-IN" sz="1600" dirty="0"/>
        </a:p>
      </dgm:t>
    </dgm:pt>
    <dgm:pt modelId="{3FA08113-2636-4874-97D6-CA674C1FDA67}" type="parTrans" cxnId="{2072479F-5D5E-4B34-8C8B-3D3E9466B3ED}">
      <dgm:prSet/>
      <dgm:spPr/>
      <dgm:t>
        <a:bodyPr/>
        <a:lstStyle/>
        <a:p>
          <a:endParaRPr lang="en-IN"/>
        </a:p>
      </dgm:t>
    </dgm:pt>
    <dgm:pt modelId="{F4672C31-B132-4246-A311-536BD9169D39}" type="sibTrans" cxnId="{2072479F-5D5E-4B34-8C8B-3D3E9466B3ED}">
      <dgm:prSet/>
      <dgm:spPr/>
      <dgm:t>
        <a:bodyPr/>
        <a:lstStyle/>
        <a:p>
          <a:endParaRPr lang="en-IN"/>
        </a:p>
      </dgm:t>
    </dgm:pt>
    <dgm:pt modelId="{7A20507E-2E9F-436E-A38C-B7A1BBF358D3}">
      <dgm:prSet phldrT="[Text]" custT="1"/>
      <dgm:spPr/>
      <dgm:t>
        <a:bodyPr/>
        <a:lstStyle/>
        <a:p>
          <a:r>
            <a:rPr lang="en-US" sz="1800" dirty="0"/>
            <a:t>Criticized modern America's </a:t>
          </a:r>
          <a:r>
            <a:rPr lang="en-US" sz="1800" dirty="0">
              <a:solidFill>
                <a:schemeClr val="bg1"/>
              </a:solidFill>
            </a:rPr>
            <a:t>TRANSPORTATION NETWORKS </a:t>
          </a:r>
          <a:r>
            <a:rPr lang="en-US" sz="1800" dirty="0"/>
            <a:t>as being  '</a:t>
          </a:r>
          <a:r>
            <a:rPr lang="en-US" sz="1800" dirty="0" err="1"/>
            <a:t>monotechnic</a:t>
          </a:r>
          <a:r>
            <a:rPr lang="en-US" sz="1800" dirty="0"/>
            <a:t>' in their reliance on cars. </a:t>
          </a:r>
          <a:endParaRPr lang="en-IN" sz="1800" dirty="0"/>
        </a:p>
      </dgm:t>
    </dgm:pt>
    <dgm:pt modelId="{3A3BED3E-51D8-445B-9106-3974EF47246B}" type="parTrans" cxnId="{33139E2B-F6C9-4402-9AD6-44F4944FC43C}">
      <dgm:prSet/>
      <dgm:spPr/>
      <dgm:t>
        <a:bodyPr/>
        <a:lstStyle/>
        <a:p>
          <a:endParaRPr lang="en-IN"/>
        </a:p>
      </dgm:t>
    </dgm:pt>
    <dgm:pt modelId="{38627290-0541-40FF-AA88-C09B3D8C077A}" type="sibTrans" cxnId="{33139E2B-F6C9-4402-9AD6-44F4944FC43C}">
      <dgm:prSet/>
      <dgm:spPr/>
      <dgm:t>
        <a:bodyPr/>
        <a:lstStyle/>
        <a:p>
          <a:endParaRPr lang="en-IN"/>
        </a:p>
      </dgm:t>
    </dgm:pt>
    <dgm:pt modelId="{7D6F5A87-4929-492A-8625-314C93B205A3}">
      <dgm:prSet custT="1"/>
      <dgm:spPr>
        <a:solidFill>
          <a:schemeClr val="tx2">
            <a:lumMod val="50000"/>
            <a:alpha val="90000"/>
          </a:schemeClr>
        </a:solidFill>
      </dgm:spPr>
      <dgm:t>
        <a:bodyPr/>
        <a:lstStyle/>
        <a:p>
          <a:endParaRPr lang="en-IN" sz="1600" dirty="0"/>
        </a:p>
      </dgm:t>
    </dgm:pt>
    <dgm:pt modelId="{034B83DC-D87C-4205-8BB1-9CE38F0F6AAC}" type="parTrans" cxnId="{18E72B5F-E9E9-4E97-951A-6744C63C0060}">
      <dgm:prSet/>
      <dgm:spPr/>
      <dgm:t>
        <a:bodyPr/>
        <a:lstStyle/>
        <a:p>
          <a:endParaRPr lang="en-IN"/>
        </a:p>
      </dgm:t>
    </dgm:pt>
    <dgm:pt modelId="{99959974-801F-44F7-B850-4EDE21052F6B}" type="sibTrans" cxnId="{18E72B5F-E9E9-4E97-951A-6744C63C0060}">
      <dgm:prSet/>
      <dgm:spPr/>
      <dgm:t>
        <a:bodyPr/>
        <a:lstStyle/>
        <a:p>
          <a:endParaRPr lang="en-IN"/>
        </a:p>
      </dgm:t>
    </dgm:pt>
    <dgm:pt modelId="{09DE6304-2BD0-424A-9A48-5481EDCFCC1F}">
      <dgm:prSet phldrT="[Text]" custT="1"/>
      <dgm:spPr>
        <a:solidFill>
          <a:srgbClr val="7030A0">
            <a:alpha val="90000"/>
          </a:srgbClr>
        </a:solidFill>
      </dgm:spPr>
      <dgm:t>
        <a:bodyPr/>
        <a:lstStyle/>
        <a:p>
          <a:pPr algn="r"/>
          <a:r>
            <a:rPr lang="en-US" sz="1600" dirty="0"/>
            <a:t>Mumford instead proposed they build of more </a:t>
          </a:r>
          <a:r>
            <a:rPr lang="en-US" sz="1600" u="sng" dirty="0"/>
            <a:t>ORGANIC ROADWAYS</a:t>
          </a:r>
          <a:r>
            <a:rPr lang="en-US" sz="1600" dirty="0"/>
            <a:t>, </a:t>
          </a:r>
          <a:r>
            <a:rPr lang="en-US" sz="1600" b="1" u="sng" dirty="0"/>
            <a:t>DISCOURAGE PEOPLE FROM USING THE CONGESTED ROADS DURING MASS TRANSIT HOURS</a:t>
          </a:r>
          <a:r>
            <a:rPr lang="en-US" sz="1600" b="1" dirty="0"/>
            <a:t>, and provide public transportation.  </a:t>
          </a:r>
          <a:endParaRPr lang="en-IN" sz="1600" dirty="0"/>
        </a:p>
      </dgm:t>
    </dgm:pt>
    <dgm:pt modelId="{DD31472D-3403-47BA-970F-446826BFFE90}" type="parTrans" cxnId="{B0D8AEC7-47DE-43F1-82E5-CA7389049B0B}">
      <dgm:prSet/>
      <dgm:spPr/>
      <dgm:t>
        <a:bodyPr/>
        <a:lstStyle/>
        <a:p>
          <a:endParaRPr lang="en-IN"/>
        </a:p>
      </dgm:t>
    </dgm:pt>
    <dgm:pt modelId="{09544448-FA20-4DCF-BC8E-4D0139C570E8}" type="sibTrans" cxnId="{B0D8AEC7-47DE-43F1-82E5-CA7389049B0B}">
      <dgm:prSet/>
      <dgm:spPr/>
      <dgm:t>
        <a:bodyPr/>
        <a:lstStyle/>
        <a:p>
          <a:endParaRPr lang="en-IN"/>
        </a:p>
      </dgm:t>
    </dgm:pt>
    <dgm:pt modelId="{D785B798-179C-49AA-8A4F-4C6AE2400EED}">
      <dgm:prSet custT="1"/>
      <dgm:spPr/>
      <dgm:t>
        <a:bodyPr/>
        <a:lstStyle/>
        <a:p>
          <a:r>
            <a:rPr lang="en-US" sz="1800" dirty="0"/>
            <a:t>Books are focused on </a:t>
          </a:r>
          <a:r>
            <a:rPr lang="en-US" sz="1800" b="1" dirty="0"/>
            <a:t>TECHNOLOGY'S ROLE IN CIVILIZATION</a:t>
          </a:r>
          <a:endParaRPr lang="en-IN" sz="1800" dirty="0"/>
        </a:p>
      </dgm:t>
    </dgm:pt>
    <dgm:pt modelId="{DCB3F535-63B2-45D1-83A5-9CE95CE904B0}" type="sibTrans" cxnId="{304690A4-7973-44AE-8D9D-B1AE42397946}">
      <dgm:prSet/>
      <dgm:spPr/>
      <dgm:t>
        <a:bodyPr/>
        <a:lstStyle/>
        <a:p>
          <a:endParaRPr lang="en-IN"/>
        </a:p>
      </dgm:t>
    </dgm:pt>
    <dgm:pt modelId="{F5FFDBC6-1584-48B5-80C7-2264D8D6F883}" type="parTrans" cxnId="{304690A4-7973-44AE-8D9D-B1AE42397946}">
      <dgm:prSet/>
      <dgm:spPr/>
      <dgm:t>
        <a:bodyPr/>
        <a:lstStyle/>
        <a:p>
          <a:endParaRPr lang="en-IN"/>
        </a:p>
      </dgm:t>
    </dgm:pt>
    <dgm:pt modelId="{CC9E5720-0B49-42C1-9C5D-D88BC901C26F}">
      <dgm:prSet custT="1"/>
      <dgm:spPr/>
      <dgm:t>
        <a:bodyPr/>
        <a:lstStyle/>
        <a:p>
          <a:r>
            <a:rPr lang="en-US" sz="1600" dirty="0">
              <a:solidFill>
                <a:schemeClr val="bg1"/>
              </a:solidFill>
              <a:hlinkClick xmlns:r="http://schemas.openxmlformats.org/officeDocument/2006/relationships" r:id="rId1" tooltip="Automobile"/>
            </a:rPr>
            <a:t>Automobiles</a:t>
          </a:r>
          <a:r>
            <a:rPr lang="en-US" sz="1600" dirty="0">
              <a:solidFill>
                <a:schemeClr val="bg1"/>
              </a:solidFill>
            </a:rPr>
            <a:t> -</a:t>
          </a:r>
          <a:r>
            <a:rPr lang="en-US" sz="1600" dirty="0"/>
            <a:t> obstacles for other modes of transportation, such as </a:t>
          </a:r>
          <a:r>
            <a:rPr lang="en-US" sz="1600" dirty="0">
              <a:hlinkClick xmlns:r="http://schemas.openxmlformats.org/officeDocument/2006/relationships" r:id="rId2" tooltip="Walking"/>
            </a:rPr>
            <a:t>walking</a:t>
          </a:r>
          <a:r>
            <a:rPr lang="en-US" sz="1600" dirty="0"/>
            <a:t>, </a:t>
          </a:r>
          <a:r>
            <a:rPr lang="en-US" sz="1600" dirty="0">
              <a:hlinkClick xmlns:r="http://schemas.openxmlformats.org/officeDocument/2006/relationships" r:id="rId3" tooltip="Bicycle"/>
            </a:rPr>
            <a:t>bicycle</a:t>
          </a:r>
          <a:r>
            <a:rPr lang="en-US" sz="1600" dirty="0"/>
            <a:t> and </a:t>
          </a:r>
          <a:r>
            <a:rPr lang="en-US" sz="1600" dirty="0">
              <a:hlinkClick xmlns:r="http://schemas.openxmlformats.org/officeDocument/2006/relationships" r:id="rId4" tooltip="Public transit"/>
            </a:rPr>
            <a:t>public transit</a:t>
          </a:r>
          <a:r>
            <a:rPr lang="en-US" sz="1600" dirty="0"/>
            <a:t> -consume so much space and are such a danger to people.                        automobile accidents - a "ritual sacrifice" the American society makes because of its extreme reliance on </a:t>
          </a:r>
          <a:r>
            <a:rPr lang="en-US" sz="1600" dirty="0">
              <a:hlinkClick xmlns:r="http://schemas.openxmlformats.org/officeDocument/2006/relationships" r:id="rId5" tooltip="Highway"/>
            </a:rPr>
            <a:t>highway</a:t>
          </a:r>
          <a:r>
            <a:rPr lang="en-US" sz="1600" dirty="0"/>
            <a:t> transport.</a:t>
          </a:r>
        </a:p>
      </dgm:t>
    </dgm:pt>
    <dgm:pt modelId="{A9BDED6D-9174-4671-BA6F-C91BAE4AB058}" type="parTrans" cxnId="{7911C62D-C763-4516-818D-C42B7D497A4A}">
      <dgm:prSet/>
      <dgm:spPr/>
      <dgm:t>
        <a:bodyPr/>
        <a:lstStyle/>
        <a:p>
          <a:endParaRPr lang="en-IN"/>
        </a:p>
      </dgm:t>
    </dgm:pt>
    <dgm:pt modelId="{631BCD80-35F8-4C72-90A5-42A3C758F97A}" type="sibTrans" cxnId="{7911C62D-C763-4516-818D-C42B7D497A4A}">
      <dgm:prSet/>
      <dgm:spPr/>
      <dgm:t>
        <a:bodyPr/>
        <a:lstStyle/>
        <a:p>
          <a:endParaRPr lang="en-IN"/>
        </a:p>
      </dgm:t>
    </dgm:pt>
    <dgm:pt modelId="{D1037414-28A9-4D30-BD08-13BF3B905781}" type="pres">
      <dgm:prSet presAssocID="{6CBEAF40-11E4-4F72-8F7D-07A61D2E4068}" presName="linear" presStyleCnt="0">
        <dgm:presLayoutVars>
          <dgm:dir/>
          <dgm:animLvl val="lvl"/>
          <dgm:resizeHandles val="exact"/>
        </dgm:presLayoutVars>
      </dgm:prSet>
      <dgm:spPr/>
    </dgm:pt>
    <dgm:pt modelId="{E5446F86-A2FF-40C7-A41A-23029569DF65}" type="pres">
      <dgm:prSet presAssocID="{7D6948F9-4A3D-4B28-A161-6633EB38AB3D}" presName="parentLin" presStyleCnt="0"/>
      <dgm:spPr/>
    </dgm:pt>
    <dgm:pt modelId="{C9DBA4CE-05D8-4426-874D-7C99614BE24E}" type="pres">
      <dgm:prSet presAssocID="{7D6948F9-4A3D-4B28-A161-6633EB38AB3D}" presName="parentLeftMargin" presStyleLbl="node1" presStyleIdx="0" presStyleCnt="5"/>
      <dgm:spPr/>
    </dgm:pt>
    <dgm:pt modelId="{F93A479A-8A6A-4DE7-AEF1-E034DA9A3C53}" type="pres">
      <dgm:prSet presAssocID="{7D6948F9-4A3D-4B28-A161-6633EB38AB3D}" presName="parentText" presStyleLbl="node1" presStyleIdx="0" presStyleCnt="5" custScaleX="142857" custScaleY="146459">
        <dgm:presLayoutVars>
          <dgm:chMax val="0"/>
          <dgm:bulletEnabled val="1"/>
        </dgm:presLayoutVars>
      </dgm:prSet>
      <dgm:spPr/>
    </dgm:pt>
    <dgm:pt modelId="{36468543-9DBF-44A4-B6A1-F2862B17AF56}" type="pres">
      <dgm:prSet presAssocID="{7D6948F9-4A3D-4B28-A161-6633EB38AB3D}" presName="negativeSpace" presStyleCnt="0"/>
      <dgm:spPr/>
    </dgm:pt>
    <dgm:pt modelId="{2184D069-92C8-4C2E-91BD-9FD8BC36F10C}" type="pres">
      <dgm:prSet presAssocID="{7D6948F9-4A3D-4B28-A161-6633EB38AB3D}" presName="childText" presStyleLbl="conFgAcc1" presStyleIdx="0" presStyleCnt="5">
        <dgm:presLayoutVars>
          <dgm:bulletEnabled val="1"/>
        </dgm:presLayoutVars>
      </dgm:prSet>
      <dgm:spPr/>
    </dgm:pt>
    <dgm:pt modelId="{86CE19B0-4579-4FA4-8CEE-21431C6FEB67}" type="pres">
      <dgm:prSet presAssocID="{F4672C31-B132-4246-A311-536BD9169D39}" presName="spaceBetweenRectangles" presStyleCnt="0"/>
      <dgm:spPr/>
    </dgm:pt>
    <dgm:pt modelId="{15C401DD-5037-4DF3-871F-7DAA67587A65}" type="pres">
      <dgm:prSet presAssocID="{D785B798-179C-49AA-8A4F-4C6AE2400EED}" presName="parentLin" presStyleCnt="0"/>
      <dgm:spPr/>
    </dgm:pt>
    <dgm:pt modelId="{5C111421-4705-49BA-8D3F-35CAB65BF39D}" type="pres">
      <dgm:prSet presAssocID="{D785B798-179C-49AA-8A4F-4C6AE2400EED}" presName="parentLeftMargin" presStyleLbl="node1" presStyleIdx="0" presStyleCnt="5"/>
      <dgm:spPr/>
    </dgm:pt>
    <dgm:pt modelId="{A43F4CCE-DB60-4353-B88E-556FCF4CABFE}" type="pres">
      <dgm:prSet presAssocID="{D785B798-179C-49AA-8A4F-4C6AE2400EED}" presName="parentText" presStyleLbl="node1" presStyleIdx="1" presStyleCnt="5" custScaleX="142931" custScaleY="130155">
        <dgm:presLayoutVars>
          <dgm:chMax val="0"/>
          <dgm:bulletEnabled val="1"/>
        </dgm:presLayoutVars>
      </dgm:prSet>
      <dgm:spPr/>
    </dgm:pt>
    <dgm:pt modelId="{1A9B6DDD-FF00-45C1-B0DC-BAC703299C33}" type="pres">
      <dgm:prSet presAssocID="{D785B798-179C-49AA-8A4F-4C6AE2400EED}" presName="negativeSpace" presStyleCnt="0"/>
      <dgm:spPr/>
    </dgm:pt>
    <dgm:pt modelId="{C8D617AB-ED2A-4F16-BE15-72F40F4C32F6}" type="pres">
      <dgm:prSet presAssocID="{D785B798-179C-49AA-8A4F-4C6AE2400EED}" presName="childText" presStyleLbl="conFgAcc1" presStyleIdx="1" presStyleCnt="5">
        <dgm:presLayoutVars>
          <dgm:bulletEnabled val="1"/>
        </dgm:presLayoutVars>
      </dgm:prSet>
      <dgm:spPr/>
    </dgm:pt>
    <dgm:pt modelId="{D8222620-C527-4E0A-A326-18701E8A52B5}" type="pres">
      <dgm:prSet presAssocID="{DCB3F535-63B2-45D1-83A5-9CE95CE904B0}" presName="spaceBetweenRectangles" presStyleCnt="0"/>
      <dgm:spPr/>
    </dgm:pt>
    <dgm:pt modelId="{F571B692-4E4F-424F-BF38-E7D6D7EC47E1}" type="pres">
      <dgm:prSet presAssocID="{7A20507E-2E9F-436E-A38C-B7A1BBF358D3}" presName="parentLin" presStyleCnt="0"/>
      <dgm:spPr/>
    </dgm:pt>
    <dgm:pt modelId="{C4A11990-DD0B-4B21-A451-84E223CF7DE3}" type="pres">
      <dgm:prSet presAssocID="{7A20507E-2E9F-436E-A38C-B7A1BBF358D3}" presName="parentLeftMargin" presStyleLbl="node1" presStyleIdx="1" presStyleCnt="5"/>
      <dgm:spPr/>
    </dgm:pt>
    <dgm:pt modelId="{49AD67FF-2B63-484E-A532-90670006FA3D}" type="pres">
      <dgm:prSet presAssocID="{7A20507E-2E9F-436E-A38C-B7A1BBF358D3}" presName="parentText" presStyleLbl="node1" presStyleIdx="2" presStyleCnt="5" custScaleX="142857" custScaleY="155680">
        <dgm:presLayoutVars>
          <dgm:chMax val="0"/>
          <dgm:bulletEnabled val="1"/>
        </dgm:presLayoutVars>
      </dgm:prSet>
      <dgm:spPr/>
    </dgm:pt>
    <dgm:pt modelId="{FDCC00C8-DE86-41B2-8CFE-6DD1C0882BF3}" type="pres">
      <dgm:prSet presAssocID="{7A20507E-2E9F-436E-A38C-B7A1BBF358D3}" presName="negativeSpace" presStyleCnt="0"/>
      <dgm:spPr/>
    </dgm:pt>
    <dgm:pt modelId="{60088A18-8DF9-45B2-ADAC-EBA21350EF99}" type="pres">
      <dgm:prSet presAssocID="{7A20507E-2E9F-436E-A38C-B7A1BBF358D3}" presName="childText" presStyleLbl="conFgAcc1" presStyleIdx="2" presStyleCnt="5" custScaleX="98400" custScaleY="40297" custLinFactNeighborY="15719">
        <dgm:presLayoutVars>
          <dgm:bulletEnabled val="1"/>
        </dgm:presLayoutVars>
      </dgm:prSet>
      <dgm:spPr/>
    </dgm:pt>
    <dgm:pt modelId="{8DA24EFA-24E8-4115-A227-76579BDC7CC2}" type="pres">
      <dgm:prSet presAssocID="{38627290-0541-40FF-AA88-C09B3D8C077A}" presName="spaceBetweenRectangles" presStyleCnt="0"/>
      <dgm:spPr/>
    </dgm:pt>
    <dgm:pt modelId="{1EBC11B1-49A3-4DC4-ABC9-4736EBC7670D}" type="pres">
      <dgm:prSet presAssocID="{CC9E5720-0B49-42C1-9C5D-D88BC901C26F}" presName="parentLin" presStyleCnt="0"/>
      <dgm:spPr/>
    </dgm:pt>
    <dgm:pt modelId="{6653873E-32D5-4039-9A96-327BAFE10D1B}" type="pres">
      <dgm:prSet presAssocID="{CC9E5720-0B49-42C1-9C5D-D88BC901C26F}" presName="parentLeftMargin" presStyleLbl="node1" presStyleIdx="2" presStyleCnt="5"/>
      <dgm:spPr/>
    </dgm:pt>
    <dgm:pt modelId="{920D4731-41A5-4B46-A962-8ECF83844A2B}" type="pres">
      <dgm:prSet presAssocID="{CC9E5720-0B49-42C1-9C5D-D88BC901C26F}" presName="parentText" presStyleLbl="node1" presStyleIdx="3" presStyleCnt="5" custScaleX="138129" custScaleY="253509">
        <dgm:presLayoutVars>
          <dgm:chMax val="0"/>
          <dgm:bulletEnabled val="1"/>
        </dgm:presLayoutVars>
      </dgm:prSet>
      <dgm:spPr/>
    </dgm:pt>
    <dgm:pt modelId="{38A64885-A104-4A1A-B068-82BDE9C102F5}" type="pres">
      <dgm:prSet presAssocID="{CC9E5720-0B49-42C1-9C5D-D88BC901C26F}" presName="negativeSpace" presStyleCnt="0"/>
      <dgm:spPr/>
    </dgm:pt>
    <dgm:pt modelId="{52F25D02-4EEA-4615-BCA2-8BC137DDB6A0}" type="pres">
      <dgm:prSet presAssocID="{CC9E5720-0B49-42C1-9C5D-D88BC901C26F}" presName="childText" presStyleLbl="conFgAcc1" presStyleIdx="3" presStyleCnt="5">
        <dgm:presLayoutVars>
          <dgm:bulletEnabled val="1"/>
        </dgm:presLayoutVars>
      </dgm:prSet>
      <dgm:spPr/>
    </dgm:pt>
    <dgm:pt modelId="{7F89465B-83E6-4749-8A62-5241811F5289}" type="pres">
      <dgm:prSet presAssocID="{631BCD80-35F8-4C72-90A5-42A3C758F97A}" presName="spaceBetweenRectangles" presStyleCnt="0"/>
      <dgm:spPr/>
    </dgm:pt>
    <dgm:pt modelId="{CF8DCA05-13F3-45E0-9937-4AB4BEEBBB21}" type="pres">
      <dgm:prSet presAssocID="{09DE6304-2BD0-424A-9A48-5481EDCFCC1F}" presName="parentLin" presStyleCnt="0"/>
      <dgm:spPr/>
    </dgm:pt>
    <dgm:pt modelId="{F5DA0FD2-67DA-44BF-AEDF-B21CC753D859}" type="pres">
      <dgm:prSet presAssocID="{09DE6304-2BD0-424A-9A48-5481EDCFCC1F}" presName="parentLeftMargin" presStyleLbl="node1" presStyleIdx="3" presStyleCnt="5"/>
      <dgm:spPr/>
    </dgm:pt>
    <dgm:pt modelId="{996853CE-1C7F-4CB1-93F5-EF184C0A53F8}" type="pres">
      <dgm:prSet presAssocID="{09DE6304-2BD0-424A-9A48-5481EDCFCC1F}" presName="parentText" presStyleLbl="node1" presStyleIdx="4" presStyleCnt="5" custScaleX="142857" custScaleY="260264">
        <dgm:presLayoutVars>
          <dgm:chMax val="0"/>
          <dgm:bulletEnabled val="1"/>
        </dgm:presLayoutVars>
      </dgm:prSet>
      <dgm:spPr/>
    </dgm:pt>
    <dgm:pt modelId="{EF46BA71-2DA8-43BC-94EE-5FF94A6F3C89}" type="pres">
      <dgm:prSet presAssocID="{09DE6304-2BD0-424A-9A48-5481EDCFCC1F}" presName="negativeSpace" presStyleCnt="0"/>
      <dgm:spPr/>
    </dgm:pt>
    <dgm:pt modelId="{931EBBEC-D9C9-495E-9376-69F9623B6121}" type="pres">
      <dgm:prSet presAssocID="{09DE6304-2BD0-424A-9A48-5481EDCFCC1F}" presName="childText" presStyleLbl="conFgAcc1" presStyleIdx="4" presStyleCnt="5">
        <dgm:presLayoutVars>
          <dgm:bulletEnabled val="1"/>
        </dgm:presLayoutVars>
      </dgm:prSet>
      <dgm:spPr/>
    </dgm:pt>
  </dgm:ptLst>
  <dgm:cxnLst>
    <dgm:cxn modelId="{33139E2B-F6C9-4402-9AD6-44F4944FC43C}" srcId="{6CBEAF40-11E4-4F72-8F7D-07A61D2E4068}" destId="{7A20507E-2E9F-436E-A38C-B7A1BBF358D3}" srcOrd="2" destOrd="0" parTransId="{3A3BED3E-51D8-445B-9106-3974EF47246B}" sibTransId="{38627290-0541-40FF-AA88-C09B3D8C077A}"/>
    <dgm:cxn modelId="{7911C62D-C763-4516-818D-C42B7D497A4A}" srcId="{6CBEAF40-11E4-4F72-8F7D-07A61D2E4068}" destId="{CC9E5720-0B49-42C1-9C5D-D88BC901C26F}" srcOrd="3" destOrd="0" parTransId="{A9BDED6D-9174-4671-BA6F-C91BAE4AB058}" sibTransId="{631BCD80-35F8-4C72-90A5-42A3C758F97A}"/>
    <dgm:cxn modelId="{4AAAF132-3894-4561-BA17-41400A47690C}" type="presOf" srcId="{CC9E5720-0B49-42C1-9C5D-D88BC901C26F}" destId="{920D4731-41A5-4B46-A962-8ECF83844A2B}" srcOrd="1" destOrd="0" presId="urn:microsoft.com/office/officeart/2005/8/layout/list1"/>
    <dgm:cxn modelId="{18E72B5F-E9E9-4E97-951A-6744C63C0060}" srcId="{09DE6304-2BD0-424A-9A48-5481EDCFCC1F}" destId="{7D6F5A87-4929-492A-8625-314C93B205A3}" srcOrd="0" destOrd="0" parTransId="{034B83DC-D87C-4205-8BB1-9CE38F0F6AAC}" sibTransId="{99959974-801F-44F7-B850-4EDE21052F6B}"/>
    <dgm:cxn modelId="{9112D752-3424-4B62-8AD8-AF4B3F72F71A}" type="presOf" srcId="{09DE6304-2BD0-424A-9A48-5481EDCFCC1F}" destId="{996853CE-1C7F-4CB1-93F5-EF184C0A53F8}" srcOrd="1" destOrd="0" presId="urn:microsoft.com/office/officeart/2005/8/layout/list1"/>
    <dgm:cxn modelId="{1D58CC73-D8A9-498F-91E1-D05D2B26F1E5}" type="presOf" srcId="{7D6F5A87-4929-492A-8625-314C93B205A3}" destId="{931EBBEC-D9C9-495E-9376-69F9623B6121}" srcOrd="0" destOrd="0" presId="urn:microsoft.com/office/officeart/2005/8/layout/list1"/>
    <dgm:cxn modelId="{1EB9E756-E751-4A16-8AED-4968D6B55546}" type="presOf" srcId="{7A20507E-2E9F-436E-A38C-B7A1BBF358D3}" destId="{C4A11990-DD0B-4B21-A451-84E223CF7DE3}" srcOrd="0" destOrd="0" presId="urn:microsoft.com/office/officeart/2005/8/layout/list1"/>
    <dgm:cxn modelId="{E40E0358-2BA2-49C2-95C9-3B9C7B2B08A8}" type="presOf" srcId="{09DE6304-2BD0-424A-9A48-5481EDCFCC1F}" destId="{F5DA0FD2-67DA-44BF-AEDF-B21CC753D859}" srcOrd="0" destOrd="0" presId="urn:microsoft.com/office/officeart/2005/8/layout/list1"/>
    <dgm:cxn modelId="{627D025A-DD25-434A-81B0-482A50788B72}" type="presOf" srcId="{7A20507E-2E9F-436E-A38C-B7A1BBF358D3}" destId="{49AD67FF-2B63-484E-A532-90670006FA3D}" srcOrd="1" destOrd="0" presId="urn:microsoft.com/office/officeart/2005/8/layout/list1"/>
    <dgm:cxn modelId="{2072479F-5D5E-4B34-8C8B-3D3E9466B3ED}" srcId="{6CBEAF40-11E4-4F72-8F7D-07A61D2E4068}" destId="{7D6948F9-4A3D-4B28-A161-6633EB38AB3D}" srcOrd="0" destOrd="0" parTransId="{3FA08113-2636-4874-97D6-CA674C1FDA67}" sibTransId="{F4672C31-B132-4246-A311-536BD9169D39}"/>
    <dgm:cxn modelId="{7CE771A1-C33A-45E1-9EF9-18A19350039A}" type="presOf" srcId="{7D6948F9-4A3D-4B28-A161-6633EB38AB3D}" destId="{F93A479A-8A6A-4DE7-AEF1-E034DA9A3C53}" srcOrd="1" destOrd="0" presId="urn:microsoft.com/office/officeart/2005/8/layout/list1"/>
    <dgm:cxn modelId="{304690A4-7973-44AE-8D9D-B1AE42397946}" srcId="{6CBEAF40-11E4-4F72-8F7D-07A61D2E4068}" destId="{D785B798-179C-49AA-8A4F-4C6AE2400EED}" srcOrd="1" destOrd="0" parTransId="{F5FFDBC6-1584-48B5-80C7-2264D8D6F883}" sibTransId="{DCB3F535-63B2-45D1-83A5-9CE95CE904B0}"/>
    <dgm:cxn modelId="{BB5D92A5-43D9-4FEA-8B4C-56EE06D474F6}" type="presOf" srcId="{CC9E5720-0B49-42C1-9C5D-D88BC901C26F}" destId="{6653873E-32D5-4039-9A96-327BAFE10D1B}" srcOrd="0" destOrd="0" presId="urn:microsoft.com/office/officeart/2005/8/layout/list1"/>
    <dgm:cxn modelId="{04BA36B7-F190-41F9-8962-8D3BC5DEEFE8}" type="presOf" srcId="{D785B798-179C-49AA-8A4F-4C6AE2400EED}" destId="{5C111421-4705-49BA-8D3F-35CAB65BF39D}" srcOrd="0" destOrd="0" presId="urn:microsoft.com/office/officeart/2005/8/layout/list1"/>
    <dgm:cxn modelId="{B0D8AEC7-47DE-43F1-82E5-CA7389049B0B}" srcId="{6CBEAF40-11E4-4F72-8F7D-07A61D2E4068}" destId="{09DE6304-2BD0-424A-9A48-5481EDCFCC1F}" srcOrd="4" destOrd="0" parTransId="{DD31472D-3403-47BA-970F-446826BFFE90}" sibTransId="{09544448-FA20-4DCF-BC8E-4D0139C570E8}"/>
    <dgm:cxn modelId="{128809C9-61ED-4582-9A86-1C04244AC103}" type="presOf" srcId="{6CBEAF40-11E4-4F72-8F7D-07A61D2E4068}" destId="{D1037414-28A9-4D30-BD08-13BF3B905781}" srcOrd="0" destOrd="0" presId="urn:microsoft.com/office/officeart/2005/8/layout/list1"/>
    <dgm:cxn modelId="{DAB3BCE0-FD70-4A33-80EF-86FE5820300D}" type="presOf" srcId="{D785B798-179C-49AA-8A4F-4C6AE2400EED}" destId="{A43F4CCE-DB60-4353-B88E-556FCF4CABFE}" srcOrd="1" destOrd="0" presId="urn:microsoft.com/office/officeart/2005/8/layout/list1"/>
    <dgm:cxn modelId="{4B2E56EA-3AED-4A70-A2C5-AF6B723BA892}" type="presOf" srcId="{7D6948F9-4A3D-4B28-A161-6633EB38AB3D}" destId="{C9DBA4CE-05D8-4426-874D-7C99614BE24E}" srcOrd="0" destOrd="0" presId="urn:microsoft.com/office/officeart/2005/8/layout/list1"/>
    <dgm:cxn modelId="{960C5A73-B2F4-4934-8423-CE50B1F7CE6C}" type="presParOf" srcId="{D1037414-28A9-4D30-BD08-13BF3B905781}" destId="{E5446F86-A2FF-40C7-A41A-23029569DF65}" srcOrd="0" destOrd="0" presId="urn:microsoft.com/office/officeart/2005/8/layout/list1"/>
    <dgm:cxn modelId="{E14C94EC-B265-4BD0-9A0C-EE562ABEC0F2}" type="presParOf" srcId="{E5446F86-A2FF-40C7-A41A-23029569DF65}" destId="{C9DBA4CE-05D8-4426-874D-7C99614BE24E}" srcOrd="0" destOrd="0" presId="urn:microsoft.com/office/officeart/2005/8/layout/list1"/>
    <dgm:cxn modelId="{E4FBC0AC-D5A4-4272-8F5B-599346C13785}" type="presParOf" srcId="{E5446F86-A2FF-40C7-A41A-23029569DF65}" destId="{F93A479A-8A6A-4DE7-AEF1-E034DA9A3C53}" srcOrd="1" destOrd="0" presId="urn:microsoft.com/office/officeart/2005/8/layout/list1"/>
    <dgm:cxn modelId="{22398DE9-2C17-4104-8704-DB699CDC2ADD}" type="presParOf" srcId="{D1037414-28A9-4D30-BD08-13BF3B905781}" destId="{36468543-9DBF-44A4-B6A1-F2862B17AF56}" srcOrd="1" destOrd="0" presId="urn:microsoft.com/office/officeart/2005/8/layout/list1"/>
    <dgm:cxn modelId="{8C3C3993-73E5-480A-95FE-18A2273F2629}" type="presParOf" srcId="{D1037414-28A9-4D30-BD08-13BF3B905781}" destId="{2184D069-92C8-4C2E-91BD-9FD8BC36F10C}" srcOrd="2" destOrd="0" presId="urn:microsoft.com/office/officeart/2005/8/layout/list1"/>
    <dgm:cxn modelId="{1BBF4060-5339-4109-9108-1CB07D25683D}" type="presParOf" srcId="{D1037414-28A9-4D30-BD08-13BF3B905781}" destId="{86CE19B0-4579-4FA4-8CEE-21431C6FEB67}" srcOrd="3" destOrd="0" presId="urn:microsoft.com/office/officeart/2005/8/layout/list1"/>
    <dgm:cxn modelId="{06C262C9-C663-403F-A31A-C949A5B5D3C5}" type="presParOf" srcId="{D1037414-28A9-4D30-BD08-13BF3B905781}" destId="{15C401DD-5037-4DF3-871F-7DAA67587A65}" srcOrd="4" destOrd="0" presId="urn:microsoft.com/office/officeart/2005/8/layout/list1"/>
    <dgm:cxn modelId="{D9608FEE-11E4-416C-931A-37E24C523C05}" type="presParOf" srcId="{15C401DD-5037-4DF3-871F-7DAA67587A65}" destId="{5C111421-4705-49BA-8D3F-35CAB65BF39D}" srcOrd="0" destOrd="0" presId="urn:microsoft.com/office/officeart/2005/8/layout/list1"/>
    <dgm:cxn modelId="{CD40DCF9-E012-4A16-8286-47418C901A7D}" type="presParOf" srcId="{15C401DD-5037-4DF3-871F-7DAA67587A65}" destId="{A43F4CCE-DB60-4353-B88E-556FCF4CABFE}" srcOrd="1" destOrd="0" presId="urn:microsoft.com/office/officeart/2005/8/layout/list1"/>
    <dgm:cxn modelId="{8E97B73F-EE41-495F-AEFC-58C4E5CB8804}" type="presParOf" srcId="{D1037414-28A9-4D30-BD08-13BF3B905781}" destId="{1A9B6DDD-FF00-45C1-B0DC-BAC703299C33}" srcOrd="5" destOrd="0" presId="urn:microsoft.com/office/officeart/2005/8/layout/list1"/>
    <dgm:cxn modelId="{F90A1713-F84A-4322-B3B0-27D5C04E2883}" type="presParOf" srcId="{D1037414-28A9-4D30-BD08-13BF3B905781}" destId="{C8D617AB-ED2A-4F16-BE15-72F40F4C32F6}" srcOrd="6" destOrd="0" presId="urn:microsoft.com/office/officeart/2005/8/layout/list1"/>
    <dgm:cxn modelId="{13423EE9-C527-4200-B0FA-4F60E14B426C}" type="presParOf" srcId="{D1037414-28A9-4D30-BD08-13BF3B905781}" destId="{D8222620-C527-4E0A-A326-18701E8A52B5}" srcOrd="7" destOrd="0" presId="urn:microsoft.com/office/officeart/2005/8/layout/list1"/>
    <dgm:cxn modelId="{6FBE25B8-7CAD-4A90-A2CD-1F73FC108AC9}" type="presParOf" srcId="{D1037414-28A9-4D30-BD08-13BF3B905781}" destId="{F571B692-4E4F-424F-BF38-E7D6D7EC47E1}" srcOrd="8" destOrd="0" presId="urn:microsoft.com/office/officeart/2005/8/layout/list1"/>
    <dgm:cxn modelId="{0671F22D-C5A2-49C0-81F0-137A2BDB89F2}" type="presParOf" srcId="{F571B692-4E4F-424F-BF38-E7D6D7EC47E1}" destId="{C4A11990-DD0B-4B21-A451-84E223CF7DE3}" srcOrd="0" destOrd="0" presId="urn:microsoft.com/office/officeart/2005/8/layout/list1"/>
    <dgm:cxn modelId="{6B328A6A-739C-4B4A-9933-2AE14A15233A}" type="presParOf" srcId="{F571B692-4E4F-424F-BF38-E7D6D7EC47E1}" destId="{49AD67FF-2B63-484E-A532-90670006FA3D}" srcOrd="1" destOrd="0" presId="urn:microsoft.com/office/officeart/2005/8/layout/list1"/>
    <dgm:cxn modelId="{B85C7C03-1451-4E8A-B2F3-E5A3A55A7426}" type="presParOf" srcId="{D1037414-28A9-4D30-BD08-13BF3B905781}" destId="{FDCC00C8-DE86-41B2-8CFE-6DD1C0882BF3}" srcOrd="9" destOrd="0" presId="urn:microsoft.com/office/officeart/2005/8/layout/list1"/>
    <dgm:cxn modelId="{D419FB61-D10D-4A02-8BB6-215D8810EC88}" type="presParOf" srcId="{D1037414-28A9-4D30-BD08-13BF3B905781}" destId="{60088A18-8DF9-45B2-ADAC-EBA21350EF99}" srcOrd="10" destOrd="0" presId="urn:microsoft.com/office/officeart/2005/8/layout/list1"/>
    <dgm:cxn modelId="{B4575DFC-3B85-4306-A7BF-3268E56B5C5F}" type="presParOf" srcId="{D1037414-28A9-4D30-BD08-13BF3B905781}" destId="{8DA24EFA-24E8-4115-A227-76579BDC7CC2}" srcOrd="11" destOrd="0" presId="urn:microsoft.com/office/officeart/2005/8/layout/list1"/>
    <dgm:cxn modelId="{110DAAAB-FA28-4D17-97FE-ECF0BE8714FE}" type="presParOf" srcId="{D1037414-28A9-4D30-BD08-13BF3B905781}" destId="{1EBC11B1-49A3-4DC4-ABC9-4736EBC7670D}" srcOrd="12" destOrd="0" presId="urn:microsoft.com/office/officeart/2005/8/layout/list1"/>
    <dgm:cxn modelId="{088E4DF8-70B1-42E9-8B12-9C03F4CB3D91}" type="presParOf" srcId="{1EBC11B1-49A3-4DC4-ABC9-4736EBC7670D}" destId="{6653873E-32D5-4039-9A96-327BAFE10D1B}" srcOrd="0" destOrd="0" presId="urn:microsoft.com/office/officeart/2005/8/layout/list1"/>
    <dgm:cxn modelId="{1FF942C7-5D89-43DF-B268-5662B3F21B4B}" type="presParOf" srcId="{1EBC11B1-49A3-4DC4-ABC9-4736EBC7670D}" destId="{920D4731-41A5-4B46-A962-8ECF83844A2B}" srcOrd="1" destOrd="0" presId="urn:microsoft.com/office/officeart/2005/8/layout/list1"/>
    <dgm:cxn modelId="{86965634-5BE6-433E-9875-FD1C642AC017}" type="presParOf" srcId="{D1037414-28A9-4D30-BD08-13BF3B905781}" destId="{38A64885-A104-4A1A-B068-82BDE9C102F5}" srcOrd="13" destOrd="0" presId="urn:microsoft.com/office/officeart/2005/8/layout/list1"/>
    <dgm:cxn modelId="{6E88A873-A9C8-4761-A934-6D17EB42AFED}" type="presParOf" srcId="{D1037414-28A9-4D30-BD08-13BF3B905781}" destId="{52F25D02-4EEA-4615-BCA2-8BC137DDB6A0}" srcOrd="14" destOrd="0" presId="urn:microsoft.com/office/officeart/2005/8/layout/list1"/>
    <dgm:cxn modelId="{5FDCE4EA-16C8-4109-9B47-9789D7668B06}" type="presParOf" srcId="{D1037414-28A9-4D30-BD08-13BF3B905781}" destId="{7F89465B-83E6-4749-8A62-5241811F5289}" srcOrd="15" destOrd="0" presId="urn:microsoft.com/office/officeart/2005/8/layout/list1"/>
    <dgm:cxn modelId="{ACFB05BF-7461-44C3-9A31-296CDADFF606}" type="presParOf" srcId="{D1037414-28A9-4D30-BD08-13BF3B905781}" destId="{CF8DCA05-13F3-45E0-9937-4AB4BEEBBB21}" srcOrd="16" destOrd="0" presId="urn:microsoft.com/office/officeart/2005/8/layout/list1"/>
    <dgm:cxn modelId="{383435D5-D639-4588-BF61-3ED22FD9881D}" type="presParOf" srcId="{CF8DCA05-13F3-45E0-9937-4AB4BEEBBB21}" destId="{F5DA0FD2-67DA-44BF-AEDF-B21CC753D859}" srcOrd="0" destOrd="0" presId="urn:microsoft.com/office/officeart/2005/8/layout/list1"/>
    <dgm:cxn modelId="{AC92FC8A-60C7-48A5-9196-6237DEDACB50}" type="presParOf" srcId="{CF8DCA05-13F3-45E0-9937-4AB4BEEBBB21}" destId="{996853CE-1C7F-4CB1-93F5-EF184C0A53F8}" srcOrd="1" destOrd="0" presId="urn:microsoft.com/office/officeart/2005/8/layout/list1"/>
    <dgm:cxn modelId="{A2118AC6-8BFC-4DD0-94D9-D3B40FD59E34}" type="presParOf" srcId="{D1037414-28A9-4D30-BD08-13BF3B905781}" destId="{EF46BA71-2DA8-43BC-94EE-5FF94A6F3C89}" srcOrd="17" destOrd="0" presId="urn:microsoft.com/office/officeart/2005/8/layout/list1"/>
    <dgm:cxn modelId="{4DA781B2-26D9-49F8-A791-87232F1F1B70}" type="presParOf" srcId="{D1037414-28A9-4D30-BD08-13BF3B905781}" destId="{931EBBEC-D9C9-495E-9376-69F9623B6121}"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06749B-27AE-465A-8AA8-2D87ED8579E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8A83BF35-43D8-40A9-9F07-43CC75450926}">
      <dgm:prSet phldrT="[Text]" custT="1"/>
      <dgm:spPr/>
      <dgm:t>
        <a:bodyPr/>
        <a:lstStyle/>
        <a:p>
          <a:r>
            <a:rPr lang="en-US" sz="1600" dirty="0">
              <a:solidFill>
                <a:schemeClr val="bg1"/>
              </a:solidFill>
            </a:rPr>
            <a:t>Mumford argues against the </a:t>
          </a:r>
          <a:r>
            <a:rPr lang="en-US" sz="1600" b="1" dirty="0">
              <a:solidFill>
                <a:schemeClr val="bg1"/>
              </a:solidFill>
            </a:rPr>
            <a:t>LOSS OF PERSONAL AUTONOMY </a:t>
          </a:r>
          <a:r>
            <a:rPr lang="en-US" sz="1600" dirty="0">
              <a:solidFill>
                <a:schemeClr val="bg1"/>
              </a:solidFill>
            </a:rPr>
            <a:t>and the organic world by electricity-based computer systems.</a:t>
          </a:r>
          <a:endParaRPr lang="en-IN" sz="1600" dirty="0">
            <a:solidFill>
              <a:schemeClr val="bg1"/>
            </a:solidFill>
          </a:endParaRPr>
        </a:p>
      </dgm:t>
    </dgm:pt>
    <dgm:pt modelId="{F69DB9CD-C831-46DF-9F08-C2A48EBA972A}" type="parTrans" cxnId="{42DAEF28-EAEE-48AA-B846-63A5D44A4A1A}">
      <dgm:prSet/>
      <dgm:spPr/>
      <dgm:t>
        <a:bodyPr/>
        <a:lstStyle/>
        <a:p>
          <a:endParaRPr lang="en-IN"/>
        </a:p>
      </dgm:t>
    </dgm:pt>
    <dgm:pt modelId="{1E3A146D-A3B2-4086-A7D8-841527E79F72}" type="sibTrans" cxnId="{42DAEF28-EAEE-48AA-B846-63A5D44A4A1A}">
      <dgm:prSet/>
      <dgm:spPr/>
      <dgm:t>
        <a:bodyPr/>
        <a:lstStyle/>
        <a:p>
          <a:endParaRPr lang="en-IN"/>
        </a:p>
      </dgm:t>
    </dgm:pt>
    <dgm:pt modelId="{38735C9F-9D4B-4CFB-8F63-CA50D6592A26}">
      <dgm:prSet phldrT="[Text]" custT="1"/>
      <dgm:spPr>
        <a:solidFill>
          <a:srgbClr val="7030A0"/>
        </a:solidFill>
      </dgm:spPr>
      <dgm:t>
        <a:bodyPr/>
        <a:lstStyle/>
        <a:p>
          <a:r>
            <a:rPr lang="en-US" sz="1600" dirty="0">
              <a:solidFill>
                <a:schemeClr val="bg1"/>
              </a:solidFill>
            </a:rPr>
            <a:t>-opponent of large-scale public works – WRITINGS                                                                          - effect of buildings on the human condition and the environment                                     Criticized world trade center -1970- when it was just built                                                             - traffic congestion- economic waste- human deterioration                                                           </a:t>
          </a:r>
          <a:r>
            <a:rPr lang="en-US" sz="1800" dirty="0">
              <a:solidFill>
                <a:schemeClr val="bg1"/>
              </a:solidFill>
            </a:rPr>
            <a:t>- </a:t>
          </a:r>
          <a:r>
            <a:rPr lang="en-US" sz="1800" b="1" dirty="0">
              <a:solidFill>
                <a:schemeClr val="bg1"/>
              </a:solidFill>
            </a:rPr>
            <a:t>dinosaur with insufficient brains</a:t>
          </a:r>
          <a:endParaRPr lang="en-IN" sz="1800" b="1" dirty="0">
            <a:solidFill>
              <a:schemeClr val="bg1"/>
            </a:solidFill>
          </a:endParaRPr>
        </a:p>
      </dgm:t>
    </dgm:pt>
    <dgm:pt modelId="{5C4D873B-7160-47B6-907B-FD3F635F1402}" type="parTrans" cxnId="{0E875906-3679-408E-B94D-D6D58B24630C}">
      <dgm:prSet/>
      <dgm:spPr/>
      <dgm:t>
        <a:bodyPr/>
        <a:lstStyle/>
        <a:p>
          <a:endParaRPr lang="en-IN"/>
        </a:p>
      </dgm:t>
    </dgm:pt>
    <dgm:pt modelId="{C76E549F-E76F-4771-A9B3-5E50D01695F9}" type="sibTrans" cxnId="{0E875906-3679-408E-B94D-D6D58B24630C}">
      <dgm:prSet/>
      <dgm:spPr/>
      <dgm:t>
        <a:bodyPr/>
        <a:lstStyle/>
        <a:p>
          <a:endParaRPr lang="en-IN"/>
        </a:p>
      </dgm:t>
    </dgm:pt>
    <dgm:pt modelId="{DA927EA0-2521-4F8C-916E-AF82223BC1AA}">
      <dgm:prSet phldrT="[Text]" custT="1"/>
      <dgm:spPr/>
      <dgm:t>
        <a:bodyPr/>
        <a:lstStyle/>
        <a:p>
          <a:r>
            <a:rPr lang="en-US" sz="1600" dirty="0">
              <a:solidFill>
                <a:schemeClr val="bg1"/>
              </a:solidFill>
            </a:rPr>
            <a:t>Warned his readers that </a:t>
          </a:r>
          <a:r>
            <a:rPr lang="en-US" sz="1600" b="1" dirty="0">
              <a:solidFill>
                <a:schemeClr val="bg1"/>
              </a:solidFill>
            </a:rPr>
            <a:t>technology,  left unchecked </a:t>
          </a:r>
          <a:r>
            <a:rPr lang="en-US" sz="1600" dirty="0">
              <a:solidFill>
                <a:schemeClr val="bg1"/>
              </a:solidFill>
            </a:rPr>
            <a:t>by human reason, would lead to       </a:t>
          </a:r>
          <a:r>
            <a:rPr lang="en-US" sz="1600" b="1" dirty="0">
              <a:solidFill>
                <a:schemeClr val="bg1"/>
              </a:solidFill>
            </a:rPr>
            <a:t>mass destruction</a:t>
          </a:r>
          <a:r>
            <a:rPr lang="en-US" sz="1600" dirty="0">
              <a:solidFill>
                <a:schemeClr val="bg1"/>
              </a:solidFill>
            </a:rPr>
            <a:t>, environmental degradation brought about by industry,  the automobile and ineffective planning.</a:t>
          </a:r>
          <a:endParaRPr lang="en-IN" sz="1600" dirty="0">
            <a:solidFill>
              <a:schemeClr val="bg1"/>
            </a:solidFill>
          </a:endParaRPr>
        </a:p>
      </dgm:t>
    </dgm:pt>
    <dgm:pt modelId="{EB8442D3-5AFF-467B-A2F9-372AE3FB7A64}" type="sibTrans" cxnId="{2C65A8E0-43DE-4024-8BEA-07CF7C435050}">
      <dgm:prSet/>
      <dgm:spPr/>
      <dgm:t>
        <a:bodyPr/>
        <a:lstStyle/>
        <a:p>
          <a:endParaRPr lang="en-IN"/>
        </a:p>
      </dgm:t>
    </dgm:pt>
    <dgm:pt modelId="{26AD05F8-899E-4BC4-A849-08084620151E}" type="parTrans" cxnId="{2C65A8E0-43DE-4024-8BEA-07CF7C435050}">
      <dgm:prSet/>
      <dgm:spPr/>
      <dgm:t>
        <a:bodyPr/>
        <a:lstStyle/>
        <a:p>
          <a:endParaRPr lang="en-IN"/>
        </a:p>
      </dgm:t>
    </dgm:pt>
    <dgm:pt modelId="{BA99F1EC-811E-4123-8127-6194FD066C91}">
      <dgm:prSet/>
      <dgm:spPr/>
      <dgm:t>
        <a:bodyPr/>
        <a:lstStyle/>
        <a:p>
          <a:endParaRPr lang="en-IN" dirty="0"/>
        </a:p>
      </dgm:t>
    </dgm:pt>
    <dgm:pt modelId="{D4125EF5-5251-4656-93D6-980051AB09E5}" type="parTrans" cxnId="{20930A53-738C-44A1-BCBA-6D67394AEE9A}">
      <dgm:prSet/>
      <dgm:spPr/>
    </dgm:pt>
    <dgm:pt modelId="{5A54776F-5AB8-4CD8-96D6-C2E146EAD101}" type="sibTrans" cxnId="{20930A53-738C-44A1-BCBA-6D67394AEE9A}">
      <dgm:prSet/>
      <dgm:spPr/>
    </dgm:pt>
    <dgm:pt modelId="{F7BE91E0-3528-4516-9D57-EE4B0DBD8E25}" type="pres">
      <dgm:prSet presAssocID="{FE06749B-27AE-465A-8AA8-2D87ED8579EF}" presName="linear" presStyleCnt="0">
        <dgm:presLayoutVars>
          <dgm:dir/>
          <dgm:animLvl val="lvl"/>
          <dgm:resizeHandles val="exact"/>
        </dgm:presLayoutVars>
      </dgm:prSet>
      <dgm:spPr/>
    </dgm:pt>
    <dgm:pt modelId="{73BA3BC9-5E93-40AD-A6AC-E98A723DA2D0}" type="pres">
      <dgm:prSet presAssocID="{8A83BF35-43D8-40A9-9F07-43CC75450926}" presName="parentLin" presStyleCnt="0"/>
      <dgm:spPr/>
    </dgm:pt>
    <dgm:pt modelId="{0C7ACA4A-25E4-4122-9C13-247244AE4980}" type="pres">
      <dgm:prSet presAssocID="{8A83BF35-43D8-40A9-9F07-43CC75450926}" presName="parentLeftMargin" presStyleLbl="node1" presStyleIdx="0" presStyleCnt="3"/>
      <dgm:spPr/>
    </dgm:pt>
    <dgm:pt modelId="{8D9833FF-0EE4-4AB1-B694-D74870D177DB}" type="pres">
      <dgm:prSet presAssocID="{8A83BF35-43D8-40A9-9F07-43CC75450926}" presName="parentText" presStyleLbl="node1" presStyleIdx="0" presStyleCnt="3" custScaleX="142857" custScaleY="72844">
        <dgm:presLayoutVars>
          <dgm:chMax val="0"/>
          <dgm:bulletEnabled val="1"/>
        </dgm:presLayoutVars>
      </dgm:prSet>
      <dgm:spPr/>
    </dgm:pt>
    <dgm:pt modelId="{88E9643A-7EE1-4972-A265-10D574D6AFE2}" type="pres">
      <dgm:prSet presAssocID="{8A83BF35-43D8-40A9-9F07-43CC75450926}" presName="negativeSpace" presStyleCnt="0"/>
      <dgm:spPr/>
    </dgm:pt>
    <dgm:pt modelId="{90677A82-65AA-4528-A4C2-0364543795F7}" type="pres">
      <dgm:prSet presAssocID="{8A83BF35-43D8-40A9-9F07-43CC75450926}" presName="childText" presStyleLbl="conFgAcc1" presStyleIdx="0" presStyleCnt="3">
        <dgm:presLayoutVars>
          <dgm:bulletEnabled val="1"/>
        </dgm:presLayoutVars>
      </dgm:prSet>
      <dgm:spPr/>
    </dgm:pt>
    <dgm:pt modelId="{B766BD7F-A67C-4111-A0A7-9F43ADC90797}" type="pres">
      <dgm:prSet presAssocID="{1E3A146D-A3B2-4086-A7D8-841527E79F72}" presName="spaceBetweenRectangles" presStyleCnt="0"/>
      <dgm:spPr/>
    </dgm:pt>
    <dgm:pt modelId="{40D875D3-5FA4-4C35-B096-0F6B064621CA}" type="pres">
      <dgm:prSet presAssocID="{38735C9F-9D4B-4CFB-8F63-CA50D6592A26}" presName="parentLin" presStyleCnt="0"/>
      <dgm:spPr/>
    </dgm:pt>
    <dgm:pt modelId="{A72A79F4-A965-4B96-B6BB-06994B8041C4}" type="pres">
      <dgm:prSet presAssocID="{38735C9F-9D4B-4CFB-8F63-CA50D6592A26}" presName="parentLeftMargin" presStyleLbl="node1" presStyleIdx="0" presStyleCnt="3"/>
      <dgm:spPr/>
    </dgm:pt>
    <dgm:pt modelId="{7BC7DA07-4CB4-4DA6-B270-6D0BAF75C670}" type="pres">
      <dgm:prSet presAssocID="{38735C9F-9D4B-4CFB-8F63-CA50D6592A26}" presName="parentText" presStyleLbl="node1" presStyleIdx="1" presStyleCnt="3" custScaleX="150037" custScaleY="118700" custLinFactNeighborX="-44484" custLinFactNeighborY="-4572">
        <dgm:presLayoutVars>
          <dgm:chMax val="0"/>
          <dgm:bulletEnabled val="1"/>
        </dgm:presLayoutVars>
      </dgm:prSet>
      <dgm:spPr/>
    </dgm:pt>
    <dgm:pt modelId="{B8922744-DFE9-47D4-81E4-9C710099F54D}" type="pres">
      <dgm:prSet presAssocID="{38735C9F-9D4B-4CFB-8F63-CA50D6592A26}" presName="negativeSpace" presStyleCnt="0"/>
      <dgm:spPr/>
    </dgm:pt>
    <dgm:pt modelId="{0B80110E-1085-4706-94DD-5169B72E59C4}" type="pres">
      <dgm:prSet presAssocID="{38735C9F-9D4B-4CFB-8F63-CA50D6592A26}" presName="childText" presStyleLbl="conFgAcc1" presStyleIdx="1" presStyleCnt="3" custLinFactNeighborX="-840">
        <dgm:presLayoutVars>
          <dgm:bulletEnabled val="1"/>
        </dgm:presLayoutVars>
      </dgm:prSet>
      <dgm:spPr/>
    </dgm:pt>
    <dgm:pt modelId="{42D65117-A7F7-4369-9E77-A488C70CEF1C}" type="pres">
      <dgm:prSet presAssocID="{C76E549F-E76F-4771-A9B3-5E50D01695F9}" presName="spaceBetweenRectangles" presStyleCnt="0"/>
      <dgm:spPr/>
    </dgm:pt>
    <dgm:pt modelId="{11EC999D-0B51-40BE-AD9F-04A15E4C5A84}" type="pres">
      <dgm:prSet presAssocID="{DA927EA0-2521-4F8C-916E-AF82223BC1AA}" presName="parentLin" presStyleCnt="0"/>
      <dgm:spPr/>
    </dgm:pt>
    <dgm:pt modelId="{65912D65-9FAF-4F86-BFAA-4C6BA55BEABB}" type="pres">
      <dgm:prSet presAssocID="{DA927EA0-2521-4F8C-916E-AF82223BC1AA}" presName="parentLeftMargin" presStyleLbl="node1" presStyleIdx="1" presStyleCnt="3"/>
      <dgm:spPr/>
    </dgm:pt>
    <dgm:pt modelId="{C828F866-2A35-4D6C-8859-A6E224580FC4}" type="pres">
      <dgm:prSet presAssocID="{DA927EA0-2521-4F8C-916E-AF82223BC1AA}" presName="parentText" presStyleLbl="node1" presStyleIdx="2" presStyleCnt="3" custScaleX="142013" custScaleY="79755">
        <dgm:presLayoutVars>
          <dgm:chMax val="0"/>
          <dgm:bulletEnabled val="1"/>
        </dgm:presLayoutVars>
      </dgm:prSet>
      <dgm:spPr/>
    </dgm:pt>
    <dgm:pt modelId="{A84AC9D3-9C74-4000-8880-D192CA59AEE0}" type="pres">
      <dgm:prSet presAssocID="{DA927EA0-2521-4F8C-916E-AF82223BC1AA}" presName="negativeSpace" presStyleCnt="0"/>
      <dgm:spPr/>
    </dgm:pt>
    <dgm:pt modelId="{C8ECA7B3-DACD-4AD2-B3BE-0E47563F6DAA}" type="pres">
      <dgm:prSet presAssocID="{DA927EA0-2521-4F8C-916E-AF82223BC1AA}" presName="childText" presStyleLbl="conFgAcc1" presStyleIdx="2" presStyleCnt="3">
        <dgm:presLayoutVars>
          <dgm:bulletEnabled val="1"/>
        </dgm:presLayoutVars>
      </dgm:prSet>
      <dgm:spPr/>
    </dgm:pt>
  </dgm:ptLst>
  <dgm:cxnLst>
    <dgm:cxn modelId="{0E875906-3679-408E-B94D-D6D58B24630C}" srcId="{FE06749B-27AE-465A-8AA8-2D87ED8579EF}" destId="{38735C9F-9D4B-4CFB-8F63-CA50D6592A26}" srcOrd="1" destOrd="0" parTransId="{5C4D873B-7160-47B6-907B-FD3F635F1402}" sibTransId="{C76E549F-E76F-4771-A9B3-5E50D01695F9}"/>
    <dgm:cxn modelId="{5D964711-C067-4448-B2D5-28AA637C203C}" type="presOf" srcId="{8A83BF35-43D8-40A9-9F07-43CC75450926}" destId="{0C7ACA4A-25E4-4122-9C13-247244AE4980}" srcOrd="0" destOrd="0" presId="urn:microsoft.com/office/officeart/2005/8/layout/list1"/>
    <dgm:cxn modelId="{91F8F71C-CB53-4DD6-BAB5-F48A6F94E0DB}" type="presOf" srcId="{BA99F1EC-811E-4123-8127-6194FD066C91}" destId="{0B80110E-1085-4706-94DD-5169B72E59C4}" srcOrd="0" destOrd="0" presId="urn:microsoft.com/office/officeart/2005/8/layout/list1"/>
    <dgm:cxn modelId="{42DAEF28-EAEE-48AA-B846-63A5D44A4A1A}" srcId="{FE06749B-27AE-465A-8AA8-2D87ED8579EF}" destId="{8A83BF35-43D8-40A9-9F07-43CC75450926}" srcOrd="0" destOrd="0" parTransId="{F69DB9CD-C831-46DF-9F08-C2A48EBA972A}" sibTransId="{1E3A146D-A3B2-4086-A7D8-841527E79F72}"/>
    <dgm:cxn modelId="{FC56304A-5410-4AF6-9CE1-678EBDC7E0F2}" type="presOf" srcId="{8A83BF35-43D8-40A9-9F07-43CC75450926}" destId="{8D9833FF-0EE4-4AB1-B694-D74870D177DB}" srcOrd="1" destOrd="0" presId="urn:microsoft.com/office/officeart/2005/8/layout/list1"/>
    <dgm:cxn modelId="{20930A53-738C-44A1-BCBA-6D67394AEE9A}" srcId="{38735C9F-9D4B-4CFB-8F63-CA50D6592A26}" destId="{BA99F1EC-811E-4123-8127-6194FD066C91}" srcOrd="0" destOrd="0" parTransId="{D4125EF5-5251-4656-93D6-980051AB09E5}" sibTransId="{5A54776F-5AB8-4CD8-96D6-C2E146EAD101}"/>
    <dgm:cxn modelId="{305BA1CA-7CE5-477C-9B8E-FD7CE96D19D2}" type="presOf" srcId="{38735C9F-9D4B-4CFB-8F63-CA50D6592A26}" destId="{7BC7DA07-4CB4-4DA6-B270-6D0BAF75C670}" srcOrd="1" destOrd="0" presId="urn:microsoft.com/office/officeart/2005/8/layout/list1"/>
    <dgm:cxn modelId="{C6ED9CD2-035B-48F9-827A-9D5506425F30}" type="presOf" srcId="{DA927EA0-2521-4F8C-916E-AF82223BC1AA}" destId="{C828F866-2A35-4D6C-8859-A6E224580FC4}" srcOrd="1" destOrd="0" presId="urn:microsoft.com/office/officeart/2005/8/layout/list1"/>
    <dgm:cxn modelId="{CE304ADA-D6DE-461D-8393-4782FC0AAD81}" type="presOf" srcId="{DA927EA0-2521-4F8C-916E-AF82223BC1AA}" destId="{65912D65-9FAF-4F86-BFAA-4C6BA55BEABB}" srcOrd="0" destOrd="0" presId="urn:microsoft.com/office/officeart/2005/8/layout/list1"/>
    <dgm:cxn modelId="{2C65A8E0-43DE-4024-8BEA-07CF7C435050}" srcId="{FE06749B-27AE-465A-8AA8-2D87ED8579EF}" destId="{DA927EA0-2521-4F8C-916E-AF82223BC1AA}" srcOrd="2" destOrd="0" parTransId="{26AD05F8-899E-4BC4-A849-08084620151E}" sibTransId="{EB8442D3-5AFF-467B-A2F9-372AE3FB7A64}"/>
    <dgm:cxn modelId="{187386EF-D5B4-4342-868E-AD42D8AF66A7}" type="presOf" srcId="{FE06749B-27AE-465A-8AA8-2D87ED8579EF}" destId="{F7BE91E0-3528-4516-9D57-EE4B0DBD8E25}" srcOrd="0" destOrd="0" presId="urn:microsoft.com/office/officeart/2005/8/layout/list1"/>
    <dgm:cxn modelId="{D5B8C5FA-B115-4BA5-83FB-CEF5E5E3633B}" type="presOf" srcId="{38735C9F-9D4B-4CFB-8F63-CA50D6592A26}" destId="{A72A79F4-A965-4B96-B6BB-06994B8041C4}" srcOrd="0" destOrd="0" presId="urn:microsoft.com/office/officeart/2005/8/layout/list1"/>
    <dgm:cxn modelId="{0F14732C-23F9-4613-A237-66FB444B455F}" type="presParOf" srcId="{F7BE91E0-3528-4516-9D57-EE4B0DBD8E25}" destId="{73BA3BC9-5E93-40AD-A6AC-E98A723DA2D0}" srcOrd="0" destOrd="0" presId="urn:microsoft.com/office/officeart/2005/8/layout/list1"/>
    <dgm:cxn modelId="{C61193A3-F45C-40F9-A88B-4EC28FF6A1DB}" type="presParOf" srcId="{73BA3BC9-5E93-40AD-A6AC-E98A723DA2D0}" destId="{0C7ACA4A-25E4-4122-9C13-247244AE4980}" srcOrd="0" destOrd="0" presId="urn:microsoft.com/office/officeart/2005/8/layout/list1"/>
    <dgm:cxn modelId="{09834033-2EA5-4D7C-8098-B509F1D8AB91}" type="presParOf" srcId="{73BA3BC9-5E93-40AD-A6AC-E98A723DA2D0}" destId="{8D9833FF-0EE4-4AB1-B694-D74870D177DB}" srcOrd="1" destOrd="0" presId="urn:microsoft.com/office/officeart/2005/8/layout/list1"/>
    <dgm:cxn modelId="{830D98E5-2609-4C36-B8A0-38E62D7BA440}" type="presParOf" srcId="{F7BE91E0-3528-4516-9D57-EE4B0DBD8E25}" destId="{88E9643A-7EE1-4972-A265-10D574D6AFE2}" srcOrd="1" destOrd="0" presId="urn:microsoft.com/office/officeart/2005/8/layout/list1"/>
    <dgm:cxn modelId="{2899D60A-7CD8-444B-98B0-FA98E02DD5AF}" type="presParOf" srcId="{F7BE91E0-3528-4516-9D57-EE4B0DBD8E25}" destId="{90677A82-65AA-4528-A4C2-0364543795F7}" srcOrd="2" destOrd="0" presId="urn:microsoft.com/office/officeart/2005/8/layout/list1"/>
    <dgm:cxn modelId="{BA085497-B95F-46AC-B8DC-9C416E5A8E1C}" type="presParOf" srcId="{F7BE91E0-3528-4516-9D57-EE4B0DBD8E25}" destId="{B766BD7F-A67C-4111-A0A7-9F43ADC90797}" srcOrd="3" destOrd="0" presId="urn:microsoft.com/office/officeart/2005/8/layout/list1"/>
    <dgm:cxn modelId="{2176A26E-FE7D-4204-B712-FD4AD9BF2736}" type="presParOf" srcId="{F7BE91E0-3528-4516-9D57-EE4B0DBD8E25}" destId="{40D875D3-5FA4-4C35-B096-0F6B064621CA}" srcOrd="4" destOrd="0" presId="urn:microsoft.com/office/officeart/2005/8/layout/list1"/>
    <dgm:cxn modelId="{BEE8B62A-C080-4826-9697-3B35183CA054}" type="presParOf" srcId="{40D875D3-5FA4-4C35-B096-0F6B064621CA}" destId="{A72A79F4-A965-4B96-B6BB-06994B8041C4}" srcOrd="0" destOrd="0" presId="urn:microsoft.com/office/officeart/2005/8/layout/list1"/>
    <dgm:cxn modelId="{A56BF833-A13C-44B2-A019-16583278D963}" type="presParOf" srcId="{40D875D3-5FA4-4C35-B096-0F6B064621CA}" destId="{7BC7DA07-4CB4-4DA6-B270-6D0BAF75C670}" srcOrd="1" destOrd="0" presId="urn:microsoft.com/office/officeart/2005/8/layout/list1"/>
    <dgm:cxn modelId="{0F0CABBD-014B-408D-830F-6948AE506D69}" type="presParOf" srcId="{F7BE91E0-3528-4516-9D57-EE4B0DBD8E25}" destId="{B8922744-DFE9-47D4-81E4-9C710099F54D}" srcOrd="5" destOrd="0" presId="urn:microsoft.com/office/officeart/2005/8/layout/list1"/>
    <dgm:cxn modelId="{D4EC26C1-0826-4D37-A620-692918A812EF}" type="presParOf" srcId="{F7BE91E0-3528-4516-9D57-EE4B0DBD8E25}" destId="{0B80110E-1085-4706-94DD-5169B72E59C4}" srcOrd="6" destOrd="0" presId="urn:microsoft.com/office/officeart/2005/8/layout/list1"/>
    <dgm:cxn modelId="{A0DE20AC-311A-46E7-A454-650436A1607F}" type="presParOf" srcId="{F7BE91E0-3528-4516-9D57-EE4B0DBD8E25}" destId="{42D65117-A7F7-4369-9E77-A488C70CEF1C}" srcOrd="7" destOrd="0" presId="urn:microsoft.com/office/officeart/2005/8/layout/list1"/>
    <dgm:cxn modelId="{70CCB22F-5EB7-40D8-8D20-D1A8AE2E51A1}" type="presParOf" srcId="{F7BE91E0-3528-4516-9D57-EE4B0DBD8E25}" destId="{11EC999D-0B51-40BE-AD9F-04A15E4C5A84}" srcOrd="8" destOrd="0" presId="urn:microsoft.com/office/officeart/2005/8/layout/list1"/>
    <dgm:cxn modelId="{8E580B53-A35C-4029-BCD6-9E9D63E6CCE2}" type="presParOf" srcId="{11EC999D-0B51-40BE-AD9F-04A15E4C5A84}" destId="{65912D65-9FAF-4F86-BFAA-4C6BA55BEABB}" srcOrd="0" destOrd="0" presId="urn:microsoft.com/office/officeart/2005/8/layout/list1"/>
    <dgm:cxn modelId="{7753ECB1-08E9-4902-99AE-894FB8B4E202}" type="presParOf" srcId="{11EC999D-0B51-40BE-AD9F-04A15E4C5A84}" destId="{C828F866-2A35-4D6C-8859-A6E224580FC4}" srcOrd="1" destOrd="0" presId="urn:microsoft.com/office/officeart/2005/8/layout/list1"/>
    <dgm:cxn modelId="{D291495D-9495-4A83-ADEB-265A70CC205B}" type="presParOf" srcId="{F7BE91E0-3528-4516-9D57-EE4B0DBD8E25}" destId="{A84AC9D3-9C74-4000-8880-D192CA59AEE0}" srcOrd="9" destOrd="0" presId="urn:microsoft.com/office/officeart/2005/8/layout/list1"/>
    <dgm:cxn modelId="{1FAAFD00-2F15-4DD7-9057-85C91F757A6A}" type="presParOf" srcId="{F7BE91E0-3528-4516-9D57-EE4B0DBD8E25}" destId="{C8ECA7B3-DACD-4AD2-B3BE-0E47563F6DA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E46F2D1-8C10-4A4C-BBC8-2DC1587518DF}" type="doc">
      <dgm:prSet loTypeId="urn:microsoft.com/office/officeart/2005/8/layout/hProcess7#3" loCatId="list" qsTypeId="urn:microsoft.com/office/officeart/2005/8/quickstyle/simple1" qsCatId="simple" csTypeId="urn:microsoft.com/office/officeart/2005/8/colors/accent1_2" csCatId="accent1" phldr="1"/>
      <dgm:spPr/>
      <dgm:t>
        <a:bodyPr/>
        <a:lstStyle/>
        <a:p>
          <a:endParaRPr lang="en-IN"/>
        </a:p>
      </dgm:t>
    </dgm:pt>
    <dgm:pt modelId="{90219019-0B59-416D-9C1C-A1D680DE76B1}">
      <dgm:prSet phldrT="[Text]"/>
      <dgm:spPr>
        <a:solidFill>
          <a:schemeClr val="accent3">
            <a:lumMod val="75000"/>
          </a:schemeClr>
        </a:solidFill>
      </dgm:spPr>
      <dgm:t>
        <a:bodyPr/>
        <a:lstStyle/>
        <a:p>
          <a:r>
            <a:rPr lang="en-US" dirty="0"/>
            <a:t>.</a:t>
          </a:r>
          <a:endParaRPr lang="en-IN" dirty="0"/>
        </a:p>
      </dgm:t>
    </dgm:pt>
    <dgm:pt modelId="{91FB54DE-3989-4A51-80C7-BEE73624AD22}" type="parTrans" cxnId="{C453EA79-6DD4-4E2E-BE73-222DA2D224EF}">
      <dgm:prSet/>
      <dgm:spPr/>
      <dgm:t>
        <a:bodyPr/>
        <a:lstStyle/>
        <a:p>
          <a:endParaRPr lang="en-IN"/>
        </a:p>
      </dgm:t>
    </dgm:pt>
    <dgm:pt modelId="{86946B7B-70EE-47DC-9232-573470EC70E5}" type="sibTrans" cxnId="{C453EA79-6DD4-4E2E-BE73-222DA2D224EF}">
      <dgm:prSet/>
      <dgm:spPr/>
      <dgm:t>
        <a:bodyPr/>
        <a:lstStyle/>
        <a:p>
          <a:endParaRPr lang="en-IN"/>
        </a:p>
      </dgm:t>
    </dgm:pt>
    <dgm:pt modelId="{B7475274-5D59-49FE-B481-468AB66432ED}">
      <dgm:prSet phldrT="[Text]"/>
      <dgm:spPr/>
      <dgm:t>
        <a:bodyPr/>
        <a:lstStyle/>
        <a:p>
          <a:r>
            <a:rPr lang="en-US" dirty="0"/>
            <a:t>Mumford’s ideas on regionalism - </a:t>
          </a:r>
          <a:r>
            <a:rPr lang="en-US" b="1" dirty="0"/>
            <a:t>regionalist approach</a:t>
          </a:r>
          <a:r>
            <a:rPr lang="en-US" dirty="0"/>
            <a:t> to urban planning</a:t>
          </a:r>
          <a:endParaRPr lang="en-IN" dirty="0"/>
        </a:p>
      </dgm:t>
    </dgm:pt>
    <dgm:pt modelId="{DE7F5A36-1615-41ED-ABE9-3996A2EEDA08}" type="parTrans" cxnId="{291AFD3D-EE78-4857-9E57-99AEBEE53074}">
      <dgm:prSet/>
      <dgm:spPr/>
      <dgm:t>
        <a:bodyPr/>
        <a:lstStyle/>
        <a:p>
          <a:endParaRPr lang="en-IN"/>
        </a:p>
      </dgm:t>
    </dgm:pt>
    <dgm:pt modelId="{371FD747-9F79-44EA-9506-68E69D1925F6}" type="sibTrans" cxnId="{291AFD3D-EE78-4857-9E57-99AEBEE53074}">
      <dgm:prSet/>
      <dgm:spPr/>
      <dgm:t>
        <a:bodyPr/>
        <a:lstStyle/>
        <a:p>
          <a:endParaRPr lang="en-IN"/>
        </a:p>
      </dgm:t>
    </dgm:pt>
    <dgm:pt modelId="{50EF8E63-F6A7-408B-88F3-4667712E4323}">
      <dgm:prSet phldrT="[Text]"/>
      <dgm:spPr>
        <a:solidFill>
          <a:schemeClr val="accent3">
            <a:lumMod val="75000"/>
          </a:schemeClr>
        </a:solidFill>
      </dgm:spPr>
      <dgm:t>
        <a:bodyPr/>
        <a:lstStyle/>
        <a:p>
          <a:r>
            <a:rPr lang="en-US" dirty="0"/>
            <a:t>.</a:t>
          </a:r>
          <a:endParaRPr lang="en-IN" dirty="0"/>
        </a:p>
      </dgm:t>
    </dgm:pt>
    <dgm:pt modelId="{EEA44AD7-2B48-4569-80CA-5033E93221C8}" type="parTrans" cxnId="{D770ACE0-1D1C-4C4C-8798-F095A3ACAAD3}">
      <dgm:prSet/>
      <dgm:spPr/>
      <dgm:t>
        <a:bodyPr/>
        <a:lstStyle/>
        <a:p>
          <a:endParaRPr lang="en-IN"/>
        </a:p>
      </dgm:t>
    </dgm:pt>
    <dgm:pt modelId="{F5480C5C-13C9-4834-ACAC-5ACA52C5FA8B}" type="sibTrans" cxnId="{D770ACE0-1D1C-4C4C-8798-F095A3ACAAD3}">
      <dgm:prSet/>
      <dgm:spPr/>
      <dgm:t>
        <a:bodyPr/>
        <a:lstStyle/>
        <a:p>
          <a:endParaRPr lang="en-IN"/>
        </a:p>
      </dgm:t>
    </dgm:pt>
    <dgm:pt modelId="{2AC4EFA5-7579-49DC-A351-7F5A316F8428}">
      <dgm:prSet phldrT="[Text]"/>
      <dgm:spPr/>
      <dgm:t>
        <a:bodyPr/>
        <a:lstStyle/>
        <a:p>
          <a:r>
            <a:rPr lang="en-US" dirty="0"/>
            <a:t> Hoped to redirect technology’s energies towards the improvement of the individual citizen’s life                relieving the city of the unwholesome living conditions and congestion capitalism had produced. </a:t>
          </a:r>
          <a:endParaRPr lang="en-IN" dirty="0"/>
        </a:p>
      </dgm:t>
    </dgm:pt>
    <dgm:pt modelId="{7250E381-FC2E-47AF-88AA-68AF6CE55986}" type="parTrans" cxnId="{7880ED4D-7EA8-48F7-B0D6-D187DD6F10EE}">
      <dgm:prSet/>
      <dgm:spPr/>
      <dgm:t>
        <a:bodyPr/>
        <a:lstStyle/>
        <a:p>
          <a:endParaRPr lang="en-IN"/>
        </a:p>
      </dgm:t>
    </dgm:pt>
    <dgm:pt modelId="{FBB51DCA-EB4E-4E3F-B212-327FABC2966B}" type="sibTrans" cxnId="{7880ED4D-7EA8-48F7-B0D6-D187DD6F10EE}">
      <dgm:prSet/>
      <dgm:spPr/>
      <dgm:t>
        <a:bodyPr/>
        <a:lstStyle/>
        <a:p>
          <a:endParaRPr lang="en-IN"/>
        </a:p>
      </dgm:t>
    </dgm:pt>
    <dgm:pt modelId="{E1C19AB7-87C7-482A-ACEA-1B1A39A0ACB2}">
      <dgm:prSet phldrT="[Text]"/>
      <dgm:spPr>
        <a:solidFill>
          <a:schemeClr val="accent3">
            <a:lumMod val="75000"/>
          </a:schemeClr>
        </a:solidFill>
      </dgm:spPr>
      <dgm:t>
        <a:bodyPr/>
        <a:lstStyle/>
        <a:p>
          <a:r>
            <a:rPr lang="en-US" dirty="0"/>
            <a:t>.</a:t>
          </a:r>
          <a:endParaRPr lang="en-IN" dirty="0"/>
        </a:p>
      </dgm:t>
    </dgm:pt>
    <dgm:pt modelId="{CDFFB2A5-55B8-4BFC-803A-F7BC1596E977}" type="parTrans" cxnId="{260A75F1-AF01-4825-8966-D9E38F21FFA2}">
      <dgm:prSet/>
      <dgm:spPr/>
      <dgm:t>
        <a:bodyPr/>
        <a:lstStyle/>
        <a:p>
          <a:endParaRPr lang="en-IN"/>
        </a:p>
      </dgm:t>
    </dgm:pt>
    <dgm:pt modelId="{BD9FAEB4-03EE-4206-9AA5-7FC32365D056}" type="sibTrans" cxnId="{260A75F1-AF01-4825-8966-D9E38F21FFA2}">
      <dgm:prSet/>
      <dgm:spPr/>
      <dgm:t>
        <a:bodyPr/>
        <a:lstStyle/>
        <a:p>
          <a:endParaRPr lang="en-IN"/>
        </a:p>
      </dgm:t>
    </dgm:pt>
    <dgm:pt modelId="{AD7BA917-41A7-47E9-9EED-E4315A749F0E}">
      <dgm:prSet phldrT="[Text]" custT="1"/>
      <dgm:spPr/>
      <dgm:t>
        <a:bodyPr/>
        <a:lstStyle/>
        <a:p>
          <a:r>
            <a:rPr lang="en-US" sz="2000" dirty="0"/>
            <a:t>According to Mumford, </a:t>
          </a:r>
          <a:r>
            <a:rPr lang="en-US" sz="2400" b="1" dirty="0"/>
            <a:t>the city is a stage where the drama of human life reaches its summit. </a:t>
          </a:r>
          <a:endParaRPr lang="en-IN" sz="2400" dirty="0"/>
        </a:p>
      </dgm:t>
    </dgm:pt>
    <dgm:pt modelId="{A06F3B26-48B9-43BD-842F-D0B17E6FAF80}" type="parTrans" cxnId="{8C1CEC05-D05B-4030-A1E8-3AE4B0D47549}">
      <dgm:prSet/>
      <dgm:spPr/>
      <dgm:t>
        <a:bodyPr/>
        <a:lstStyle/>
        <a:p>
          <a:endParaRPr lang="en-IN"/>
        </a:p>
      </dgm:t>
    </dgm:pt>
    <dgm:pt modelId="{DF06DFC3-B444-469A-BC59-8347CA37660E}" type="sibTrans" cxnId="{8C1CEC05-D05B-4030-A1E8-3AE4B0D47549}">
      <dgm:prSet/>
      <dgm:spPr/>
      <dgm:t>
        <a:bodyPr/>
        <a:lstStyle/>
        <a:p>
          <a:endParaRPr lang="en-IN"/>
        </a:p>
      </dgm:t>
    </dgm:pt>
    <dgm:pt modelId="{D8970E70-0429-4825-84A0-37ED3D3BB736}" type="pres">
      <dgm:prSet presAssocID="{1E46F2D1-8C10-4A4C-BBC8-2DC1587518DF}" presName="Name0" presStyleCnt="0">
        <dgm:presLayoutVars>
          <dgm:dir/>
          <dgm:animLvl val="lvl"/>
          <dgm:resizeHandles val="exact"/>
        </dgm:presLayoutVars>
      </dgm:prSet>
      <dgm:spPr/>
    </dgm:pt>
    <dgm:pt modelId="{4899C62E-1751-41C0-A99C-8BFD0E89F920}" type="pres">
      <dgm:prSet presAssocID="{90219019-0B59-416D-9C1C-A1D680DE76B1}" presName="compositeNode" presStyleCnt="0">
        <dgm:presLayoutVars>
          <dgm:bulletEnabled val="1"/>
        </dgm:presLayoutVars>
      </dgm:prSet>
      <dgm:spPr/>
    </dgm:pt>
    <dgm:pt modelId="{E993B8F3-94C8-452B-9E55-C48DD4C9A6CA}" type="pres">
      <dgm:prSet presAssocID="{90219019-0B59-416D-9C1C-A1D680DE76B1}" presName="bgRect" presStyleLbl="node1" presStyleIdx="0" presStyleCnt="3" custScaleY="100000"/>
      <dgm:spPr/>
    </dgm:pt>
    <dgm:pt modelId="{F787B51B-2E7D-47ED-8B56-E2C587F58F79}" type="pres">
      <dgm:prSet presAssocID="{90219019-0B59-416D-9C1C-A1D680DE76B1}" presName="parentNode" presStyleLbl="node1" presStyleIdx="0" presStyleCnt="3">
        <dgm:presLayoutVars>
          <dgm:chMax val="0"/>
          <dgm:bulletEnabled val="1"/>
        </dgm:presLayoutVars>
      </dgm:prSet>
      <dgm:spPr/>
    </dgm:pt>
    <dgm:pt modelId="{29531DE0-C53B-4C26-86F8-45BB54FAAA44}" type="pres">
      <dgm:prSet presAssocID="{90219019-0B59-416D-9C1C-A1D680DE76B1}" presName="childNode" presStyleLbl="node1" presStyleIdx="0" presStyleCnt="3">
        <dgm:presLayoutVars>
          <dgm:bulletEnabled val="1"/>
        </dgm:presLayoutVars>
      </dgm:prSet>
      <dgm:spPr/>
    </dgm:pt>
    <dgm:pt modelId="{6B17E310-83B1-4956-BA96-FC7C7D353620}" type="pres">
      <dgm:prSet presAssocID="{86946B7B-70EE-47DC-9232-573470EC70E5}" presName="hSp" presStyleCnt="0"/>
      <dgm:spPr/>
    </dgm:pt>
    <dgm:pt modelId="{5F764261-98DC-4AEB-B378-9DA0CB209B24}" type="pres">
      <dgm:prSet presAssocID="{86946B7B-70EE-47DC-9232-573470EC70E5}" presName="vProcSp" presStyleCnt="0"/>
      <dgm:spPr/>
    </dgm:pt>
    <dgm:pt modelId="{B17A8C29-1EF1-48F5-9581-205CFDC3B10F}" type="pres">
      <dgm:prSet presAssocID="{86946B7B-70EE-47DC-9232-573470EC70E5}" presName="vSp1" presStyleCnt="0"/>
      <dgm:spPr/>
    </dgm:pt>
    <dgm:pt modelId="{6C813B8B-FD5B-4E1D-BDE1-014281D50B9B}" type="pres">
      <dgm:prSet presAssocID="{86946B7B-70EE-47DC-9232-573470EC70E5}" presName="simulatedConn" presStyleLbl="solidFgAcc1" presStyleIdx="0" presStyleCnt="2"/>
      <dgm:spPr/>
    </dgm:pt>
    <dgm:pt modelId="{68B41437-4A47-4B7F-8139-A52B22E907AD}" type="pres">
      <dgm:prSet presAssocID="{86946B7B-70EE-47DC-9232-573470EC70E5}" presName="vSp2" presStyleCnt="0"/>
      <dgm:spPr/>
    </dgm:pt>
    <dgm:pt modelId="{2C3A60C3-8ECA-4F4C-893C-8D9EC706C77A}" type="pres">
      <dgm:prSet presAssocID="{86946B7B-70EE-47DC-9232-573470EC70E5}" presName="sibTrans" presStyleCnt="0"/>
      <dgm:spPr/>
    </dgm:pt>
    <dgm:pt modelId="{3E1E2B8C-BC0C-4D2A-9C44-5EA841108C35}" type="pres">
      <dgm:prSet presAssocID="{50EF8E63-F6A7-408B-88F3-4667712E4323}" presName="compositeNode" presStyleCnt="0">
        <dgm:presLayoutVars>
          <dgm:bulletEnabled val="1"/>
        </dgm:presLayoutVars>
      </dgm:prSet>
      <dgm:spPr/>
    </dgm:pt>
    <dgm:pt modelId="{94F58936-9987-447F-9474-BAA044B201FF}" type="pres">
      <dgm:prSet presAssocID="{50EF8E63-F6A7-408B-88F3-4667712E4323}" presName="bgRect" presStyleLbl="node1" presStyleIdx="1" presStyleCnt="3"/>
      <dgm:spPr/>
    </dgm:pt>
    <dgm:pt modelId="{CD4A2825-5180-4C66-844C-58F4E848262C}" type="pres">
      <dgm:prSet presAssocID="{50EF8E63-F6A7-408B-88F3-4667712E4323}" presName="parentNode" presStyleLbl="node1" presStyleIdx="1" presStyleCnt="3">
        <dgm:presLayoutVars>
          <dgm:chMax val="0"/>
          <dgm:bulletEnabled val="1"/>
        </dgm:presLayoutVars>
      </dgm:prSet>
      <dgm:spPr/>
    </dgm:pt>
    <dgm:pt modelId="{B338A893-5136-4022-ACCA-A1C52C4BBC6E}" type="pres">
      <dgm:prSet presAssocID="{50EF8E63-F6A7-408B-88F3-4667712E4323}" presName="childNode" presStyleLbl="node1" presStyleIdx="1" presStyleCnt="3">
        <dgm:presLayoutVars>
          <dgm:bulletEnabled val="1"/>
        </dgm:presLayoutVars>
      </dgm:prSet>
      <dgm:spPr/>
    </dgm:pt>
    <dgm:pt modelId="{2EF12F26-13DD-4B14-9832-0EBB847CFA6D}" type="pres">
      <dgm:prSet presAssocID="{F5480C5C-13C9-4834-ACAC-5ACA52C5FA8B}" presName="hSp" presStyleCnt="0"/>
      <dgm:spPr/>
    </dgm:pt>
    <dgm:pt modelId="{7FE27BE0-D2EF-4731-AA1C-D8C61B3E7DA5}" type="pres">
      <dgm:prSet presAssocID="{F5480C5C-13C9-4834-ACAC-5ACA52C5FA8B}" presName="vProcSp" presStyleCnt="0"/>
      <dgm:spPr/>
    </dgm:pt>
    <dgm:pt modelId="{3827E3C7-AC43-4A78-B390-7669BF64DAF4}" type="pres">
      <dgm:prSet presAssocID="{F5480C5C-13C9-4834-ACAC-5ACA52C5FA8B}" presName="vSp1" presStyleCnt="0"/>
      <dgm:spPr/>
    </dgm:pt>
    <dgm:pt modelId="{4DBB4D5F-05DA-4980-AD95-C00168181AD9}" type="pres">
      <dgm:prSet presAssocID="{F5480C5C-13C9-4834-ACAC-5ACA52C5FA8B}" presName="simulatedConn" presStyleLbl="solidFgAcc1" presStyleIdx="1" presStyleCnt="2"/>
      <dgm:spPr/>
    </dgm:pt>
    <dgm:pt modelId="{444B8837-B7B6-4421-89B6-C708AD950E10}" type="pres">
      <dgm:prSet presAssocID="{F5480C5C-13C9-4834-ACAC-5ACA52C5FA8B}" presName="vSp2" presStyleCnt="0"/>
      <dgm:spPr/>
    </dgm:pt>
    <dgm:pt modelId="{AD16577E-6294-474F-ADDE-62EE6AFF0722}" type="pres">
      <dgm:prSet presAssocID="{F5480C5C-13C9-4834-ACAC-5ACA52C5FA8B}" presName="sibTrans" presStyleCnt="0"/>
      <dgm:spPr/>
    </dgm:pt>
    <dgm:pt modelId="{8FD3B768-28A6-48AB-A6B9-BC5BF7ADAED3}" type="pres">
      <dgm:prSet presAssocID="{E1C19AB7-87C7-482A-ACEA-1B1A39A0ACB2}" presName="compositeNode" presStyleCnt="0">
        <dgm:presLayoutVars>
          <dgm:bulletEnabled val="1"/>
        </dgm:presLayoutVars>
      </dgm:prSet>
      <dgm:spPr/>
    </dgm:pt>
    <dgm:pt modelId="{F82CC6B4-88FF-4137-994B-4C113085CF8C}" type="pres">
      <dgm:prSet presAssocID="{E1C19AB7-87C7-482A-ACEA-1B1A39A0ACB2}" presName="bgRect" presStyleLbl="node1" presStyleIdx="2" presStyleCnt="3"/>
      <dgm:spPr/>
    </dgm:pt>
    <dgm:pt modelId="{7D1AD453-17AA-49FA-8C89-52FC3C4CC95B}" type="pres">
      <dgm:prSet presAssocID="{E1C19AB7-87C7-482A-ACEA-1B1A39A0ACB2}" presName="parentNode" presStyleLbl="node1" presStyleIdx="2" presStyleCnt="3">
        <dgm:presLayoutVars>
          <dgm:chMax val="0"/>
          <dgm:bulletEnabled val="1"/>
        </dgm:presLayoutVars>
      </dgm:prSet>
      <dgm:spPr/>
    </dgm:pt>
    <dgm:pt modelId="{CC6EF743-B955-49C5-8F4B-3FC823EA84D1}" type="pres">
      <dgm:prSet presAssocID="{E1C19AB7-87C7-482A-ACEA-1B1A39A0ACB2}" presName="childNode" presStyleLbl="node1" presStyleIdx="2" presStyleCnt="3">
        <dgm:presLayoutVars>
          <dgm:bulletEnabled val="1"/>
        </dgm:presLayoutVars>
      </dgm:prSet>
      <dgm:spPr/>
    </dgm:pt>
  </dgm:ptLst>
  <dgm:cxnLst>
    <dgm:cxn modelId="{8C1CEC05-D05B-4030-A1E8-3AE4B0D47549}" srcId="{E1C19AB7-87C7-482A-ACEA-1B1A39A0ACB2}" destId="{AD7BA917-41A7-47E9-9EED-E4315A749F0E}" srcOrd="0" destOrd="0" parTransId="{A06F3B26-48B9-43BD-842F-D0B17E6FAF80}" sibTransId="{DF06DFC3-B444-469A-BC59-8347CA37660E}"/>
    <dgm:cxn modelId="{D8E3CD10-4D10-4D17-B024-4B3BB7C17D4F}" type="presOf" srcId="{AD7BA917-41A7-47E9-9EED-E4315A749F0E}" destId="{CC6EF743-B955-49C5-8F4B-3FC823EA84D1}" srcOrd="0" destOrd="0" presId="urn:microsoft.com/office/officeart/2005/8/layout/hProcess7#3"/>
    <dgm:cxn modelId="{225F3236-4610-4308-814B-D1E59F2E2229}" type="presOf" srcId="{B7475274-5D59-49FE-B481-468AB66432ED}" destId="{29531DE0-C53B-4C26-86F8-45BB54FAAA44}" srcOrd="0" destOrd="0" presId="urn:microsoft.com/office/officeart/2005/8/layout/hProcess7#3"/>
    <dgm:cxn modelId="{3825D038-147D-4DDE-A585-2538F3AC7520}" type="presOf" srcId="{1E46F2D1-8C10-4A4C-BBC8-2DC1587518DF}" destId="{D8970E70-0429-4825-84A0-37ED3D3BB736}" srcOrd="0" destOrd="0" presId="urn:microsoft.com/office/officeart/2005/8/layout/hProcess7#3"/>
    <dgm:cxn modelId="{291AFD3D-EE78-4857-9E57-99AEBEE53074}" srcId="{90219019-0B59-416D-9C1C-A1D680DE76B1}" destId="{B7475274-5D59-49FE-B481-468AB66432ED}" srcOrd="0" destOrd="0" parTransId="{DE7F5A36-1615-41ED-ABE9-3996A2EEDA08}" sibTransId="{371FD747-9F79-44EA-9506-68E69D1925F6}"/>
    <dgm:cxn modelId="{C7FE7D6C-EEBE-4FBD-B08E-6EC61BE1168D}" type="presOf" srcId="{50EF8E63-F6A7-408B-88F3-4667712E4323}" destId="{CD4A2825-5180-4C66-844C-58F4E848262C}" srcOrd="1" destOrd="0" presId="urn:microsoft.com/office/officeart/2005/8/layout/hProcess7#3"/>
    <dgm:cxn modelId="{7880ED4D-7EA8-48F7-B0D6-D187DD6F10EE}" srcId="{50EF8E63-F6A7-408B-88F3-4667712E4323}" destId="{2AC4EFA5-7579-49DC-A351-7F5A316F8428}" srcOrd="0" destOrd="0" parTransId="{7250E381-FC2E-47AF-88AA-68AF6CE55986}" sibTransId="{FBB51DCA-EB4E-4E3F-B212-327FABC2966B}"/>
    <dgm:cxn modelId="{C453EA79-6DD4-4E2E-BE73-222DA2D224EF}" srcId="{1E46F2D1-8C10-4A4C-BBC8-2DC1587518DF}" destId="{90219019-0B59-416D-9C1C-A1D680DE76B1}" srcOrd="0" destOrd="0" parTransId="{91FB54DE-3989-4A51-80C7-BEE73624AD22}" sibTransId="{86946B7B-70EE-47DC-9232-573470EC70E5}"/>
    <dgm:cxn modelId="{5CE738A8-E436-4193-92F0-45880D067390}" type="presOf" srcId="{E1C19AB7-87C7-482A-ACEA-1B1A39A0ACB2}" destId="{7D1AD453-17AA-49FA-8C89-52FC3C4CC95B}" srcOrd="1" destOrd="0" presId="urn:microsoft.com/office/officeart/2005/8/layout/hProcess7#3"/>
    <dgm:cxn modelId="{FFDE6DA9-AFC8-4D33-BB8C-FAE3AEE6D0EA}" type="presOf" srcId="{2AC4EFA5-7579-49DC-A351-7F5A316F8428}" destId="{B338A893-5136-4022-ACCA-A1C52C4BBC6E}" srcOrd="0" destOrd="0" presId="urn:microsoft.com/office/officeart/2005/8/layout/hProcess7#3"/>
    <dgm:cxn modelId="{801837AE-1F5A-4A2B-B647-15429F7CF21F}" type="presOf" srcId="{50EF8E63-F6A7-408B-88F3-4667712E4323}" destId="{94F58936-9987-447F-9474-BAA044B201FF}" srcOrd="0" destOrd="0" presId="urn:microsoft.com/office/officeart/2005/8/layout/hProcess7#3"/>
    <dgm:cxn modelId="{D770ACE0-1D1C-4C4C-8798-F095A3ACAAD3}" srcId="{1E46F2D1-8C10-4A4C-BBC8-2DC1587518DF}" destId="{50EF8E63-F6A7-408B-88F3-4667712E4323}" srcOrd="1" destOrd="0" parTransId="{EEA44AD7-2B48-4569-80CA-5033E93221C8}" sibTransId="{F5480C5C-13C9-4834-ACAC-5ACA52C5FA8B}"/>
    <dgm:cxn modelId="{CC2B4FED-54DB-4DD3-AFB5-2B8DE6B7A454}" type="presOf" srcId="{90219019-0B59-416D-9C1C-A1D680DE76B1}" destId="{E993B8F3-94C8-452B-9E55-C48DD4C9A6CA}" srcOrd="0" destOrd="0" presId="urn:microsoft.com/office/officeart/2005/8/layout/hProcess7#3"/>
    <dgm:cxn modelId="{7C9051F0-28EF-4E19-ADFF-FAEA4784973C}" type="presOf" srcId="{E1C19AB7-87C7-482A-ACEA-1B1A39A0ACB2}" destId="{F82CC6B4-88FF-4137-994B-4C113085CF8C}" srcOrd="0" destOrd="0" presId="urn:microsoft.com/office/officeart/2005/8/layout/hProcess7#3"/>
    <dgm:cxn modelId="{260A75F1-AF01-4825-8966-D9E38F21FFA2}" srcId="{1E46F2D1-8C10-4A4C-BBC8-2DC1587518DF}" destId="{E1C19AB7-87C7-482A-ACEA-1B1A39A0ACB2}" srcOrd="2" destOrd="0" parTransId="{CDFFB2A5-55B8-4BFC-803A-F7BC1596E977}" sibTransId="{BD9FAEB4-03EE-4206-9AA5-7FC32365D056}"/>
    <dgm:cxn modelId="{563895F4-20F5-468B-B6B0-17254B2A5C9D}" type="presOf" srcId="{90219019-0B59-416D-9C1C-A1D680DE76B1}" destId="{F787B51B-2E7D-47ED-8B56-E2C587F58F79}" srcOrd="1" destOrd="0" presId="urn:microsoft.com/office/officeart/2005/8/layout/hProcess7#3"/>
    <dgm:cxn modelId="{4DC6AF74-26AC-4BC0-9BFC-858D88AB97EA}" type="presParOf" srcId="{D8970E70-0429-4825-84A0-37ED3D3BB736}" destId="{4899C62E-1751-41C0-A99C-8BFD0E89F920}" srcOrd="0" destOrd="0" presId="urn:microsoft.com/office/officeart/2005/8/layout/hProcess7#3"/>
    <dgm:cxn modelId="{44C0E136-5A7D-4818-B58D-519088279A41}" type="presParOf" srcId="{4899C62E-1751-41C0-A99C-8BFD0E89F920}" destId="{E993B8F3-94C8-452B-9E55-C48DD4C9A6CA}" srcOrd="0" destOrd="0" presId="urn:microsoft.com/office/officeart/2005/8/layout/hProcess7#3"/>
    <dgm:cxn modelId="{8E8A537A-C723-496C-8FE4-CD9C7D375AB5}" type="presParOf" srcId="{4899C62E-1751-41C0-A99C-8BFD0E89F920}" destId="{F787B51B-2E7D-47ED-8B56-E2C587F58F79}" srcOrd="1" destOrd="0" presId="urn:microsoft.com/office/officeart/2005/8/layout/hProcess7#3"/>
    <dgm:cxn modelId="{6F1AAACE-227F-47BC-B2F9-CAC40B79FE69}" type="presParOf" srcId="{4899C62E-1751-41C0-A99C-8BFD0E89F920}" destId="{29531DE0-C53B-4C26-86F8-45BB54FAAA44}" srcOrd="2" destOrd="0" presId="urn:microsoft.com/office/officeart/2005/8/layout/hProcess7#3"/>
    <dgm:cxn modelId="{75D1D439-95C7-4F30-9F64-25D96265DCCA}" type="presParOf" srcId="{D8970E70-0429-4825-84A0-37ED3D3BB736}" destId="{6B17E310-83B1-4956-BA96-FC7C7D353620}" srcOrd="1" destOrd="0" presId="urn:microsoft.com/office/officeart/2005/8/layout/hProcess7#3"/>
    <dgm:cxn modelId="{44412814-1A01-411B-8455-102E36327E5F}" type="presParOf" srcId="{D8970E70-0429-4825-84A0-37ED3D3BB736}" destId="{5F764261-98DC-4AEB-B378-9DA0CB209B24}" srcOrd="2" destOrd="0" presId="urn:microsoft.com/office/officeart/2005/8/layout/hProcess7#3"/>
    <dgm:cxn modelId="{56E14951-2AB1-497B-B4F6-C61D7DDCEF78}" type="presParOf" srcId="{5F764261-98DC-4AEB-B378-9DA0CB209B24}" destId="{B17A8C29-1EF1-48F5-9581-205CFDC3B10F}" srcOrd="0" destOrd="0" presId="urn:microsoft.com/office/officeart/2005/8/layout/hProcess7#3"/>
    <dgm:cxn modelId="{3C83C424-00D4-4E9D-913E-70BC00EB1F56}" type="presParOf" srcId="{5F764261-98DC-4AEB-B378-9DA0CB209B24}" destId="{6C813B8B-FD5B-4E1D-BDE1-014281D50B9B}" srcOrd="1" destOrd="0" presId="urn:microsoft.com/office/officeart/2005/8/layout/hProcess7#3"/>
    <dgm:cxn modelId="{2A8D26C9-213E-43A5-B941-E5B6FCAFB4C2}" type="presParOf" srcId="{5F764261-98DC-4AEB-B378-9DA0CB209B24}" destId="{68B41437-4A47-4B7F-8139-A52B22E907AD}" srcOrd="2" destOrd="0" presId="urn:microsoft.com/office/officeart/2005/8/layout/hProcess7#3"/>
    <dgm:cxn modelId="{B15387D8-043C-407D-8CCB-A495A3B7F2EC}" type="presParOf" srcId="{D8970E70-0429-4825-84A0-37ED3D3BB736}" destId="{2C3A60C3-8ECA-4F4C-893C-8D9EC706C77A}" srcOrd="3" destOrd="0" presId="urn:microsoft.com/office/officeart/2005/8/layout/hProcess7#3"/>
    <dgm:cxn modelId="{3DE33130-A8A1-4D92-ABB0-96687463B712}" type="presParOf" srcId="{D8970E70-0429-4825-84A0-37ED3D3BB736}" destId="{3E1E2B8C-BC0C-4D2A-9C44-5EA841108C35}" srcOrd="4" destOrd="0" presId="urn:microsoft.com/office/officeart/2005/8/layout/hProcess7#3"/>
    <dgm:cxn modelId="{01C4089D-B8E7-4797-BB0C-98F3726B90B2}" type="presParOf" srcId="{3E1E2B8C-BC0C-4D2A-9C44-5EA841108C35}" destId="{94F58936-9987-447F-9474-BAA044B201FF}" srcOrd="0" destOrd="0" presId="urn:microsoft.com/office/officeart/2005/8/layout/hProcess7#3"/>
    <dgm:cxn modelId="{1D7C05FA-7B46-4C1A-B6F8-599BBE37AFB4}" type="presParOf" srcId="{3E1E2B8C-BC0C-4D2A-9C44-5EA841108C35}" destId="{CD4A2825-5180-4C66-844C-58F4E848262C}" srcOrd="1" destOrd="0" presId="urn:microsoft.com/office/officeart/2005/8/layout/hProcess7#3"/>
    <dgm:cxn modelId="{67D1788D-3FB0-4B72-A217-E7793AF3567A}" type="presParOf" srcId="{3E1E2B8C-BC0C-4D2A-9C44-5EA841108C35}" destId="{B338A893-5136-4022-ACCA-A1C52C4BBC6E}" srcOrd="2" destOrd="0" presId="urn:microsoft.com/office/officeart/2005/8/layout/hProcess7#3"/>
    <dgm:cxn modelId="{FC1C45EF-F67D-4FD0-B25D-9D16F2120B8D}" type="presParOf" srcId="{D8970E70-0429-4825-84A0-37ED3D3BB736}" destId="{2EF12F26-13DD-4B14-9832-0EBB847CFA6D}" srcOrd="5" destOrd="0" presId="urn:microsoft.com/office/officeart/2005/8/layout/hProcess7#3"/>
    <dgm:cxn modelId="{E291A24D-FA4D-42AC-9631-954CFDD73C92}" type="presParOf" srcId="{D8970E70-0429-4825-84A0-37ED3D3BB736}" destId="{7FE27BE0-D2EF-4731-AA1C-D8C61B3E7DA5}" srcOrd="6" destOrd="0" presId="urn:microsoft.com/office/officeart/2005/8/layout/hProcess7#3"/>
    <dgm:cxn modelId="{B9C7745E-44C5-44CB-BE43-83AD82FBF495}" type="presParOf" srcId="{7FE27BE0-D2EF-4731-AA1C-D8C61B3E7DA5}" destId="{3827E3C7-AC43-4A78-B390-7669BF64DAF4}" srcOrd="0" destOrd="0" presId="urn:microsoft.com/office/officeart/2005/8/layout/hProcess7#3"/>
    <dgm:cxn modelId="{AC60D524-C0EC-414E-A980-41F35E26BF35}" type="presParOf" srcId="{7FE27BE0-D2EF-4731-AA1C-D8C61B3E7DA5}" destId="{4DBB4D5F-05DA-4980-AD95-C00168181AD9}" srcOrd="1" destOrd="0" presId="urn:microsoft.com/office/officeart/2005/8/layout/hProcess7#3"/>
    <dgm:cxn modelId="{38921619-0444-4D25-BE35-28B6D4B5E8DF}" type="presParOf" srcId="{7FE27BE0-D2EF-4731-AA1C-D8C61B3E7DA5}" destId="{444B8837-B7B6-4421-89B6-C708AD950E10}" srcOrd="2" destOrd="0" presId="urn:microsoft.com/office/officeart/2005/8/layout/hProcess7#3"/>
    <dgm:cxn modelId="{78E0CDC8-E2C5-4984-8A74-33F0452E5559}" type="presParOf" srcId="{D8970E70-0429-4825-84A0-37ED3D3BB736}" destId="{AD16577E-6294-474F-ADDE-62EE6AFF0722}" srcOrd="7" destOrd="0" presId="urn:microsoft.com/office/officeart/2005/8/layout/hProcess7#3"/>
    <dgm:cxn modelId="{3E83A111-4580-42D5-BFD0-2F633ACAF27A}" type="presParOf" srcId="{D8970E70-0429-4825-84A0-37ED3D3BB736}" destId="{8FD3B768-28A6-48AB-A6B9-BC5BF7ADAED3}" srcOrd="8" destOrd="0" presId="urn:microsoft.com/office/officeart/2005/8/layout/hProcess7#3"/>
    <dgm:cxn modelId="{9AE22C00-8B69-4E5C-BD02-D858D7EC5229}" type="presParOf" srcId="{8FD3B768-28A6-48AB-A6B9-BC5BF7ADAED3}" destId="{F82CC6B4-88FF-4137-994B-4C113085CF8C}" srcOrd="0" destOrd="0" presId="urn:microsoft.com/office/officeart/2005/8/layout/hProcess7#3"/>
    <dgm:cxn modelId="{4604C085-3C6C-4E15-909F-CDFB0173C4A3}" type="presParOf" srcId="{8FD3B768-28A6-48AB-A6B9-BC5BF7ADAED3}" destId="{7D1AD453-17AA-49FA-8C89-52FC3C4CC95B}" srcOrd="1" destOrd="0" presId="urn:microsoft.com/office/officeart/2005/8/layout/hProcess7#3"/>
    <dgm:cxn modelId="{3007AAF4-3E09-46A8-9773-40A7D9838E0C}" type="presParOf" srcId="{8FD3B768-28A6-48AB-A6B9-BC5BF7ADAED3}" destId="{CC6EF743-B955-49C5-8F4B-3FC823EA84D1}" srcOrd="2" destOrd="0" presId="urn:microsoft.com/office/officeart/2005/8/layout/hProcess7#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BFE50E9-A231-4095-957E-E35C47D2A9FE}" type="doc">
      <dgm:prSet loTypeId="urn:microsoft.com/office/officeart/2005/8/layout/radial1" loCatId="relationship" qsTypeId="urn:microsoft.com/office/officeart/2005/8/quickstyle/simple1" qsCatId="simple" csTypeId="urn:microsoft.com/office/officeart/2005/8/colors/accent1_2" csCatId="accent1" phldr="1"/>
      <dgm:spPr/>
    </dgm:pt>
    <dgm:pt modelId="{3A598D1F-F6EC-472A-8549-64C32018DF29}">
      <dgm:prSet/>
      <dgm:spPr>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chemeClr val="bg1"/>
              </a:solidFill>
              <a:effectLst/>
              <a:latin typeface="Arial" charset="0"/>
              <a:cs typeface="Arial" charset="0"/>
            </a:rPr>
            <a:t>GOOD LIFE</a:t>
          </a:r>
        </a:p>
      </dgm:t>
    </dgm:pt>
    <dgm:pt modelId="{2B0764D5-15F9-4810-B19E-E283B1C19026}" type="parTrans" cxnId="{1E78DD88-B5C0-44E8-99DA-20ABC6977193}">
      <dgm:prSet/>
      <dgm:spPr/>
      <dgm:t>
        <a:bodyPr/>
        <a:lstStyle/>
        <a:p>
          <a:endParaRPr lang="en-IN"/>
        </a:p>
      </dgm:t>
    </dgm:pt>
    <dgm:pt modelId="{C2D8D6F0-A3CB-400A-B840-046B7E7032E6}" type="sibTrans" cxnId="{1E78DD88-B5C0-44E8-99DA-20ABC6977193}">
      <dgm:prSet/>
      <dgm:spPr/>
      <dgm:t>
        <a:bodyPr/>
        <a:lstStyle/>
        <a:p>
          <a:endParaRPr lang="en-IN"/>
        </a:p>
      </dgm:t>
    </dgm:pt>
    <dgm:pt modelId="{5EDAAD55-B9AE-47AD-A5F5-D916EDFC32BC}">
      <dgm:prSet/>
      <dgm:spPr>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chemeClr val="bg1"/>
              </a:solidFill>
              <a:effectLst/>
              <a:latin typeface="Arial" charset="0"/>
              <a:cs typeface="Arial" charset="0"/>
            </a:rPr>
            <a:t>TOOLS</a:t>
          </a:r>
        </a:p>
      </dgm:t>
    </dgm:pt>
    <dgm:pt modelId="{57A0CA0F-0E3F-4129-B7EF-1A3E810F327A}" type="parTrans" cxnId="{74D9F2E9-5871-45D7-8DB5-AAEE785F37C1}">
      <dgm:prSet/>
      <dgm:spPr/>
      <dgm:t>
        <a:bodyPr/>
        <a:lstStyle/>
        <a:p>
          <a:endParaRPr lang="en-IN"/>
        </a:p>
      </dgm:t>
    </dgm:pt>
    <dgm:pt modelId="{6E6ED0BA-DBB7-4F07-A43C-FD42040C47DB}" type="sibTrans" cxnId="{74D9F2E9-5871-45D7-8DB5-AAEE785F37C1}">
      <dgm:prSet/>
      <dgm:spPr/>
      <dgm:t>
        <a:bodyPr/>
        <a:lstStyle/>
        <a:p>
          <a:endParaRPr lang="en-IN"/>
        </a:p>
      </dgm:t>
    </dgm:pt>
    <dgm:pt modelId="{470BFE66-9493-4BCD-90B2-2D05C46FBD62}">
      <dgm:prSet/>
      <dgm:spPr>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chemeClr val="bg1"/>
              </a:solidFill>
              <a:effectLst/>
              <a:latin typeface="Arial" charset="0"/>
              <a:cs typeface="Arial" charset="0"/>
            </a:rPr>
            <a:t>MACHINE</a:t>
          </a:r>
        </a:p>
      </dgm:t>
    </dgm:pt>
    <dgm:pt modelId="{DFF351BA-4E1D-4E16-91AA-584B0DD55C20}" type="parTrans" cxnId="{04A84F70-1E30-4672-B7C3-9C8BC68E214E}">
      <dgm:prSet/>
      <dgm:spPr/>
      <dgm:t>
        <a:bodyPr/>
        <a:lstStyle/>
        <a:p>
          <a:endParaRPr lang="en-IN"/>
        </a:p>
      </dgm:t>
    </dgm:pt>
    <dgm:pt modelId="{3CEABB72-EB45-442C-8413-DAF86583D9CA}" type="sibTrans" cxnId="{04A84F70-1E30-4672-B7C3-9C8BC68E214E}">
      <dgm:prSet/>
      <dgm:spPr/>
      <dgm:t>
        <a:bodyPr/>
        <a:lstStyle/>
        <a:p>
          <a:endParaRPr lang="en-IN"/>
        </a:p>
      </dgm:t>
    </dgm:pt>
    <dgm:pt modelId="{B8986480-8E31-49FC-85E1-D0FC0E1489DE}">
      <dgm:prSet/>
      <dgm:spPr>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chemeClr val="bg1"/>
              </a:solidFill>
              <a:effectLst/>
              <a:latin typeface="Arial" charset="0"/>
              <a:cs typeface="Arial" charset="0"/>
            </a:rPr>
            <a:t>KNOWLEDGE</a:t>
          </a:r>
        </a:p>
      </dgm:t>
    </dgm:pt>
    <dgm:pt modelId="{615A9EF5-BB82-4876-93D3-3C4AD96A7FE6}" type="parTrans" cxnId="{E229105E-B845-42AA-9477-1D46286944D3}">
      <dgm:prSet/>
      <dgm:spPr/>
      <dgm:t>
        <a:bodyPr/>
        <a:lstStyle/>
        <a:p>
          <a:endParaRPr lang="en-IN"/>
        </a:p>
      </dgm:t>
    </dgm:pt>
    <dgm:pt modelId="{6D613CE3-8BBA-4080-B24D-3AFCAC5D23A1}" type="sibTrans" cxnId="{E229105E-B845-42AA-9477-1D46286944D3}">
      <dgm:prSet/>
      <dgm:spPr/>
      <dgm:t>
        <a:bodyPr/>
        <a:lstStyle/>
        <a:p>
          <a:endParaRPr lang="en-IN"/>
        </a:p>
      </dgm:t>
    </dgm:pt>
    <dgm:pt modelId="{09B2E93C-FF40-448D-95DF-33E9117E4508}">
      <dgm:prSet/>
      <dgm:spPr>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chemeClr val="bg1"/>
              </a:solidFill>
              <a:effectLst/>
              <a:latin typeface="Arial" charset="0"/>
              <a:cs typeface="Arial" charset="0"/>
            </a:rPr>
            <a:t>ARTS</a:t>
          </a:r>
        </a:p>
      </dgm:t>
    </dgm:pt>
    <dgm:pt modelId="{2DD60296-9612-4F87-AA7C-C48F1BADD448}" type="parTrans" cxnId="{E25A7981-1FEE-4B3B-823A-C76705CAB166}">
      <dgm:prSet/>
      <dgm:spPr/>
      <dgm:t>
        <a:bodyPr/>
        <a:lstStyle/>
        <a:p>
          <a:endParaRPr lang="en-IN"/>
        </a:p>
      </dgm:t>
    </dgm:pt>
    <dgm:pt modelId="{2045B582-895C-4D0D-AEF0-CF5842A351D9}" type="sibTrans" cxnId="{E25A7981-1FEE-4B3B-823A-C76705CAB166}">
      <dgm:prSet/>
      <dgm:spPr/>
      <dgm:t>
        <a:bodyPr/>
        <a:lstStyle/>
        <a:p>
          <a:endParaRPr lang="en-IN"/>
        </a:p>
      </dgm:t>
    </dgm:pt>
    <dgm:pt modelId="{6BA63EF1-43B9-4533-8B9A-77354B7B2694}">
      <dgm:prSet/>
      <dgm:spPr>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chemeClr val="bg1"/>
              </a:solidFill>
              <a:effectLst/>
              <a:latin typeface="Arial" charset="0"/>
              <a:cs typeface="Arial" charset="0"/>
            </a:rPr>
            <a:t>NATURE</a:t>
          </a:r>
        </a:p>
      </dgm:t>
    </dgm:pt>
    <dgm:pt modelId="{A25F421C-6380-42D7-99C4-E8FF8DF0EEB9}" type="parTrans" cxnId="{9B864034-1F65-4C46-B99D-8A3BC3969009}">
      <dgm:prSet/>
      <dgm:spPr/>
      <dgm:t>
        <a:bodyPr/>
        <a:lstStyle/>
        <a:p>
          <a:endParaRPr lang="en-IN"/>
        </a:p>
      </dgm:t>
    </dgm:pt>
    <dgm:pt modelId="{9D2CD0CE-5DBA-4FD0-A2FA-067105A1C925}" type="sibTrans" cxnId="{9B864034-1F65-4C46-B99D-8A3BC3969009}">
      <dgm:prSet/>
      <dgm:spPr/>
      <dgm:t>
        <a:bodyPr/>
        <a:lstStyle/>
        <a:p>
          <a:endParaRPr lang="en-IN"/>
        </a:p>
      </dgm:t>
    </dgm:pt>
    <dgm:pt modelId="{45136F1F-6B5B-46D4-80B4-1D6F76F39889}">
      <dgm:prSet/>
      <dgm:spPr>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chemeClr val="bg1"/>
              </a:solidFill>
              <a:effectLst/>
              <a:latin typeface="Arial" charset="0"/>
              <a:cs typeface="Arial" charset="0"/>
            </a:rPr>
            <a:t>VALUES</a:t>
          </a:r>
        </a:p>
      </dgm:t>
    </dgm:pt>
    <dgm:pt modelId="{69E8BE6F-5BED-4E2B-97A2-82BD6687E710}" type="parTrans" cxnId="{45A6FCAD-C581-4AF6-88C3-893E3BC8EF9B}">
      <dgm:prSet/>
      <dgm:spPr/>
      <dgm:t>
        <a:bodyPr/>
        <a:lstStyle/>
        <a:p>
          <a:endParaRPr lang="en-IN"/>
        </a:p>
      </dgm:t>
    </dgm:pt>
    <dgm:pt modelId="{49E3158A-1425-448B-A3BA-6B8BFEB49294}" type="sibTrans" cxnId="{45A6FCAD-C581-4AF6-88C3-893E3BC8EF9B}">
      <dgm:prSet/>
      <dgm:spPr/>
      <dgm:t>
        <a:bodyPr/>
        <a:lstStyle/>
        <a:p>
          <a:endParaRPr lang="en-IN"/>
        </a:p>
      </dgm:t>
    </dgm:pt>
    <dgm:pt modelId="{82D6D1BD-DECD-4CC0-A4C6-9B5DBCB83375}" type="pres">
      <dgm:prSet presAssocID="{7BFE50E9-A231-4095-957E-E35C47D2A9FE}" presName="cycle" presStyleCnt="0">
        <dgm:presLayoutVars>
          <dgm:chMax val="1"/>
          <dgm:dir/>
          <dgm:animLvl val="ctr"/>
          <dgm:resizeHandles val="exact"/>
        </dgm:presLayoutVars>
      </dgm:prSet>
      <dgm:spPr/>
    </dgm:pt>
    <dgm:pt modelId="{D264BA2A-F592-4654-B081-0E67369A1D98}" type="pres">
      <dgm:prSet presAssocID="{3A598D1F-F6EC-472A-8549-64C32018DF29}" presName="centerShape" presStyleLbl="node0" presStyleIdx="0" presStyleCnt="1"/>
      <dgm:spPr/>
    </dgm:pt>
    <dgm:pt modelId="{D7408B64-2DD7-407E-B9B5-6B963CCB0F40}" type="pres">
      <dgm:prSet presAssocID="{57A0CA0F-0E3F-4129-B7EF-1A3E810F327A}" presName="Name9" presStyleLbl="parChTrans1D2" presStyleIdx="0" presStyleCnt="6"/>
      <dgm:spPr/>
    </dgm:pt>
    <dgm:pt modelId="{D7CAE8D5-6406-48EF-ADF0-849F9A0A42E4}" type="pres">
      <dgm:prSet presAssocID="{57A0CA0F-0E3F-4129-B7EF-1A3E810F327A}" presName="connTx" presStyleLbl="parChTrans1D2" presStyleIdx="0" presStyleCnt="6"/>
      <dgm:spPr/>
    </dgm:pt>
    <dgm:pt modelId="{F8AA2860-88BD-4912-9F0D-F2B925814A3F}" type="pres">
      <dgm:prSet presAssocID="{5EDAAD55-B9AE-47AD-A5F5-D916EDFC32BC}" presName="node" presStyleLbl="node1" presStyleIdx="0" presStyleCnt="6">
        <dgm:presLayoutVars>
          <dgm:bulletEnabled val="1"/>
        </dgm:presLayoutVars>
      </dgm:prSet>
      <dgm:spPr/>
    </dgm:pt>
    <dgm:pt modelId="{155F4661-2AFF-4F82-B133-D9BB8CEB6585}" type="pres">
      <dgm:prSet presAssocID="{DFF351BA-4E1D-4E16-91AA-584B0DD55C20}" presName="Name9" presStyleLbl="parChTrans1D2" presStyleIdx="1" presStyleCnt="6"/>
      <dgm:spPr/>
    </dgm:pt>
    <dgm:pt modelId="{25E7CDE9-3045-453E-A4A5-1C2729E754B2}" type="pres">
      <dgm:prSet presAssocID="{DFF351BA-4E1D-4E16-91AA-584B0DD55C20}" presName="connTx" presStyleLbl="parChTrans1D2" presStyleIdx="1" presStyleCnt="6"/>
      <dgm:spPr/>
    </dgm:pt>
    <dgm:pt modelId="{D79676C7-6FE4-4581-A584-04590B4C6CE0}" type="pres">
      <dgm:prSet presAssocID="{470BFE66-9493-4BCD-90B2-2D05C46FBD62}" presName="node" presStyleLbl="node1" presStyleIdx="1" presStyleCnt="6">
        <dgm:presLayoutVars>
          <dgm:bulletEnabled val="1"/>
        </dgm:presLayoutVars>
      </dgm:prSet>
      <dgm:spPr/>
    </dgm:pt>
    <dgm:pt modelId="{7886E1B9-EA43-4E36-81B7-7673F9880939}" type="pres">
      <dgm:prSet presAssocID="{615A9EF5-BB82-4876-93D3-3C4AD96A7FE6}" presName="Name9" presStyleLbl="parChTrans1D2" presStyleIdx="2" presStyleCnt="6"/>
      <dgm:spPr/>
    </dgm:pt>
    <dgm:pt modelId="{B39DFA0E-77D7-4F67-BFA4-DBC3F0E29AC6}" type="pres">
      <dgm:prSet presAssocID="{615A9EF5-BB82-4876-93D3-3C4AD96A7FE6}" presName="connTx" presStyleLbl="parChTrans1D2" presStyleIdx="2" presStyleCnt="6"/>
      <dgm:spPr/>
    </dgm:pt>
    <dgm:pt modelId="{6B876AA5-B77D-492A-9D2C-3F9B05AF5F64}" type="pres">
      <dgm:prSet presAssocID="{B8986480-8E31-49FC-85E1-D0FC0E1489DE}" presName="node" presStyleLbl="node1" presStyleIdx="2" presStyleCnt="6">
        <dgm:presLayoutVars>
          <dgm:bulletEnabled val="1"/>
        </dgm:presLayoutVars>
      </dgm:prSet>
      <dgm:spPr/>
    </dgm:pt>
    <dgm:pt modelId="{2C39CE7E-8EB1-4E59-88FE-B9E378DEE33F}" type="pres">
      <dgm:prSet presAssocID="{2DD60296-9612-4F87-AA7C-C48F1BADD448}" presName="Name9" presStyleLbl="parChTrans1D2" presStyleIdx="3" presStyleCnt="6"/>
      <dgm:spPr/>
    </dgm:pt>
    <dgm:pt modelId="{3EEC800A-8DFE-4C68-9941-78A75D637362}" type="pres">
      <dgm:prSet presAssocID="{2DD60296-9612-4F87-AA7C-C48F1BADD448}" presName="connTx" presStyleLbl="parChTrans1D2" presStyleIdx="3" presStyleCnt="6"/>
      <dgm:spPr/>
    </dgm:pt>
    <dgm:pt modelId="{58E30BE1-CBE2-45BB-87C9-41FBE604BA1B}" type="pres">
      <dgm:prSet presAssocID="{09B2E93C-FF40-448D-95DF-33E9117E4508}" presName="node" presStyleLbl="node1" presStyleIdx="3" presStyleCnt="6">
        <dgm:presLayoutVars>
          <dgm:bulletEnabled val="1"/>
        </dgm:presLayoutVars>
      </dgm:prSet>
      <dgm:spPr/>
    </dgm:pt>
    <dgm:pt modelId="{8C858DDE-5CAC-4A4E-97B8-1B2670B2DE6E}" type="pres">
      <dgm:prSet presAssocID="{A25F421C-6380-42D7-99C4-E8FF8DF0EEB9}" presName="Name9" presStyleLbl="parChTrans1D2" presStyleIdx="4" presStyleCnt="6"/>
      <dgm:spPr/>
    </dgm:pt>
    <dgm:pt modelId="{0D3D6C68-3F79-4BB2-A59D-D24CB2C8C69B}" type="pres">
      <dgm:prSet presAssocID="{A25F421C-6380-42D7-99C4-E8FF8DF0EEB9}" presName="connTx" presStyleLbl="parChTrans1D2" presStyleIdx="4" presStyleCnt="6"/>
      <dgm:spPr/>
    </dgm:pt>
    <dgm:pt modelId="{48AA0694-E413-413A-B865-E2DDFF5509D8}" type="pres">
      <dgm:prSet presAssocID="{6BA63EF1-43B9-4533-8B9A-77354B7B2694}" presName="node" presStyleLbl="node1" presStyleIdx="4" presStyleCnt="6">
        <dgm:presLayoutVars>
          <dgm:bulletEnabled val="1"/>
        </dgm:presLayoutVars>
      </dgm:prSet>
      <dgm:spPr/>
    </dgm:pt>
    <dgm:pt modelId="{9E0F3B8C-1DB2-4560-94E2-E571D3FAC610}" type="pres">
      <dgm:prSet presAssocID="{69E8BE6F-5BED-4E2B-97A2-82BD6687E710}" presName="Name9" presStyleLbl="parChTrans1D2" presStyleIdx="5" presStyleCnt="6"/>
      <dgm:spPr/>
    </dgm:pt>
    <dgm:pt modelId="{673A37C6-AA8A-4A16-ADF4-7D4F83B7C9BD}" type="pres">
      <dgm:prSet presAssocID="{69E8BE6F-5BED-4E2B-97A2-82BD6687E710}" presName="connTx" presStyleLbl="parChTrans1D2" presStyleIdx="5" presStyleCnt="6"/>
      <dgm:spPr/>
    </dgm:pt>
    <dgm:pt modelId="{DD7D7B48-7B59-47E3-95BB-F43185FDAE1D}" type="pres">
      <dgm:prSet presAssocID="{45136F1F-6B5B-46D4-80B4-1D6F76F39889}" presName="node" presStyleLbl="node1" presStyleIdx="5" presStyleCnt="6">
        <dgm:presLayoutVars>
          <dgm:bulletEnabled val="1"/>
        </dgm:presLayoutVars>
      </dgm:prSet>
      <dgm:spPr/>
    </dgm:pt>
  </dgm:ptLst>
  <dgm:cxnLst>
    <dgm:cxn modelId="{4D2FCE01-0D55-4790-829B-6A00F3DA005D}" type="presOf" srcId="{DFF351BA-4E1D-4E16-91AA-584B0DD55C20}" destId="{155F4661-2AFF-4F82-B133-D9BB8CEB6585}" srcOrd="0" destOrd="0" presId="urn:microsoft.com/office/officeart/2005/8/layout/radial1"/>
    <dgm:cxn modelId="{0E02F408-CF79-441E-B49E-F6550499B630}" type="presOf" srcId="{A25F421C-6380-42D7-99C4-E8FF8DF0EEB9}" destId="{0D3D6C68-3F79-4BB2-A59D-D24CB2C8C69B}" srcOrd="1" destOrd="0" presId="urn:microsoft.com/office/officeart/2005/8/layout/radial1"/>
    <dgm:cxn modelId="{C54C800D-7485-45DD-B9CF-486DAD9E8E73}" type="presOf" srcId="{DFF351BA-4E1D-4E16-91AA-584B0DD55C20}" destId="{25E7CDE9-3045-453E-A4A5-1C2729E754B2}" srcOrd="1" destOrd="0" presId="urn:microsoft.com/office/officeart/2005/8/layout/radial1"/>
    <dgm:cxn modelId="{D6DEEF33-F3F8-4602-BD45-7BFC2CE3752F}" type="presOf" srcId="{B8986480-8E31-49FC-85E1-D0FC0E1489DE}" destId="{6B876AA5-B77D-492A-9D2C-3F9B05AF5F64}" srcOrd="0" destOrd="0" presId="urn:microsoft.com/office/officeart/2005/8/layout/radial1"/>
    <dgm:cxn modelId="{9B864034-1F65-4C46-B99D-8A3BC3969009}" srcId="{3A598D1F-F6EC-472A-8549-64C32018DF29}" destId="{6BA63EF1-43B9-4533-8B9A-77354B7B2694}" srcOrd="4" destOrd="0" parTransId="{A25F421C-6380-42D7-99C4-E8FF8DF0EEB9}" sibTransId="{9D2CD0CE-5DBA-4FD0-A2FA-067105A1C925}"/>
    <dgm:cxn modelId="{F1819D35-91A2-4C52-AB73-5A51EDB0CF02}" type="presOf" srcId="{69E8BE6F-5BED-4E2B-97A2-82BD6687E710}" destId="{9E0F3B8C-1DB2-4560-94E2-E571D3FAC610}" srcOrd="0" destOrd="0" presId="urn:microsoft.com/office/officeart/2005/8/layout/radial1"/>
    <dgm:cxn modelId="{E229105E-B845-42AA-9477-1D46286944D3}" srcId="{3A598D1F-F6EC-472A-8549-64C32018DF29}" destId="{B8986480-8E31-49FC-85E1-D0FC0E1489DE}" srcOrd="2" destOrd="0" parTransId="{615A9EF5-BB82-4876-93D3-3C4AD96A7FE6}" sibTransId="{6D613CE3-8BBA-4080-B24D-3AFCAC5D23A1}"/>
    <dgm:cxn modelId="{89F08741-7C6D-4A83-80A6-59C62F12BEC3}" type="presOf" srcId="{57A0CA0F-0E3F-4129-B7EF-1A3E810F327A}" destId="{D7408B64-2DD7-407E-B9B5-6B963CCB0F40}" srcOrd="0" destOrd="0" presId="urn:microsoft.com/office/officeart/2005/8/layout/radial1"/>
    <dgm:cxn modelId="{C0443147-7C22-434F-9932-42C2B5DF39C9}" type="presOf" srcId="{45136F1F-6B5B-46D4-80B4-1D6F76F39889}" destId="{DD7D7B48-7B59-47E3-95BB-F43185FDAE1D}" srcOrd="0" destOrd="0" presId="urn:microsoft.com/office/officeart/2005/8/layout/radial1"/>
    <dgm:cxn modelId="{847A7548-C8EE-4632-A9CE-9C23C26E157C}" type="presOf" srcId="{69E8BE6F-5BED-4E2B-97A2-82BD6687E710}" destId="{673A37C6-AA8A-4A16-ADF4-7D4F83B7C9BD}" srcOrd="1" destOrd="0" presId="urn:microsoft.com/office/officeart/2005/8/layout/radial1"/>
    <dgm:cxn modelId="{C77D994D-32A5-4DC2-BDAB-81D08B907503}" type="presOf" srcId="{615A9EF5-BB82-4876-93D3-3C4AD96A7FE6}" destId="{7886E1B9-EA43-4E36-81B7-7673F9880939}" srcOrd="0" destOrd="0" presId="urn:microsoft.com/office/officeart/2005/8/layout/radial1"/>
    <dgm:cxn modelId="{04A84F70-1E30-4672-B7C3-9C8BC68E214E}" srcId="{3A598D1F-F6EC-472A-8549-64C32018DF29}" destId="{470BFE66-9493-4BCD-90B2-2D05C46FBD62}" srcOrd="1" destOrd="0" parTransId="{DFF351BA-4E1D-4E16-91AA-584B0DD55C20}" sibTransId="{3CEABB72-EB45-442C-8413-DAF86583D9CA}"/>
    <dgm:cxn modelId="{E25A7981-1FEE-4B3B-823A-C76705CAB166}" srcId="{3A598D1F-F6EC-472A-8549-64C32018DF29}" destId="{09B2E93C-FF40-448D-95DF-33E9117E4508}" srcOrd="3" destOrd="0" parTransId="{2DD60296-9612-4F87-AA7C-C48F1BADD448}" sibTransId="{2045B582-895C-4D0D-AEF0-CF5842A351D9}"/>
    <dgm:cxn modelId="{1E78DD88-B5C0-44E8-99DA-20ABC6977193}" srcId="{7BFE50E9-A231-4095-957E-E35C47D2A9FE}" destId="{3A598D1F-F6EC-472A-8549-64C32018DF29}" srcOrd="0" destOrd="0" parTransId="{2B0764D5-15F9-4810-B19E-E283B1C19026}" sibTransId="{C2D8D6F0-A3CB-400A-B840-046B7E7032E6}"/>
    <dgm:cxn modelId="{EE64E689-B40C-4F4E-BE71-63910B8EF236}" type="presOf" srcId="{57A0CA0F-0E3F-4129-B7EF-1A3E810F327A}" destId="{D7CAE8D5-6406-48EF-ADF0-849F9A0A42E4}" srcOrd="1" destOrd="0" presId="urn:microsoft.com/office/officeart/2005/8/layout/radial1"/>
    <dgm:cxn modelId="{45A6FCAD-C581-4AF6-88C3-893E3BC8EF9B}" srcId="{3A598D1F-F6EC-472A-8549-64C32018DF29}" destId="{45136F1F-6B5B-46D4-80B4-1D6F76F39889}" srcOrd="5" destOrd="0" parTransId="{69E8BE6F-5BED-4E2B-97A2-82BD6687E710}" sibTransId="{49E3158A-1425-448B-A3BA-6B8BFEB49294}"/>
    <dgm:cxn modelId="{F8C5ADAF-A2AC-4B6D-AC8F-AAC290D0C197}" type="presOf" srcId="{2DD60296-9612-4F87-AA7C-C48F1BADD448}" destId="{2C39CE7E-8EB1-4E59-88FE-B9E378DEE33F}" srcOrd="0" destOrd="0" presId="urn:microsoft.com/office/officeart/2005/8/layout/radial1"/>
    <dgm:cxn modelId="{169DE3BA-AD2E-413F-817D-F39BF68B5F78}" type="presOf" srcId="{5EDAAD55-B9AE-47AD-A5F5-D916EDFC32BC}" destId="{F8AA2860-88BD-4912-9F0D-F2B925814A3F}" srcOrd="0" destOrd="0" presId="urn:microsoft.com/office/officeart/2005/8/layout/radial1"/>
    <dgm:cxn modelId="{852E02BD-C45F-4436-B4D3-767323D74C46}" type="presOf" srcId="{470BFE66-9493-4BCD-90B2-2D05C46FBD62}" destId="{D79676C7-6FE4-4581-A584-04590B4C6CE0}" srcOrd="0" destOrd="0" presId="urn:microsoft.com/office/officeart/2005/8/layout/radial1"/>
    <dgm:cxn modelId="{B744C8BD-CB0A-4633-9E8B-3F0E4E22C60F}" type="presOf" srcId="{A25F421C-6380-42D7-99C4-E8FF8DF0EEB9}" destId="{8C858DDE-5CAC-4A4E-97B8-1B2670B2DE6E}" srcOrd="0" destOrd="0" presId="urn:microsoft.com/office/officeart/2005/8/layout/radial1"/>
    <dgm:cxn modelId="{B83EDDC5-F28F-4DD0-BDB2-BA001746E35D}" type="presOf" srcId="{3A598D1F-F6EC-472A-8549-64C32018DF29}" destId="{D264BA2A-F592-4654-B081-0E67369A1D98}" srcOrd="0" destOrd="0" presId="urn:microsoft.com/office/officeart/2005/8/layout/radial1"/>
    <dgm:cxn modelId="{645EB6C8-9D90-459D-A352-9B450E22CF97}" type="presOf" srcId="{615A9EF5-BB82-4876-93D3-3C4AD96A7FE6}" destId="{B39DFA0E-77D7-4F67-BFA4-DBC3F0E29AC6}" srcOrd="1" destOrd="0" presId="urn:microsoft.com/office/officeart/2005/8/layout/radial1"/>
    <dgm:cxn modelId="{AFEDD1DE-BC9D-487C-8960-FA6D1D1EAD6F}" type="presOf" srcId="{7BFE50E9-A231-4095-957E-E35C47D2A9FE}" destId="{82D6D1BD-DECD-4CC0-A4C6-9B5DBCB83375}" srcOrd="0" destOrd="0" presId="urn:microsoft.com/office/officeart/2005/8/layout/radial1"/>
    <dgm:cxn modelId="{D2AB4DE4-B630-4FCF-8E62-D62773ED7AB9}" type="presOf" srcId="{09B2E93C-FF40-448D-95DF-33E9117E4508}" destId="{58E30BE1-CBE2-45BB-87C9-41FBE604BA1B}" srcOrd="0" destOrd="0" presId="urn:microsoft.com/office/officeart/2005/8/layout/radial1"/>
    <dgm:cxn modelId="{74D9F2E9-5871-45D7-8DB5-AAEE785F37C1}" srcId="{3A598D1F-F6EC-472A-8549-64C32018DF29}" destId="{5EDAAD55-B9AE-47AD-A5F5-D916EDFC32BC}" srcOrd="0" destOrd="0" parTransId="{57A0CA0F-0E3F-4129-B7EF-1A3E810F327A}" sibTransId="{6E6ED0BA-DBB7-4F07-A43C-FD42040C47DB}"/>
    <dgm:cxn modelId="{19446CF4-B76F-492E-B64B-02CBAE67A8D1}" type="presOf" srcId="{2DD60296-9612-4F87-AA7C-C48F1BADD448}" destId="{3EEC800A-8DFE-4C68-9941-78A75D637362}" srcOrd="1" destOrd="0" presId="urn:microsoft.com/office/officeart/2005/8/layout/radial1"/>
    <dgm:cxn modelId="{F42262FF-C1C1-45E3-9233-997F15A9076F}" type="presOf" srcId="{6BA63EF1-43B9-4533-8B9A-77354B7B2694}" destId="{48AA0694-E413-413A-B865-E2DDFF5509D8}" srcOrd="0" destOrd="0" presId="urn:microsoft.com/office/officeart/2005/8/layout/radial1"/>
    <dgm:cxn modelId="{FEE71298-2150-4D15-A32D-1F3A33A60ADE}" type="presParOf" srcId="{82D6D1BD-DECD-4CC0-A4C6-9B5DBCB83375}" destId="{D264BA2A-F592-4654-B081-0E67369A1D98}" srcOrd="0" destOrd="0" presId="urn:microsoft.com/office/officeart/2005/8/layout/radial1"/>
    <dgm:cxn modelId="{B28E52A8-EF04-4458-B2C0-F2542C6A3577}" type="presParOf" srcId="{82D6D1BD-DECD-4CC0-A4C6-9B5DBCB83375}" destId="{D7408B64-2DD7-407E-B9B5-6B963CCB0F40}" srcOrd="1" destOrd="0" presId="urn:microsoft.com/office/officeart/2005/8/layout/radial1"/>
    <dgm:cxn modelId="{F65D3F7A-DDB6-4317-8B2C-1A5EDDC59D48}" type="presParOf" srcId="{D7408B64-2DD7-407E-B9B5-6B963CCB0F40}" destId="{D7CAE8D5-6406-48EF-ADF0-849F9A0A42E4}" srcOrd="0" destOrd="0" presId="urn:microsoft.com/office/officeart/2005/8/layout/radial1"/>
    <dgm:cxn modelId="{1E88929B-5866-46E5-839A-BD7AE7281913}" type="presParOf" srcId="{82D6D1BD-DECD-4CC0-A4C6-9B5DBCB83375}" destId="{F8AA2860-88BD-4912-9F0D-F2B925814A3F}" srcOrd="2" destOrd="0" presId="urn:microsoft.com/office/officeart/2005/8/layout/radial1"/>
    <dgm:cxn modelId="{32094A0D-0F9B-4B22-AA46-85DAC27F7E65}" type="presParOf" srcId="{82D6D1BD-DECD-4CC0-A4C6-9B5DBCB83375}" destId="{155F4661-2AFF-4F82-B133-D9BB8CEB6585}" srcOrd="3" destOrd="0" presId="urn:microsoft.com/office/officeart/2005/8/layout/radial1"/>
    <dgm:cxn modelId="{8998F3C1-5C1B-410B-B5CA-BA7518134E46}" type="presParOf" srcId="{155F4661-2AFF-4F82-B133-D9BB8CEB6585}" destId="{25E7CDE9-3045-453E-A4A5-1C2729E754B2}" srcOrd="0" destOrd="0" presId="urn:microsoft.com/office/officeart/2005/8/layout/radial1"/>
    <dgm:cxn modelId="{140935EE-D948-4CD1-9EA5-D3F99836343C}" type="presParOf" srcId="{82D6D1BD-DECD-4CC0-A4C6-9B5DBCB83375}" destId="{D79676C7-6FE4-4581-A584-04590B4C6CE0}" srcOrd="4" destOrd="0" presId="urn:microsoft.com/office/officeart/2005/8/layout/radial1"/>
    <dgm:cxn modelId="{A10F5C52-B5ED-4613-A3C7-93D4FEDEEEA6}" type="presParOf" srcId="{82D6D1BD-DECD-4CC0-A4C6-9B5DBCB83375}" destId="{7886E1B9-EA43-4E36-81B7-7673F9880939}" srcOrd="5" destOrd="0" presId="urn:microsoft.com/office/officeart/2005/8/layout/radial1"/>
    <dgm:cxn modelId="{241CB8BB-3343-42E8-8B5F-5F97A8A04F04}" type="presParOf" srcId="{7886E1B9-EA43-4E36-81B7-7673F9880939}" destId="{B39DFA0E-77D7-4F67-BFA4-DBC3F0E29AC6}" srcOrd="0" destOrd="0" presId="urn:microsoft.com/office/officeart/2005/8/layout/radial1"/>
    <dgm:cxn modelId="{81E4A9FC-A8AE-4DC9-BFF2-4203C56C86B1}" type="presParOf" srcId="{82D6D1BD-DECD-4CC0-A4C6-9B5DBCB83375}" destId="{6B876AA5-B77D-492A-9D2C-3F9B05AF5F64}" srcOrd="6" destOrd="0" presId="urn:microsoft.com/office/officeart/2005/8/layout/radial1"/>
    <dgm:cxn modelId="{C0A0CEF6-55B5-4171-9BC8-9437253A41BE}" type="presParOf" srcId="{82D6D1BD-DECD-4CC0-A4C6-9B5DBCB83375}" destId="{2C39CE7E-8EB1-4E59-88FE-B9E378DEE33F}" srcOrd="7" destOrd="0" presId="urn:microsoft.com/office/officeart/2005/8/layout/radial1"/>
    <dgm:cxn modelId="{339E86B7-CEF1-424B-B49E-642354715971}" type="presParOf" srcId="{2C39CE7E-8EB1-4E59-88FE-B9E378DEE33F}" destId="{3EEC800A-8DFE-4C68-9941-78A75D637362}" srcOrd="0" destOrd="0" presId="urn:microsoft.com/office/officeart/2005/8/layout/radial1"/>
    <dgm:cxn modelId="{906D8AD4-C893-4ACB-A7B9-FBFD487FBACF}" type="presParOf" srcId="{82D6D1BD-DECD-4CC0-A4C6-9B5DBCB83375}" destId="{58E30BE1-CBE2-45BB-87C9-41FBE604BA1B}" srcOrd="8" destOrd="0" presId="urn:microsoft.com/office/officeart/2005/8/layout/radial1"/>
    <dgm:cxn modelId="{EC6C629D-2510-4029-816C-D7DB4ADD5436}" type="presParOf" srcId="{82D6D1BD-DECD-4CC0-A4C6-9B5DBCB83375}" destId="{8C858DDE-5CAC-4A4E-97B8-1B2670B2DE6E}" srcOrd="9" destOrd="0" presId="urn:microsoft.com/office/officeart/2005/8/layout/radial1"/>
    <dgm:cxn modelId="{812E2C97-E5BC-4A67-AA8F-EE82D90DB50F}" type="presParOf" srcId="{8C858DDE-5CAC-4A4E-97B8-1B2670B2DE6E}" destId="{0D3D6C68-3F79-4BB2-A59D-D24CB2C8C69B}" srcOrd="0" destOrd="0" presId="urn:microsoft.com/office/officeart/2005/8/layout/radial1"/>
    <dgm:cxn modelId="{0EA312C5-4B49-4510-AF87-74DA77AFA5D0}" type="presParOf" srcId="{82D6D1BD-DECD-4CC0-A4C6-9B5DBCB83375}" destId="{48AA0694-E413-413A-B865-E2DDFF5509D8}" srcOrd="10" destOrd="0" presId="urn:microsoft.com/office/officeart/2005/8/layout/radial1"/>
    <dgm:cxn modelId="{D28E002C-D6E0-4688-BDB9-873664714B7A}" type="presParOf" srcId="{82D6D1BD-DECD-4CC0-A4C6-9B5DBCB83375}" destId="{9E0F3B8C-1DB2-4560-94E2-E571D3FAC610}" srcOrd="11" destOrd="0" presId="urn:microsoft.com/office/officeart/2005/8/layout/radial1"/>
    <dgm:cxn modelId="{9C8DB376-D616-4A31-9EE9-4D0B1ED13C70}" type="presParOf" srcId="{9E0F3B8C-1DB2-4560-94E2-E571D3FAC610}" destId="{673A37C6-AA8A-4A16-ADF4-7D4F83B7C9BD}" srcOrd="0" destOrd="0" presId="urn:microsoft.com/office/officeart/2005/8/layout/radial1"/>
    <dgm:cxn modelId="{2BEDBC7E-2FA5-40AF-B938-A819FF861BA1}" type="presParOf" srcId="{82D6D1BD-DECD-4CC0-A4C6-9B5DBCB83375}" destId="{DD7D7B48-7B59-47E3-95BB-F43185FDAE1D}"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ED68024-28F8-477F-95DF-3C4CFA436032}" type="doc">
      <dgm:prSet loTypeId="urn:microsoft.com/office/officeart/2005/8/layout/equation2" loCatId="process" qsTypeId="urn:microsoft.com/office/officeart/2005/8/quickstyle/simple1" qsCatId="simple" csTypeId="urn:microsoft.com/office/officeart/2005/8/colors/accent1_2" csCatId="accent1" phldr="1"/>
      <dgm:spPr/>
    </dgm:pt>
    <dgm:pt modelId="{A39E5F31-0FE3-452F-8AA3-77B20D6246FC}">
      <dgm:prSet phldrT="[Text]" custT="1"/>
      <dgm:spPr>
        <a:gradFill rotWithShape="0">
          <a:gsLst>
            <a:gs pos="0">
              <a:srgbClr val="03D4A8"/>
            </a:gs>
            <a:gs pos="25000">
              <a:srgbClr val="21D6E0"/>
            </a:gs>
            <a:gs pos="75000">
              <a:srgbClr val="0087E6"/>
            </a:gs>
            <a:gs pos="100000">
              <a:srgbClr val="005CBF"/>
            </a:gs>
          </a:gsLst>
          <a:lin ang="5400000" scaled="0"/>
        </a:gradFill>
      </dgm:spPr>
      <dgm:t>
        <a:bodyPr/>
        <a:lstStyle/>
        <a:p>
          <a:r>
            <a:rPr lang="en-US" sz="2000" dirty="0"/>
            <a:t>-RESIDENTIAL     -CULTURAL       COMMERCIAL -INDUSTRIAL  -GREEN BELT</a:t>
          </a:r>
          <a:endParaRPr lang="en-IN" sz="2000" dirty="0"/>
        </a:p>
      </dgm:t>
    </dgm:pt>
    <dgm:pt modelId="{18A97158-89B4-4998-B22A-4282367E3768}" type="parTrans" cxnId="{848C9E2B-7E43-4F60-BCEE-B5A26702D864}">
      <dgm:prSet/>
      <dgm:spPr/>
      <dgm:t>
        <a:bodyPr/>
        <a:lstStyle/>
        <a:p>
          <a:endParaRPr lang="en-IN"/>
        </a:p>
      </dgm:t>
    </dgm:pt>
    <dgm:pt modelId="{38ACD71D-5D90-4571-A3FF-539080EFB345}" type="sibTrans" cxnId="{848C9E2B-7E43-4F60-BCEE-B5A26702D864}">
      <dgm:prSet/>
      <dgm:spPr/>
      <dgm:t>
        <a:bodyPr/>
        <a:lstStyle/>
        <a:p>
          <a:endParaRPr lang="en-IN"/>
        </a:p>
      </dgm:t>
    </dgm:pt>
    <dgm:pt modelId="{17CA4B41-88C9-4E64-B123-716DCC8AC611}">
      <dgm:prSet phldrT="[Text]" custT="1"/>
      <dgm:spPr>
        <a:gradFill rotWithShape="0">
          <a:gsLst>
            <a:gs pos="0">
              <a:srgbClr val="03D4A8"/>
            </a:gs>
            <a:gs pos="25000">
              <a:srgbClr val="21D6E0"/>
            </a:gs>
            <a:gs pos="75000">
              <a:srgbClr val="0087E6"/>
            </a:gs>
            <a:gs pos="100000">
              <a:srgbClr val="005CBF"/>
            </a:gs>
          </a:gsLst>
          <a:lin ang="5400000" scaled="0"/>
        </a:gradFill>
      </dgm:spPr>
      <dgm:t>
        <a:bodyPr/>
        <a:lstStyle/>
        <a:p>
          <a:r>
            <a:rPr lang="en-US" sz="1200" dirty="0"/>
            <a:t>SUSTAINABLE SCALE</a:t>
          </a:r>
          <a:endParaRPr lang="en-IN" sz="1200" dirty="0"/>
        </a:p>
      </dgm:t>
    </dgm:pt>
    <dgm:pt modelId="{05261103-E2EE-4E29-B9BD-460C562CD035}" type="parTrans" cxnId="{9325503A-03EC-48BF-923A-206DEE4FF259}">
      <dgm:prSet/>
      <dgm:spPr/>
      <dgm:t>
        <a:bodyPr/>
        <a:lstStyle/>
        <a:p>
          <a:endParaRPr lang="en-IN"/>
        </a:p>
      </dgm:t>
    </dgm:pt>
    <dgm:pt modelId="{C3E48D99-C28D-4408-8254-AFFFAA7050DD}" type="sibTrans" cxnId="{9325503A-03EC-48BF-923A-206DEE4FF259}">
      <dgm:prSet/>
      <dgm:spPr/>
      <dgm:t>
        <a:bodyPr/>
        <a:lstStyle/>
        <a:p>
          <a:endParaRPr lang="en-IN"/>
        </a:p>
      </dgm:t>
    </dgm:pt>
    <dgm:pt modelId="{AEB4451B-2DE8-46C1-8BFC-738FFA75815D}">
      <dgm:prSet phldrT="[Text]"/>
      <dgm:spPr>
        <a:gradFill rotWithShape="0">
          <a:gsLst>
            <a:gs pos="0">
              <a:srgbClr val="03D4A8"/>
            </a:gs>
            <a:gs pos="25000">
              <a:srgbClr val="21D6E0"/>
            </a:gs>
            <a:gs pos="75000">
              <a:srgbClr val="0087E6"/>
            </a:gs>
            <a:gs pos="100000">
              <a:srgbClr val="005CBF"/>
            </a:gs>
          </a:gsLst>
          <a:lin ang="5400000" scaled="0"/>
        </a:gradFill>
      </dgm:spPr>
      <dgm:t>
        <a:bodyPr/>
        <a:lstStyle/>
        <a:p>
          <a:r>
            <a:rPr lang="en-US" dirty="0"/>
            <a:t>REGIONAL CITY</a:t>
          </a:r>
          <a:endParaRPr lang="en-IN" dirty="0"/>
        </a:p>
      </dgm:t>
    </dgm:pt>
    <dgm:pt modelId="{1020A9E4-9FE7-4E92-902E-5BCA731D25AE}" type="parTrans" cxnId="{1ABF014C-44E6-4E5C-B95B-66A315C1CDC5}">
      <dgm:prSet/>
      <dgm:spPr/>
      <dgm:t>
        <a:bodyPr/>
        <a:lstStyle/>
        <a:p>
          <a:endParaRPr lang="en-IN"/>
        </a:p>
      </dgm:t>
    </dgm:pt>
    <dgm:pt modelId="{20DB3DC8-A0D5-4AD5-B38A-18B99C54E695}" type="sibTrans" cxnId="{1ABF014C-44E6-4E5C-B95B-66A315C1CDC5}">
      <dgm:prSet/>
      <dgm:spPr/>
      <dgm:t>
        <a:bodyPr/>
        <a:lstStyle/>
        <a:p>
          <a:endParaRPr lang="en-IN"/>
        </a:p>
      </dgm:t>
    </dgm:pt>
    <dgm:pt modelId="{990BA6E7-172A-4A1E-95EA-EEB655713DD2}" type="pres">
      <dgm:prSet presAssocID="{2ED68024-28F8-477F-95DF-3C4CFA436032}" presName="Name0" presStyleCnt="0">
        <dgm:presLayoutVars>
          <dgm:dir/>
          <dgm:resizeHandles val="exact"/>
        </dgm:presLayoutVars>
      </dgm:prSet>
      <dgm:spPr/>
    </dgm:pt>
    <dgm:pt modelId="{3B21A41D-A07B-41FC-BDA9-FE2687117CB6}" type="pres">
      <dgm:prSet presAssocID="{2ED68024-28F8-477F-95DF-3C4CFA436032}" presName="vNodes" presStyleCnt="0"/>
      <dgm:spPr/>
    </dgm:pt>
    <dgm:pt modelId="{9136F326-9BFB-48C8-A721-5CC53071065E}" type="pres">
      <dgm:prSet presAssocID="{A39E5F31-0FE3-452F-8AA3-77B20D6246FC}" presName="node" presStyleLbl="node1" presStyleIdx="0" presStyleCnt="3" custScaleX="151810" custScaleY="117484">
        <dgm:presLayoutVars>
          <dgm:bulletEnabled val="1"/>
        </dgm:presLayoutVars>
      </dgm:prSet>
      <dgm:spPr/>
    </dgm:pt>
    <dgm:pt modelId="{9398D990-B047-44D1-AB44-8B1D7F7A2051}" type="pres">
      <dgm:prSet presAssocID="{38ACD71D-5D90-4571-A3FF-539080EFB345}" presName="spacerT" presStyleCnt="0"/>
      <dgm:spPr/>
    </dgm:pt>
    <dgm:pt modelId="{0F9DDEDE-D4FF-4B89-B412-8673C44499CB}" type="pres">
      <dgm:prSet presAssocID="{38ACD71D-5D90-4571-A3FF-539080EFB345}" presName="sibTrans" presStyleLbl="sibTrans2D1" presStyleIdx="0" presStyleCnt="2"/>
      <dgm:spPr/>
    </dgm:pt>
    <dgm:pt modelId="{3CBAC86A-CD55-4C5B-BC51-80A48E7D8867}" type="pres">
      <dgm:prSet presAssocID="{38ACD71D-5D90-4571-A3FF-539080EFB345}" presName="spacerB" presStyleCnt="0"/>
      <dgm:spPr/>
    </dgm:pt>
    <dgm:pt modelId="{04DC6C7A-685F-45CF-8274-B790B1170562}" type="pres">
      <dgm:prSet presAssocID="{17CA4B41-88C9-4E64-B123-716DCC8AC611}" presName="node" presStyleLbl="node1" presStyleIdx="1" presStyleCnt="3" custScaleX="95730" custScaleY="55472">
        <dgm:presLayoutVars>
          <dgm:bulletEnabled val="1"/>
        </dgm:presLayoutVars>
      </dgm:prSet>
      <dgm:spPr/>
    </dgm:pt>
    <dgm:pt modelId="{E46D2300-CE01-4D0D-A897-71D206D24724}" type="pres">
      <dgm:prSet presAssocID="{2ED68024-28F8-477F-95DF-3C4CFA436032}" presName="sibTransLast" presStyleLbl="sibTrans2D1" presStyleIdx="1" presStyleCnt="2"/>
      <dgm:spPr/>
    </dgm:pt>
    <dgm:pt modelId="{E5C32DAA-F933-4BE9-9D26-EAB8935B1B12}" type="pres">
      <dgm:prSet presAssocID="{2ED68024-28F8-477F-95DF-3C4CFA436032}" presName="connectorText" presStyleLbl="sibTrans2D1" presStyleIdx="1" presStyleCnt="2"/>
      <dgm:spPr/>
    </dgm:pt>
    <dgm:pt modelId="{F9316DC9-4E0A-4F68-826A-A848834FF84C}" type="pres">
      <dgm:prSet presAssocID="{2ED68024-28F8-477F-95DF-3C4CFA436032}" presName="lastNode" presStyleLbl="node1" presStyleIdx="2" presStyleCnt="3" custScaleX="96373" custScaleY="66983">
        <dgm:presLayoutVars>
          <dgm:bulletEnabled val="1"/>
        </dgm:presLayoutVars>
      </dgm:prSet>
      <dgm:spPr/>
    </dgm:pt>
  </dgm:ptLst>
  <dgm:cxnLst>
    <dgm:cxn modelId="{EC840417-7669-462A-8347-F213261C69D7}" type="presOf" srcId="{AEB4451B-2DE8-46C1-8BFC-738FFA75815D}" destId="{F9316DC9-4E0A-4F68-826A-A848834FF84C}" srcOrd="0" destOrd="0" presId="urn:microsoft.com/office/officeart/2005/8/layout/equation2"/>
    <dgm:cxn modelId="{848C9E2B-7E43-4F60-BCEE-B5A26702D864}" srcId="{2ED68024-28F8-477F-95DF-3C4CFA436032}" destId="{A39E5F31-0FE3-452F-8AA3-77B20D6246FC}" srcOrd="0" destOrd="0" parTransId="{18A97158-89B4-4998-B22A-4282367E3768}" sibTransId="{38ACD71D-5D90-4571-A3FF-539080EFB345}"/>
    <dgm:cxn modelId="{E5BC7A37-4891-4F85-A53F-B53B47D84EFD}" type="presOf" srcId="{17CA4B41-88C9-4E64-B123-716DCC8AC611}" destId="{04DC6C7A-685F-45CF-8274-B790B1170562}" srcOrd="0" destOrd="0" presId="urn:microsoft.com/office/officeart/2005/8/layout/equation2"/>
    <dgm:cxn modelId="{9325503A-03EC-48BF-923A-206DEE4FF259}" srcId="{2ED68024-28F8-477F-95DF-3C4CFA436032}" destId="{17CA4B41-88C9-4E64-B123-716DCC8AC611}" srcOrd="1" destOrd="0" parTransId="{05261103-E2EE-4E29-B9BD-460C562CD035}" sibTransId="{C3E48D99-C28D-4408-8254-AFFFAA7050DD}"/>
    <dgm:cxn modelId="{214F2B42-081F-403B-89DD-AA94A1D7C576}" type="presOf" srcId="{C3E48D99-C28D-4408-8254-AFFFAA7050DD}" destId="{E46D2300-CE01-4D0D-A897-71D206D24724}" srcOrd="0" destOrd="0" presId="urn:microsoft.com/office/officeart/2005/8/layout/equation2"/>
    <dgm:cxn modelId="{1ABF014C-44E6-4E5C-B95B-66A315C1CDC5}" srcId="{2ED68024-28F8-477F-95DF-3C4CFA436032}" destId="{AEB4451B-2DE8-46C1-8BFC-738FFA75815D}" srcOrd="2" destOrd="0" parTransId="{1020A9E4-9FE7-4E92-902E-5BCA731D25AE}" sibTransId="{20DB3DC8-A0D5-4AD5-B38A-18B99C54E695}"/>
    <dgm:cxn modelId="{53243E56-AAF1-4104-AAC8-16A8DF2DA205}" type="presOf" srcId="{C3E48D99-C28D-4408-8254-AFFFAA7050DD}" destId="{E5C32DAA-F933-4BE9-9D26-EAB8935B1B12}" srcOrd="1" destOrd="0" presId="urn:microsoft.com/office/officeart/2005/8/layout/equation2"/>
    <dgm:cxn modelId="{E4B63177-32E1-486F-80A4-A71049058518}" type="presOf" srcId="{A39E5F31-0FE3-452F-8AA3-77B20D6246FC}" destId="{9136F326-9BFB-48C8-A721-5CC53071065E}" srcOrd="0" destOrd="0" presId="urn:microsoft.com/office/officeart/2005/8/layout/equation2"/>
    <dgm:cxn modelId="{ED10538C-A94C-4EB5-B1A3-F6EB28303274}" type="presOf" srcId="{38ACD71D-5D90-4571-A3FF-539080EFB345}" destId="{0F9DDEDE-D4FF-4B89-B412-8673C44499CB}" srcOrd="0" destOrd="0" presId="urn:microsoft.com/office/officeart/2005/8/layout/equation2"/>
    <dgm:cxn modelId="{6744008F-0FCA-4937-9D77-02901CD65E71}" type="presOf" srcId="{2ED68024-28F8-477F-95DF-3C4CFA436032}" destId="{990BA6E7-172A-4A1E-95EA-EEB655713DD2}" srcOrd="0" destOrd="0" presId="urn:microsoft.com/office/officeart/2005/8/layout/equation2"/>
    <dgm:cxn modelId="{DAE5F580-71D2-4D03-A0A1-350243E300CA}" type="presParOf" srcId="{990BA6E7-172A-4A1E-95EA-EEB655713DD2}" destId="{3B21A41D-A07B-41FC-BDA9-FE2687117CB6}" srcOrd="0" destOrd="0" presId="urn:microsoft.com/office/officeart/2005/8/layout/equation2"/>
    <dgm:cxn modelId="{2492492A-5B8D-4C72-9051-A5313DEE3486}" type="presParOf" srcId="{3B21A41D-A07B-41FC-BDA9-FE2687117CB6}" destId="{9136F326-9BFB-48C8-A721-5CC53071065E}" srcOrd="0" destOrd="0" presId="urn:microsoft.com/office/officeart/2005/8/layout/equation2"/>
    <dgm:cxn modelId="{605F8F79-D452-4EF3-8094-2A504782164D}" type="presParOf" srcId="{3B21A41D-A07B-41FC-BDA9-FE2687117CB6}" destId="{9398D990-B047-44D1-AB44-8B1D7F7A2051}" srcOrd="1" destOrd="0" presId="urn:microsoft.com/office/officeart/2005/8/layout/equation2"/>
    <dgm:cxn modelId="{C173EB8E-666C-4739-AC61-1ACD16C35DB4}" type="presParOf" srcId="{3B21A41D-A07B-41FC-BDA9-FE2687117CB6}" destId="{0F9DDEDE-D4FF-4B89-B412-8673C44499CB}" srcOrd="2" destOrd="0" presId="urn:microsoft.com/office/officeart/2005/8/layout/equation2"/>
    <dgm:cxn modelId="{73142841-2CB6-414C-B644-000C12B4D3B5}" type="presParOf" srcId="{3B21A41D-A07B-41FC-BDA9-FE2687117CB6}" destId="{3CBAC86A-CD55-4C5B-BC51-80A48E7D8867}" srcOrd="3" destOrd="0" presId="urn:microsoft.com/office/officeart/2005/8/layout/equation2"/>
    <dgm:cxn modelId="{0B0317E6-A0A9-4F76-9CB2-53BD83D7A5FA}" type="presParOf" srcId="{3B21A41D-A07B-41FC-BDA9-FE2687117CB6}" destId="{04DC6C7A-685F-45CF-8274-B790B1170562}" srcOrd="4" destOrd="0" presId="urn:microsoft.com/office/officeart/2005/8/layout/equation2"/>
    <dgm:cxn modelId="{30A900BE-90CE-417A-9A8D-33D7D6D7DEBF}" type="presParOf" srcId="{990BA6E7-172A-4A1E-95EA-EEB655713DD2}" destId="{E46D2300-CE01-4D0D-A897-71D206D24724}" srcOrd="1" destOrd="0" presId="urn:microsoft.com/office/officeart/2005/8/layout/equation2"/>
    <dgm:cxn modelId="{E82F5F33-AAEB-4758-833E-C59D2BFCBD56}" type="presParOf" srcId="{E46D2300-CE01-4D0D-A897-71D206D24724}" destId="{E5C32DAA-F933-4BE9-9D26-EAB8935B1B12}" srcOrd="0" destOrd="0" presId="urn:microsoft.com/office/officeart/2005/8/layout/equation2"/>
    <dgm:cxn modelId="{6434AF10-FCD3-4886-96B4-EE21D1919202}" type="presParOf" srcId="{990BA6E7-172A-4A1E-95EA-EEB655713DD2}" destId="{F9316DC9-4E0A-4F68-826A-A848834FF84C}"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0B21A-8012-4584-94FC-B2F346F62CD1}">
      <dsp:nvSpPr>
        <dsp:cNvPr id="0" name=""/>
        <dsp:cNvSpPr/>
      </dsp:nvSpPr>
      <dsp:spPr>
        <a:xfrm>
          <a:off x="3484842" y="29355"/>
          <a:ext cx="1319069"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00B050"/>
              </a:solidFill>
            </a:rPr>
            <a:t>TECHNOLOGY</a:t>
          </a:r>
          <a:endParaRPr lang="en-IN" sz="1600" b="1" kern="1200" dirty="0">
            <a:solidFill>
              <a:srgbClr val="00B050"/>
            </a:solidFill>
          </a:endParaRPr>
        </a:p>
      </dsp:txBody>
      <dsp:txXfrm>
        <a:off x="3484842" y="29355"/>
        <a:ext cx="1319069" cy="1006078"/>
      </dsp:txXfrm>
    </dsp:sp>
    <dsp:sp modelId="{BB5C25F6-A82D-49DE-A26E-F2213FCD403F}">
      <dsp:nvSpPr>
        <dsp:cNvPr id="0" name=""/>
        <dsp:cNvSpPr/>
      </dsp:nvSpPr>
      <dsp:spPr>
        <a:xfrm>
          <a:off x="1275009" y="289"/>
          <a:ext cx="3771658" cy="3771658"/>
        </a:xfrm>
        <a:prstGeom prst="circularArrow">
          <a:avLst>
            <a:gd name="adj1" fmla="val 5202"/>
            <a:gd name="adj2" fmla="val 336015"/>
            <a:gd name="adj3" fmla="val 21292825"/>
            <a:gd name="adj4" fmla="val 19766604"/>
            <a:gd name="adj5" fmla="val 606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952BC2-F231-461F-A74E-665F12BCE5F3}">
      <dsp:nvSpPr>
        <dsp:cNvPr id="0" name=""/>
        <dsp:cNvSpPr/>
      </dsp:nvSpPr>
      <dsp:spPr>
        <a:xfrm>
          <a:off x="3986179" y="1900156"/>
          <a:ext cx="1532116"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00B050"/>
              </a:solidFill>
            </a:rPr>
            <a:t>NATURAL ENVIRONMENT</a:t>
          </a:r>
          <a:endParaRPr lang="en-IN" sz="1600" b="1" kern="1200" dirty="0">
            <a:solidFill>
              <a:srgbClr val="00B050"/>
            </a:solidFill>
          </a:endParaRPr>
        </a:p>
      </dsp:txBody>
      <dsp:txXfrm>
        <a:off x="3986179" y="1900156"/>
        <a:ext cx="1532116" cy="1006078"/>
      </dsp:txXfrm>
    </dsp:sp>
    <dsp:sp modelId="{1438871B-D2C1-4684-AD49-4F025E66E050}">
      <dsp:nvSpPr>
        <dsp:cNvPr id="0" name=""/>
        <dsp:cNvSpPr/>
      </dsp:nvSpPr>
      <dsp:spPr>
        <a:xfrm>
          <a:off x="1321891" y="-57928"/>
          <a:ext cx="3771658" cy="3771658"/>
        </a:xfrm>
        <a:prstGeom prst="circularArrow">
          <a:avLst>
            <a:gd name="adj1" fmla="val 5202"/>
            <a:gd name="adj2" fmla="val 336015"/>
            <a:gd name="adj3" fmla="val 3128286"/>
            <a:gd name="adj4" fmla="val 2407410"/>
            <a:gd name="adj5" fmla="val 606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B7922F-286D-4AEF-A853-35E447F9CBF6}">
      <dsp:nvSpPr>
        <dsp:cNvPr id="0" name=""/>
        <dsp:cNvSpPr/>
      </dsp:nvSpPr>
      <dsp:spPr>
        <a:xfrm>
          <a:off x="2363657" y="3032138"/>
          <a:ext cx="1737245"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00B050"/>
              </a:solidFill>
            </a:rPr>
            <a:t>URBAN ENVIRONMENT</a:t>
          </a:r>
          <a:endParaRPr lang="en-IN" sz="1600" b="1" kern="1200" dirty="0">
            <a:solidFill>
              <a:srgbClr val="00B050"/>
            </a:solidFill>
          </a:endParaRPr>
        </a:p>
      </dsp:txBody>
      <dsp:txXfrm>
        <a:off x="2363657" y="3032138"/>
        <a:ext cx="1737245" cy="1006078"/>
      </dsp:txXfrm>
    </dsp:sp>
    <dsp:sp modelId="{C4E79EDD-2DBB-44D0-848B-D932F5EFD029}">
      <dsp:nvSpPr>
        <dsp:cNvPr id="0" name=""/>
        <dsp:cNvSpPr/>
      </dsp:nvSpPr>
      <dsp:spPr>
        <a:xfrm>
          <a:off x="1239536" y="-44245"/>
          <a:ext cx="3771658" cy="3771658"/>
        </a:xfrm>
        <a:prstGeom prst="circularArrow">
          <a:avLst>
            <a:gd name="adj1" fmla="val 5202"/>
            <a:gd name="adj2" fmla="val 336015"/>
            <a:gd name="adj3" fmla="val 8093176"/>
            <a:gd name="adj4" fmla="val 7024724"/>
            <a:gd name="adj5" fmla="val 606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C1E166-671D-49B2-B447-5D482A807482}">
      <dsp:nvSpPr>
        <dsp:cNvPr id="0" name=""/>
        <dsp:cNvSpPr/>
      </dsp:nvSpPr>
      <dsp:spPr>
        <a:xfrm>
          <a:off x="577704" y="1900156"/>
          <a:ext cx="1983472"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00B050"/>
              </a:solidFill>
            </a:rPr>
            <a:t>INDIVIDUAL</a:t>
          </a:r>
          <a:endParaRPr lang="en-IN" sz="1600" b="1" kern="1200" dirty="0">
            <a:solidFill>
              <a:srgbClr val="00B050"/>
            </a:solidFill>
          </a:endParaRPr>
        </a:p>
      </dsp:txBody>
      <dsp:txXfrm>
        <a:off x="577704" y="1900156"/>
        <a:ext cx="1983472" cy="1006078"/>
      </dsp:txXfrm>
    </dsp:sp>
    <dsp:sp modelId="{4E4C517C-106E-4465-84F6-63E35EBF9208}">
      <dsp:nvSpPr>
        <dsp:cNvPr id="0" name=""/>
        <dsp:cNvSpPr/>
      </dsp:nvSpPr>
      <dsp:spPr>
        <a:xfrm>
          <a:off x="1275009" y="289"/>
          <a:ext cx="3771658" cy="3771658"/>
        </a:xfrm>
        <a:prstGeom prst="circularArrow">
          <a:avLst>
            <a:gd name="adj1" fmla="val 5202"/>
            <a:gd name="adj2" fmla="val 336015"/>
            <a:gd name="adj3" fmla="val 12297380"/>
            <a:gd name="adj4" fmla="val 10771160"/>
            <a:gd name="adj5" fmla="val 606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E18125-53ED-428B-A1B7-74AD1AF795D8}">
      <dsp:nvSpPr>
        <dsp:cNvPr id="0" name=""/>
        <dsp:cNvSpPr/>
      </dsp:nvSpPr>
      <dsp:spPr>
        <a:xfrm>
          <a:off x="1333488" y="29355"/>
          <a:ext cx="1687625"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00B050"/>
              </a:solidFill>
            </a:rPr>
            <a:t>COMMUNITY</a:t>
          </a:r>
          <a:endParaRPr lang="en-IN" sz="1600" b="1" kern="1200" dirty="0">
            <a:solidFill>
              <a:srgbClr val="00B050"/>
            </a:solidFill>
          </a:endParaRPr>
        </a:p>
      </dsp:txBody>
      <dsp:txXfrm>
        <a:off x="1333488" y="29355"/>
        <a:ext cx="1687625" cy="1006078"/>
      </dsp:txXfrm>
    </dsp:sp>
    <dsp:sp modelId="{3284B494-90FE-4058-9FAA-90B86AEB1DEB}">
      <dsp:nvSpPr>
        <dsp:cNvPr id="0" name=""/>
        <dsp:cNvSpPr/>
      </dsp:nvSpPr>
      <dsp:spPr>
        <a:xfrm>
          <a:off x="303317" y="289"/>
          <a:ext cx="5715043" cy="3771658"/>
        </a:xfrm>
        <a:prstGeom prst="circularArrow">
          <a:avLst>
            <a:gd name="adj1" fmla="val 5202"/>
            <a:gd name="adj2" fmla="val 336015"/>
            <a:gd name="adj3" fmla="val 16533874"/>
            <a:gd name="adj4" fmla="val 15912603"/>
            <a:gd name="adj5" fmla="val 606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976D51-BE37-4A22-BD7F-3AC21C05948E}">
      <dsp:nvSpPr>
        <dsp:cNvPr id="0" name=""/>
        <dsp:cNvSpPr/>
      </dsp:nvSpPr>
      <dsp:spPr>
        <a:xfrm>
          <a:off x="2476108" y="464980"/>
          <a:ext cx="3133638" cy="3133638"/>
        </a:xfrm>
        <a:prstGeom prst="blockArc">
          <a:avLst>
            <a:gd name="adj1" fmla="val 10790630"/>
            <a:gd name="adj2" fmla="val 15975916"/>
            <a:gd name="adj3" fmla="val 46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E7F9D862-9FCF-44C0-A842-B044DBAF0975}">
      <dsp:nvSpPr>
        <dsp:cNvPr id="0" name=""/>
        <dsp:cNvSpPr/>
      </dsp:nvSpPr>
      <dsp:spPr>
        <a:xfrm>
          <a:off x="2476113" y="470451"/>
          <a:ext cx="3133638" cy="3133638"/>
        </a:xfrm>
        <a:prstGeom prst="blockArc">
          <a:avLst>
            <a:gd name="adj1" fmla="val 5323506"/>
            <a:gd name="adj2" fmla="val 10802920"/>
            <a:gd name="adj3" fmla="val 46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F2B2B124-FBDD-4B65-AE03-655008086B0D}">
      <dsp:nvSpPr>
        <dsp:cNvPr id="0" name=""/>
        <dsp:cNvSpPr/>
      </dsp:nvSpPr>
      <dsp:spPr>
        <a:xfrm>
          <a:off x="2476114" y="470451"/>
          <a:ext cx="3133638" cy="3133638"/>
        </a:xfrm>
        <a:prstGeom prst="blockArc">
          <a:avLst>
            <a:gd name="adj1" fmla="val 21597080"/>
            <a:gd name="adj2" fmla="val 5323508"/>
            <a:gd name="adj3" fmla="val 46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824A9710-59E9-4362-9DF1-CFDAEE7E040F}">
      <dsp:nvSpPr>
        <dsp:cNvPr id="0" name=""/>
        <dsp:cNvSpPr/>
      </dsp:nvSpPr>
      <dsp:spPr>
        <a:xfrm>
          <a:off x="2476120" y="464979"/>
          <a:ext cx="3133638" cy="3133638"/>
        </a:xfrm>
        <a:prstGeom prst="blockArc">
          <a:avLst>
            <a:gd name="adj1" fmla="val 15975890"/>
            <a:gd name="adj2" fmla="val 9371"/>
            <a:gd name="adj3" fmla="val 46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007FE43F-A519-457C-859A-B31826820EDD}">
      <dsp:nvSpPr>
        <dsp:cNvPr id="0" name=""/>
        <dsp:cNvSpPr/>
      </dsp:nvSpPr>
      <dsp:spPr>
        <a:xfrm>
          <a:off x="3003117" y="1285879"/>
          <a:ext cx="2068979" cy="1441596"/>
        </a:xfrm>
        <a:prstGeom prst="ellipse">
          <a:avLst/>
        </a:prstGeom>
        <a:solidFill>
          <a:srgbClr val="00B0F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u="sng" kern="1200" dirty="0"/>
            <a:t>ORGANICISM</a:t>
          </a:r>
          <a:endParaRPr lang="en-IN" sz="1800" b="1" u="sng" kern="1200" dirty="0"/>
        </a:p>
      </dsp:txBody>
      <dsp:txXfrm>
        <a:off x="3306112" y="1496996"/>
        <a:ext cx="1462989" cy="1019362"/>
      </dsp:txXfrm>
    </dsp:sp>
    <dsp:sp modelId="{EBF5A472-7F24-445A-ABC6-6A051459CB57}">
      <dsp:nvSpPr>
        <dsp:cNvPr id="0" name=""/>
        <dsp:cNvSpPr/>
      </dsp:nvSpPr>
      <dsp:spPr>
        <a:xfrm>
          <a:off x="2827495" y="0"/>
          <a:ext cx="2231481" cy="1009117"/>
        </a:xfrm>
        <a:prstGeom prst="ellipse">
          <a:avLst/>
        </a:prstGeom>
        <a:solidFill>
          <a:srgbClr val="00B0F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VALUES</a:t>
          </a:r>
          <a:endParaRPr lang="en-IN" sz="1800" kern="1200" dirty="0"/>
        </a:p>
      </dsp:txBody>
      <dsp:txXfrm>
        <a:off x="3154288" y="147782"/>
        <a:ext cx="1577895" cy="713553"/>
      </dsp:txXfrm>
    </dsp:sp>
    <dsp:sp modelId="{A84C759D-0496-44C7-95F5-9900417791BB}">
      <dsp:nvSpPr>
        <dsp:cNvPr id="0" name=""/>
        <dsp:cNvSpPr/>
      </dsp:nvSpPr>
      <dsp:spPr>
        <a:xfrm>
          <a:off x="4861810" y="1531412"/>
          <a:ext cx="1423229" cy="1009117"/>
        </a:xfrm>
        <a:prstGeom prst="ellipse">
          <a:avLst/>
        </a:prstGeom>
        <a:solidFill>
          <a:srgbClr val="00B0F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TECHNOLOGY</a:t>
          </a:r>
          <a:endParaRPr lang="en-IN" sz="1600" kern="1200" dirty="0"/>
        </a:p>
      </dsp:txBody>
      <dsp:txXfrm>
        <a:off x="5070237" y="1679194"/>
        <a:ext cx="1006375" cy="713553"/>
      </dsp:txXfrm>
    </dsp:sp>
    <dsp:sp modelId="{03DEB03E-8D57-414A-86B2-9E5C169FBE55}">
      <dsp:nvSpPr>
        <dsp:cNvPr id="0" name=""/>
        <dsp:cNvSpPr/>
      </dsp:nvSpPr>
      <dsp:spPr>
        <a:xfrm>
          <a:off x="2861543" y="3062824"/>
          <a:ext cx="2430883" cy="1009117"/>
        </a:xfrm>
        <a:prstGeom prst="ellipse">
          <a:avLst/>
        </a:prstGeom>
        <a:solidFill>
          <a:srgbClr val="00B0F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INDIVIDUAL PERSONALITY</a:t>
          </a:r>
          <a:endParaRPr lang="en-IN" sz="1400" kern="1200" dirty="0"/>
        </a:p>
      </dsp:txBody>
      <dsp:txXfrm>
        <a:off x="3217538" y="3210606"/>
        <a:ext cx="1718893" cy="713553"/>
      </dsp:txXfrm>
    </dsp:sp>
    <dsp:sp modelId="{253A0C66-EB64-4F1A-A244-0C162C385A78}">
      <dsp:nvSpPr>
        <dsp:cNvPr id="0" name=""/>
        <dsp:cNvSpPr/>
      </dsp:nvSpPr>
      <dsp:spPr>
        <a:xfrm>
          <a:off x="1716016" y="1531412"/>
          <a:ext cx="1592851" cy="1009117"/>
        </a:xfrm>
        <a:prstGeom prst="ellipse">
          <a:avLst/>
        </a:prstGeom>
        <a:solidFill>
          <a:srgbClr val="00B0F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OBJECTIVE ENVIROONMENT</a:t>
          </a:r>
          <a:endParaRPr lang="en-IN" sz="1400" kern="1200" dirty="0"/>
        </a:p>
      </dsp:txBody>
      <dsp:txXfrm>
        <a:off x="1949284" y="1679194"/>
        <a:ext cx="1126315" cy="7135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5E92E2-CB4D-48AA-901F-44FE71678524}">
      <dsp:nvSpPr>
        <dsp:cNvPr id="0" name=""/>
        <dsp:cNvSpPr/>
      </dsp:nvSpPr>
      <dsp:spPr>
        <a:xfrm rot="16200000">
          <a:off x="2034126" y="35676"/>
          <a:ext cx="1718335" cy="1643159"/>
        </a:xfrm>
        <a:prstGeom prst="downArrow">
          <a:avLst>
            <a:gd name="adj1" fmla="val 50000"/>
            <a:gd name="adj2" fmla="val 35000"/>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MEDIEVAL CITY</a:t>
          </a:r>
          <a:endParaRPr lang="en-IN" sz="1800" kern="1200" dirty="0"/>
        </a:p>
      </dsp:txBody>
      <dsp:txXfrm rot="5400000">
        <a:off x="2071715" y="427671"/>
        <a:ext cx="1355606" cy="859167"/>
      </dsp:txXfrm>
    </dsp:sp>
    <dsp:sp modelId="{BCAAF742-543B-4E0E-8213-3C5058C24F86}">
      <dsp:nvSpPr>
        <dsp:cNvPr id="0" name=""/>
        <dsp:cNvSpPr/>
      </dsp:nvSpPr>
      <dsp:spPr>
        <a:xfrm rot="5400000">
          <a:off x="4570183" y="-659"/>
          <a:ext cx="1712837" cy="1714156"/>
        </a:xfrm>
        <a:prstGeom prst="downArrow">
          <a:avLst>
            <a:gd name="adj1" fmla="val 50000"/>
            <a:gd name="adj2" fmla="val 35000"/>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IDEAL CITY</a:t>
          </a:r>
          <a:endParaRPr lang="en-IN" sz="1800" kern="1200" dirty="0"/>
        </a:p>
      </dsp:txBody>
      <dsp:txXfrm rot="-5400000">
        <a:off x="4869270" y="428209"/>
        <a:ext cx="1414410" cy="8564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5E92E2-CB4D-48AA-901F-44FE71678524}">
      <dsp:nvSpPr>
        <dsp:cNvPr id="0" name=""/>
        <dsp:cNvSpPr/>
      </dsp:nvSpPr>
      <dsp:spPr>
        <a:xfrm rot="16200000">
          <a:off x="2034126" y="35676"/>
          <a:ext cx="1718335" cy="1643159"/>
        </a:xfrm>
        <a:prstGeom prst="downArrow">
          <a:avLst>
            <a:gd name="adj1" fmla="val 50000"/>
            <a:gd name="adj2" fmla="val 35000"/>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MODERN CITY</a:t>
          </a:r>
          <a:endParaRPr lang="en-IN" sz="1800" kern="1200" dirty="0"/>
        </a:p>
      </dsp:txBody>
      <dsp:txXfrm rot="5400000">
        <a:off x="2071715" y="427671"/>
        <a:ext cx="1355606" cy="859167"/>
      </dsp:txXfrm>
    </dsp:sp>
    <dsp:sp modelId="{BCAAF742-543B-4E0E-8213-3C5058C24F86}">
      <dsp:nvSpPr>
        <dsp:cNvPr id="0" name=""/>
        <dsp:cNvSpPr/>
      </dsp:nvSpPr>
      <dsp:spPr>
        <a:xfrm rot="5400000">
          <a:off x="4570183" y="-659"/>
          <a:ext cx="1712837" cy="1714156"/>
        </a:xfrm>
        <a:prstGeom prst="downArrow">
          <a:avLst>
            <a:gd name="adj1" fmla="val 50000"/>
            <a:gd name="adj2" fmla="val 35000"/>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ROMAN CITY</a:t>
          </a:r>
          <a:endParaRPr lang="en-IN" sz="1800" kern="1200" dirty="0"/>
        </a:p>
      </dsp:txBody>
      <dsp:txXfrm rot="-5400000">
        <a:off x="4869270" y="428209"/>
        <a:ext cx="1414410" cy="8564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84D069-92C8-4C2E-91BD-9FD8BC36F10C}">
      <dsp:nvSpPr>
        <dsp:cNvPr id="0" name=""/>
        <dsp:cNvSpPr/>
      </dsp:nvSpPr>
      <dsp:spPr>
        <a:xfrm>
          <a:off x="0" y="542062"/>
          <a:ext cx="8929718"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93A479A-8A6A-4DE7-AEF1-E034DA9A3C53}">
      <dsp:nvSpPr>
        <dsp:cNvPr id="0" name=""/>
        <dsp:cNvSpPr/>
      </dsp:nvSpPr>
      <dsp:spPr>
        <a:xfrm>
          <a:off x="425120" y="29517"/>
          <a:ext cx="8502408" cy="778224"/>
        </a:xfrm>
        <a:prstGeom prst="round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265" tIns="0" rIns="236265" bIns="0" numCol="1" spcCol="1270" anchor="ctr" anchorCtr="0">
          <a:noAutofit/>
        </a:bodyPr>
        <a:lstStyle/>
        <a:p>
          <a:pPr marL="0" lvl="0" indent="0" algn="l" defTabSz="711200">
            <a:lnSpc>
              <a:spcPct val="90000"/>
            </a:lnSpc>
            <a:spcBef>
              <a:spcPct val="0"/>
            </a:spcBef>
            <a:spcAft>
              <a:spcPct val="35000"/>
            </a:spcAft>
            <a:buNone/>
          </a:pPr>
          <a:r>
            <a:rPr lang="en-US" sz="1600" kern="1200" dirty="0"/>
            <a:t>Looked beyond a mere cityscape of buildings and Streets to the vibrant network of </a:t>
          </a:r>
          <a:r>
            <a:rPr lang="en-US" sz="1800" b="1" kern="1200" dirty="0"/>
            <a:t>HUMAN RELATIONSHIPS</a:t>
          </a:r>
          <a:r>
            <a:rPr lang="en-US" sz="1600" kern="1200" dirty="0"/>
            <a:t> that are cities’ very reason for existence</a:t>
          </a:r>
          <a:endParaRPr lang="en-IN" sz="1600" kern="1200" dirty="0"/>
        </a:p>
      </dsp:txBody>
      <dsp:txXfrm>
        <a:off x="463110" y="67507"/>
        <a:ext cx="8426428" cy="702244"/>
      </dsp:txXfrm>
    </dsp:sp>
    <dsp:sp modelId="{C8D617AB-ED2A-4F16-BE15-72F40F4C32F6}">
      <dsp:nvSpPr>
        <dsp:cNvPr id="0" name=""/>
        <dsp:cNvSpPr/>
      </dsp:nvSpPr>
      <dsp:spPr>
        <a:xfrm>
          <a:off x="0" y="1518773"/>
          <a:ext cx="8929718"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43F4CCE-DB60-4353-B88E-556FCF4CABFE}">
      <dsp:nvSpPr>
        <dsp:cNvPr id="0" name=""/>
        <dsp:cNvSpPr/>
      </dsp:nvSpPr>
      <dsp:spPr>
        <a:xfrm>
          <a:off x="424684" y="1092862"/>
          <a:ext cx="8498087" cy="6915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265" tIns="0" rIns="236265" bIns="0" numCol="1" spcCol="1270" anchor="ctr" anchorCtr="0">
          <a:noAutofit/>
        </a:bodyPr>
        <a:lstStyle/>
        <a:p>
          <a:pPr marL="0" lvl="0" indent="0" algn="l" defTabSz="800100">
            <a:lnSpc>
              <a:spcPct val="90000"/>
            </a:lnSpc>
            <a:spcBef>
              <a:spcPct val="0"/>
            </a:spcBef>
            <a:spcAft>
              <a:spcPct val="35000"/>
            </a:spcAft>
            <a:buNone/>
          </a:pPr>
          <a:r>
            <a:rPr lang="en-US" sz="1800" kern="1200" dirty="0"/>
            <a:t>Books are focused on </a:t>
          </a:r>
          <a:r>
            <a:rPr lang="en-US" sz="1800" b="1" kern="1200" dirty="0"/>
            <a:t>TECHNOLOGY'S ROLE IN CIVILIZATION</a:t>
          </a:r>
          <a:endParaRPr lang="en-IN" sz="1800" kern="1200" dirty="0"/>
        </a:p>
      </dsp:txBody>
      <dsp:txXfrm>
        <a:off x="458445" y="1126623"/>
        <a:ext cx="8430565" cy="624069"/>
      </dsp:txXfrm>
    </dsp:sp>
    <dsp:sp modelId="{60088A18-8DF9-45B2-ADAC-EBA21350EF99}">
      <dsp:nvSpPr>
        <dsp:cNvPr id="0" name=""/>
        <dsp:cNvSpPr/>
      </dsp:nvSpPr>
      <dsp:spPr>
        <a:xfrm>
          <a:off x="0" y="2646393"/>
          <a:ext cx="8786842" cy="18278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9AD67FF-2B63-484E-A532-90670006FA3D}">
      <dsp:nvSpPr>
        <dsp:cNvPr id="0" name=""/>
        <dsp:cNvSpPr/>
      </dsp:nvSpPr>
      <dsp:spPr>
        <a:xfrm>
          <a:off x="425120" y="2069573"/>
          <a:ext cx="8502408" cy="8272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265" tIns="0" rIns="236265" bIns="0" numCol="1" spcCol="1270" anchor="ctr" anchorCtr="0">
          <a:noAutofit/>
        </a:bodyPr>
        <a:lstStyle/>
        <a:p>
          <a:pPr marL="0" lvl="0" indent="0" algn="l" defTabSz="800100">
            <a:lnSpc>
              <a:spcPct val="90000"/>
            </a:lnSpc>
            <a:spcBef>
              <a:spcPct val="0"/>
            </a:spcBef>
            <a:spcAft>
              <a:spcPct val="35000"/>
            </a:spcAft>
            <a:buNone/>
          </a:pPr>
          <a:r>
            <a:rPr lang="en-US" sz="1800" kern="1200" dirty="0"/>
            <a:t>Criticized modern America's </a:t>
          </a:r>
          <a:r>
            <a:rPr lang="en-US" sz="1800" kern="1200" dirty="0">
              <a:solidFill>
                <a:schemeClr val="bg1"/>
              </a:solidFill>
            </a:rPr>
            <a:t>TRANSPORTATION NETWORKS </a:t>
          </a:r>
          <a:r>
            <a:rPr lang="en-US" sz="1800" kern="1200" dirty="0"/>
            <a:t>as being  '</a:t>
          </a:r>
          <a:r>
            <a:rPr lang="en-US" sz="1800" kern="1200" dirty="0" err="1"/>
            <a:t>monotechnic</a:t>
          </a:r>
          <a:r>
            <a:rPr lang="en-US" sz="1800" kern="1200" dirty="0"/>
            <a:t>' in their reliance on cars. </a:t>
          </a:r>
          <a:endParaRPr lang="en-IN" sz="1800" kern="1200" dirty="0"/>
        </a:p>
      </dsp:txBody>
      <dsp:txXfrm>
        <a:off x="465502" y="2109955"/>
        <a:ext cx="8421644" cy="746457"/>
      </dsp:txXfrm>
    </dsp:sp>
    <dsp:sp modelId="{52F25D02-4EEA-4615-BCA2-8BC137DDB6A0}">
      <dsp:nvSpPr>
        <dsp:cNvPr id="0" name=""/>
        <dsp:cNvSpPr/>
      </dsp:nvSpPr>
      <dsp:spPr>
        <a:xfrm>
          <a:off x="0" y="3992467"/>
          <a:ext cx="8929718"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20D4731-41A5-4B46-A962-8ECF83844A2B}">
      <dsp:nvSpPr>
        <dsp:cNvPr id="0" name=""/>
        <dsp:cNvSpPr/>
      </dsp:nvSpPr>
      <dsp:spPr>
        <a:xfrm>
          <a:off x="438637" y="2911102"/>
          <a:ext cx="8482398" cy="13470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265" tIns="0" rIns="236265" bIns="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bg1"/>
              </a:solidFill>
              <a:hlinkClick xmlns:r="http://schemas.openxmlformats.org/officeDocument/2006/relationships" r:id="rId1" tooltip="Automobile"/>
            </a:rPr>
            <a:t>Automobiles</a:t>
          </a:r>
          <a:r>
            <a:rPr lang="en-US" sz="1600" kern="1200" dirty="0">
              <a:solidFill>
                <a:schemeClr val="bg1"/>
              </a:solidFill>
            </a:rPr>
            <a:t> -</a:t>
          </a:r>
          <a:r>
            <a:rPr lang="en-US" sz="1600" kern="1200" dirty="0"/>
            <a:t> obstacles for other modes of transportation, such as </a:t>
          </a:r>
          <a:r>
            <a:rPr lang="en-US" sz="1600" kern="1200" dirty="0">
              <a:hlinkClick xmlns:r="http://schemas.openxmlformats.org/officeDocument/2006/relationships" r:id="rId2" tooltip="Walking"/>
            </a:rPr>
            <a:t>walking</a:t>
          </a:r>
          <a:r>
            <a:rPr lang="en-US" sz="1600" kern="1200" dirty="0"/>
            <a:t>, </a:t>
          </a:r>
          <a:r>
            <a:rPr lang="en-US" sz="1600" kern="1200" dirty="0">
              <a:hlinkClick xmlns:r="http://schemas.openxmlformats.org/officeDocument/2006/relationships" r:id="rId3" tooltip="Bicycle"/>
            </a:rPr>
            <a:t>bicycle</a:t>
          </a:r>
          <a:r>
            <a:rPr lang="en-US" sz="1600" kern="1200" dirty="0"/>
            <a:t> and </a:t>
          </a:r>
          <a:r>
            <a:rPr lang="en-US" sz="1600" kern="1200" dirty="0">
              <a:hlinkClick xmlns:r="http://schemas.openxmlformats.org/officeDocument/2006/relationships" r:id="rId4" tooltip="Public transit"/>
            </a:rPr>
            <a:t>public transit</a:t>
          </a:r>
          <a:r>
            <a:rPr lang="en-US" sz="1600" kern="1200" dirty="0"/>
            <a:t> -consume so much space and are such a danger to people.                        automobile accidents - a "ritual sacrifice" the American society makes because of its extreme reliance on </a:t>
          </a:r>
          <a:r>
            <a:rPr lang="en-US" sz="1600" kern="1200" dirty="0">
              <a:hlinkClick xmlns:r="http://schemas.openxmlformats.org/officeDocument/2006/relationships" r:id="rId5" tooltip="Highway"/>
            </a:rPr>
            <a:t>highway</a:t>
          </a:r>
          <a:r>
            <a:rPr lang="en-US" sz="1600" kern="1200" dirty="0"/>
            <a:t> transport.</a:t>
          </a:r>
        </a:p>
      </dsp:txBody>
      <dsp:txXfrm>
        <a:off x="504394" y="2976859"/>
        <a:ext cx="8350884" cy="1215531"/>
      </dsp:txXfrm>
    </dsp:sp>
    <dsp:sp modelId="{931EBBEC-D9C9-495E-9376-69F9623B6121}">
      <dsp:nvSpPr>
        <dsp:cNvPr id="0" name=""/>
        <dsp:cNvSpPr/>
      </dsp:nvSpPr>
      <dsp:spPr>
        <a:xfrm>
          <a:off x="0" y="5660526"/>
          <a:ext cx="8929718" cy="453600"/>
        </a:xfrm>
        <a:prstGeom prst="rect">
          <a:avLst/>
        </a:prstGeom>
        <a:solidFill>
          <a:schemeClr val="tx2">
            <a:lumMod val="5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045" tIns="374904" rIns="693045" bIns="113792" numCol="1" spcCol="1270" anchor="t" anchorCtr="0">
          <a:noAutofit/>
        </a:bodyPr>
        <a:lstStyle/>
        <a:p>
          <a:pPr marL="171450" lvl="1" indent="-171450" algn="l" defTabSz="711200">
            <a:lnSpc>
              <a:spcPct val="90000"/>
            </a:lnSpc>
            <a:spcBef>
              <a:spcPct val="0"/>
            </a:spcBef>
            <a:spcAft>
              <a:spcPct val="15000"/>
            </a:spcAft>
            <a:buChar char="•"/>
          </a:pPr>
          <a:endParaRPr lang="en-IN" sz="1600" kern="1200" dirty="0"/>
        </a:p>
      </dsp:txBody>
      <dsp:txXfrm>
        <a:off x="0" y="5660526"/>
        <a:ext cx="8929718" cy="453600"/>
      </dsp:txXfrm>
    </dsp:sp>
    <dsp:sp modelId="{996853CE-1C7F-4CB1-93F5-EF184C0A53F8}">
      <dsp:nvSpPr>
        <dsp:cNvPr id="0" name=""/>
        <dsp:cNvSpPr/>
      </dsp:nvSpPr>
      <dsp:spPr>
        <a:xfrm>
          <a:off x="425120" y="4543267"/>
          <a:ext cx="8502408" cy="1382938"/>
        </a:xfrm>
        <a:prstGeom prst="roundRect">
          <a:avLst/>
        </a:prstGeom>
        <a:solidFill>
          <a:srgbClr val="7030A0">
            <a:alpha val="9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265" tIns="0" rIns="236265" bIns="0" numCol="1" spcCol="1270" anchor="ctr" anchorCtr="0">
          <a:noAutofit/>
        </a:bodyPr>
        <a:lstStyle/>
        <a:p>
          <a:pPr marL="0" lvl="0" indent="0" algn="r" defTabSz="711200">
            <a:lnSpc>
              <a:spcPct val="90000"/>
            </a:lnSpc>
            <a:spcBef>
              <a:spcPct val="0"/>
            </a:spcBef>
            <a:spcAft>
              <a:spcPct val="35000"/>
            </a:spcAft>
            <a:buNone/>
          </a:pPr>
          <a:r>
            <a:rPr lang="en-US" sz="1600" kern="1200" dirty="0"/>
            <a:t>Mumford instead proposed they build of more </a:t>
          </a:r>
          <a:r>
            <a:rPr lang="en-US" sz="1600" u="sng" kern="1200" dirty="0"/>
            <a:t>ORGANIC ROADWAYS</a:t>
          </a:r>
          <a:r>
            <a:rPr lang="en-US" sz="1600" kern="1200" dirty="0"/>
            <a:t>, </a:t>
          </a:r>
          <a:r>
            <a:rPr lang="en-US" sz="1600" b="1" u="sng" kern="1200" dirty="0"/>
            <a:t>DISCOURAGE PEOPLE FROM USING THE CONGESTED ROADS DURING MASS TRANSIT HOURS</a:t>
          </a:r>
          <a:r>
            <a:rPr lang="en-US" sz="1600" b="1" kern="1200" dirty="0"/>
            <a:t>, and provide public transportation.  </a:t>
          </a:r>
          <a:endParaRPr lang="en-IN" sz="1600" kern="1200" dirty="0"/>
        </a:p>
      </dsp:txBody>
      <dsp:txXfrm>
        <a:off x="492629" y="4610776"/>
        <a:ext cx="8367390" cy="12479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77A82-65AA-4528-A4C2-0364543795F7}">
      <dsp:nvSpPr>
        <dsp:cNvPr id="0" name=""/>
        <dsp:cNvSpPr/>
      </dsp:nvSpPr>
      <dsp:spPr>
        <a:xfrm>
          <a:off x="0" y="352261"/>
          <a:ext cx="8501122" cy="131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D9833FF-0EE4-4AB1-B694-D74870D177DB}">
      <dsp:nvSpPr>
        <dsp:cNvPr id="0" name=""/>
        <dsp:cNvSpPr/>
      </dsp:nvSpPr>
      <dsp:spPr>
        <a:xfrm>
          <a:off x="404716" y="1596"/>
          <a:ext cx="8094321" cy="11181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926" tIns="0" rIns="224926" bIns="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bg1"/>
              </a:solidFill>
            </a:rPr>
            <a:t>Mumford argues against the </a:t>
          </a:r>
          <a:r>
            <a:rPr lang="en-US" sz="1600" b="1" kern="1200" dirty="0">
              <a:solidFill>
                <a:schemeClr val="bg1"/>
              </a:solidFill>
            </a:rPr>
            <a:t>LOSS OF PERSONAL AUTONOMY </a:t>
          </a:r>
          <a:r>
            <a:rPr lang="en-US" sz="1600" kern="1200" dirty="0">
              <a:solidFill>
                <a:schemeClr val="bg1"/>
              </a:solidFill>
            </a:rPr>
            <a:t>and the organic world by electricity-based computer systems.</a:t>
          </a:r>
          <a:endParaRPr lang="en-IN" sz="1600" kern="1200" dirty="0">
            <a:solidFill>
              <a:schemeClr val="bg1"/>
            </a:solidFill>
          </a:endParaRPr>
        </a:p>
      </dsp:txBody>
      <dsp:txXfrm>
        <a:off x="459301" y="56181"/>
        <a:ext cx="7985151" cy="1009014"/>
      </dsp:txXfrm>
    </dsp:sp>
    <dsp:sp modelId="{0B80110E-1085-4706-94DD-5169B72E59C4}">
      <dsp:nvSpPr>
        <dsp:cNvPr id="0" name=""/>
        <dsp:cNvSpPr/>
      </dsp:nvSpPr>
      <dsp:spPr>
        <a:xfrm>
          <a:off x="0" y="2998033"/>
          <a:ext cx="8501122" cy="131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59782" tIns="1083056" rIns="659782" bIns="369824" numCol="1" spcCol="1270" anchor="t" anchorCtr="0">
          <a:noAutofit/>
        </a:bodyPr>
        <a:lstStyle/>
        <a:p>
          <a:pPr marL="285750" lvl="1" indent="-285750" algn="l" defTabSz="2311400">
            <a:lnSpc>
              <a:spcPct val="90000"/>
            </a:lnSpc>
            <a:spcBef>
              <a:spcPct val="0"/>
            </a:spcBef>
            <a:spcAft>
              <a:spcPct val="15000"/>
            </a:spcAft>
            <a:buChar char="•"/>
          </a:pPr>
          <a:endParaRPr lang="en-IN" sz="5200" kern="1200" dirty="0"/>
        </a:p>
      </dsp:txBody>
      <dsp:txXfrm>
        <a:off x="0" y="2998033"/>
        <a:ext cx="8501122" cy="1310400"/>
      </dsp:txXfrm>
    </dsp:sp>
    <dsp:sp modelId="{7BC7DA07-4CB4-4DA6-B270-6D0BAF75C670}">
      <dsp:nvSpPr>
        <dsp:cNvPr id="0" name=""/>
        <dsp:cNvSpPr/>
      </dsp:nvSpPr>
      <dsp:spPr>
        <a:xfrm>
          <a:off x="214312" y="1873279"/>
          <a:ext cx="8108782" cy="1822092"/>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926" tIns="0" rIns="224926" bIns="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bg1"/>
              </a:solidFill>
            </a:rPr>
            <a:t>-opponent of large-scale public works – WRITINGS                                                                          - effect of buildings on the human condition and the environment                                     Criticized world trade center -1970- when it was just built                                                             - traffic congestion- economic waste- human deterioration                                                           </a:t>
          </a:r>
          <a:r>
            <a:rPr lang="en-US" sz="1800" kern="1200" dirty="0">
              <a:solidFill>
                <a:schemeClr val="bg1"/>
              </a:solidFill>
            </a:rPr>
            <a:t>- </a:t>
          </a:r>
          <a:r>
            <a:rPr lang="en-US" sz="1800" b="1" kern="1200" dirty="0">
              <a:solidFill>
                <a:schemeClr val="bg1"/>
              </a:solidFill>
            </a:rPr>
            <a:t>dinosaur with insufficient brains</a:t>
          </a:r>
          <a:endParaRPr lang="en-IN" sz="1800" b="1" kern="1200" dirty="0">
            <a:solidFill>
              <a:schemeClr val="bg1"/>
            </a:solidFill>
          </a:endParaRPr>
        </a:p>
      </dsp:txBody>
      <dsp:txXfrm>
        <a:off x="303259" y="1962226"/>
        <a:ext cx="7930888" cy="1644198"/>
      </dsp:txXfrm>
    </dsp:sp>
    <dsp:sp modelId="{C8ECA7B3-DACD-4AD2-B3BE-0E47563F6DAA}">
      <dsp:nvSpPr>
        <dsp:cNvPr id="0" name=""/>
        <dsp:cNvSpPr/>
      </dsp:nvSpPr>
      <dsp:spPr>
        <a:xfrm>
          <a:off x="0" y="5045985"/>
          <a:ext cx="8501122" cy="131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828F866-2A35-4D6C-8859-A6E224580FC4}">
      <dsp:nvSpPr>
        <dsp:cNvPr id="0" name=""/>
        <dsp:cNvSpPr/>
      </dsp:nvSpPr>
      <dsp:spPr>
        <a:xfrm>
          <a:off x="406791" y="4589233"/>
          <a:ext cx="8087764" cy="122427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926" tIns="0" rIns="224926" bIns="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bg1"/>
              </a:solidFill>
            </a:rPr>
            <a:t>Warned his readers that </a:t>
          </a:r>
          <a:r>
            <a:rPr lang="en-US" sz="1600" b="1" kern="1200" dirty="0">
              <a:solidFill>
                <a:schemeClr val="bg1"/>
              </a:solidFill>
            </a:rPr>
            <a:t>technology,  left unchecked </a:t>
          </a:r>
          <a:r>
            <a:rPr lang="en-US" sz="1600" kern="1200" dirty="0">
              <a:solidFill>
                <a:schemeClr val="bg1"/>
              </a:solidFill>
            </a:rPr>
            <a:t>by human reason, would lead to       </a:t>
          </a:r>
          <a:r>
            <a:rPr lang="en-US" sz="1600" b="1" kern="1200" dirty="0">
              <a:solidFill>
                <a:schemeClr val="bg1"/>
              </a:solidFill>
            </a:rPr>
            <a:t>mass destruction</a:t>
          </a:r>
          <a:r>
            <a:rPr lang="en-US" sz="1600" kern="1200" dirty="0">
              <a:solidFill>
                <a:schemeClr val="bg1"/>
              </a:solidFill>
            </a:rPr>
            <a:t>, environmental degradation brought about by industry,  the automobile and ineffective planning.</a:t>
          </a:r>
          <a:endParaRPr lang="en-IN" sz="1600" kern="1200" dirty="0">
            <a:solidFill>
              <a:schemeClr val="bg1"/>
            </a:solidFill>
          </a:endParaRPr>
        </a:p>
      </dsp:txBody>
      <dsp:txXfrm>
        <a:off x="466555" y="4648997"/>
        <a:ext cx="7968236" cy="11047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93B8F3-94C8-452B-9E55-C48DD4C9A6CA}">
      <dsp:nvSpPr>
        <dsp:cNvPr id="0" name=""/>
        <dsp:cNvSpPr/>
      </dsp:nvSpPr>
      <dsp:spPr>
        <a:xfrm>
          <a:off x="692" y="1642169"/>
          <a:ext cx="2978050" cy="3573660"/>
        </a:xfrm>
        <a:prstGeom prst="roundRect">
          <a:avLst>
            <a:gd name="adj" fmla="val 5000"/>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6586" rIns="151130" bIns="0" numCol="1" spcCol="1270" anchor="t" anchorCtr="0">
          <a:noAutofit/>
        </a:bodyPr>
        <a:lstStyle/>
        <a:p>
          <a:pPr marL="0" lvl="0" indent="0" algn="r" defTabSz="1511300">
            <a:lnSpc>
              <a:spcPct val="90000"/>
            </a:lnSpc>
            <a:spcBef>
              <a:spcPct val="0"/>
            </a:spcBef>
            <a:spcAft>
              <a:spcPct val="35000"/>
            </a:spcAft>
            <a:buNone/>
          </a:pPr>
          <a:r>
            <a:rPr lang="en-US" sz="3400" kern="1200" dirty="0"/>
            <a:t>.</a:t>
          </a:r>
          <a:endParaRPr lang="en-IN" sz="3400" kern="1200" dirty="0"/>
        </a:p>
      </dsp:txBody>
      <dsp:txXfrm rot="16200000">
        <a:off x="-1166703" y="2809565"/>
        <a:ext cx="2930401" cy="595610"/>
      </dsp:txXfrm>
    </dsp:sp>
    <dsp:sp modelId="{29531DE0-C53B-4C26-86F8-45BB54FAAA44}">
      <dsp:nvSpPr>
        <dsp:cNvPr id="0" name=""/>
        <dsp:cNvSpPr/>
      </dsp:nvSpPr>
      <dsp:spPr>
        <a:xfrm>
          <a:off x="596302" y="1642169"/>
          <a:ext cx="2218647" cy="357366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marL="0" lvl="0" indent="0" algn="l" defTabSz="889000">
            <a:lnSpc>
              <a:spcPct val="90000"/>
            </a:lnSpc>
            <a:spcBef>
              <a:spcPct val="0"/>
            </a:spcBef>
            <a:spcAft>
              <a:spcPct val="35000"/>
            </a:spcAft>
            <a:buNone/>
          </a:pPr>
          <a:r>
            <a:rPr lang="en-US" sz="2000" kern="1200" dirty="0"/>
            <a:t>Mumford’s ideas on regionalism - </a:t>
          </a:r>
          <a:r>
            <a:rPr lang="en-US" sz="2000" b="1" kern="1200" dirty="0"/>
            <a:t>regionalist approach</a:t>
          </a:r>
          <a:r>
            <a:rPr lang="en-US" sz="2000" kern="1200" dirty="0"/>
            <a:t> to urban planning</a:t>
          </a:r>
          <a:endParaRPr lang="en-IN" sz="2000" kern="1200" dirty="0"/>
        </a:p>
      </dsp:txBody>
      <dsp:txXfrm>
        <a:off x="596302" y="1642169"/>
        <a:ext cx="2218647" cy="3573660"/>
      </dsp:txXfrm>
    </dsp:sp>
    <dsp:sp modelId="{94F58936-9987-447F-9474-BAA044B201FF}">
      <dsp:nvSpPr>
        <dsp:cNvPr id="0" name=""/>
        <dsp:cNvSpPr/>
      </dsp:nvSpPr>
      <dsp:spPr>
        <a:xfrm>
          <a:off x="3082974" y="1642169"/>
          <a:ext cx="2978050" cy="3573660"/>
        </a:xfrm>
        <a:prstGeom prst="roundRect">
          <a:avLst>
            <a:gd name="adj" fmla="val 5000"/>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6586" rIns="151130" bIns="0" numCol="1" spcCol="1270" anchor="t" anchorCtr="0">
          <a:noAutofit/>
        </a:bodyPr>
        <a:lstStyle/>
        <a:p>
          <a:pPr marL="0" lvl="0" indent="0" algn="r" defTabSz="1511300">
            <a:lnSpc>
              <a:spcPct val="90000"/>
            </a:lnSpc>
            <a:spcBef>
              <a:spcPct val="0"/>
            </a:spcBef>
            <a:spcAft>
              <a:spcPct val="35000"/>
            </a:spcAft>
            <a:buNone/>
          </a:pPr>
          <a:r>
            <a:rPr lang="en-US" sz="3400" kern="1200" dirty="0"/>
            <a:t>.</a:t>
          </a:r>
          <a:endParaRPr lang="en-IN" sz="3400" kern="1200" dirty="0"/>
        </a:p>
      </dsp:txBody>
      <dsp:txXfrm rot="16200000">
        <a:off x="1915578" y="2809565"/>
        <a:ext cx="2930401" cy="595610"/>
      </dsp:txXfrm>
    </dsp:sp>
    <dsp:sp modelId="{6C813B8B-FD5B-4E1D-BDE1-014281D50B9B}">
      <dsp:nvSpPr>
        <dsp:cNvPr id="0" name=""/>
        <dsp:cNvSpPr/>
      </dsp:nvSpPr>
      <dsp:spPr>
        <a:xfrm rot="5400000">
          <a:off x="2835227" y="4482919"/>
          <a:ext cx="525274" cy="446707"/>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338A893-5136-4022-ACCA-A1C52C4BBC6E}">
      <dsp:nvSpPr>
        <dsp:cNvPr id="0" name=""/>
        <dsp:cNvSpPr/>
      </dsp:nvSpPr>
      <dsp:spPr>
        <a:xfrm>
          <a:off x="3678584" y="1642169"/>
          <a:ext cx="2218647" cy="357366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marL="0" lvl="0" indent="0" algn="l" defTabSz="889000">
            <a:lnSpc>
              <a:spcPct val="90000"/>
            </a:lnSpc>
            <a:spcBef>
              <a:spcPct val="0"/>
            </a:spcBef>
            <a:spcAft>
              <a:spcPct val="35000"/>
            </a:spcAft>
            <a:buNone/>
          </a:pPr>
          <a:r>
            <a:rPr lang="en-US" sz="2000" kern="1200" dirty="0"/>
            <a:t> Hoped to redirect technology’s energies towards the improvement of the individual citizen’s life                relieving the city of the unwholesome living conditions and congestion capitalism had produced. </a:t>
          </a:r>
          <a:endParaRPr lang="en-IN" sz="2000" kern="1200" dirty="0"/>
        </a:p>
      </dsp:txBody>
      <dsp:txXfrm>
        <a:off x="3678584" y="1642169"/>
        <a:ext cx="2218647" cy="3573660"/>
      </dsp:txXfrm>
    </dsp:sp>
    <dsp:sp modelId="{F82CC6B4-88FF-4137-994B-4C113085CF8C}">
      <dsp:nvSpPr>
        <dsp:cNvPr id="0" name=""/>
        <dsp:cNvSpPr/>
      </dsp:nvSpPr>
      <dsp:spPr>
        <a:xfrm>
          <a:off x="6165257" y="1642169"/>
          <a:ext cx="2978050" cy="3573660"/>
        </a:xfrm>
        <a:prstGeom prst="roundRect">
          <a:avLst>
            <a:gd name="adj" fmla="val 5000"/>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6586" rIns="151130" bIns="0" numCol="1" spcCol="1270" anchor="t" anchorCtr="0">
          <a:noAutofit/>
        </a:bodyPr>
        <a:lstStyle/>
        <a:p>
          <a:pPr marL="0" lvl="0" indent="0" algn="r" defTabSz="1511300">
            <a:lnSpc>
              <a:spcPct val="90000"/>
            </a:lnSpc>
            <a:spcBef>
              <a:spcPct val="0"/>
            </a:spcBef>
            <a:spcAft>
              <a:spcPct val="35000"/>
            </a:spcAft>
            <a:buNone/>
          </a:pPr>
          <a:r>
            <a:rPr lang="en-US" sz="3400" kern="1200" dirty="0"/>
            <a:t>.</a:t>
          </a:r>
          <a:endParaRPr lang="en-IN" sz="3400" kern="1200" dirty="0"/>
        </a:p>
      </dsp:txBody>
      <dsp:txXfrm rot="16200000">
        <a:off x="4997861" y="2809565"/>
        <a:ext cx="2930401" cy="595610"/>
      </dsp:txXfrm>
    </dsp:sp>
    <dsp:sp modelId="{4DBB4D5F-05DA-4980-AD95-C00168181AD9}">
      <dsp:nvSpPr>
        <dsp:cNvPr id="0" name=""/>
        <dsp:cNvSpPr/>
      </dsp:nvSpPr>
      <dsp:spPr>
        <a:xfrm rot="5400000">
          <a:off x="5917509" y="4482919"/>
          <a:ext cx="525274" cy="446707"/>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C6EF743-B955-49C5-8F4B-3FC823EA84D1}">
      <dsp:nvSpPr>
        <dsp:cNvPr id="0" name=""/>
        <dsp:cNvSpPr/>
      </dsp:nvSpPr>
      <dsp:spPr>
        <a:xfrm>
          <a:off x="6760867" y="1642169"/>
          <a:ext cx="2218647" cy="357366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marL="0" lvl="0" indent="0" algn="l" defTabSz="889000">
            <a:lnSpc>
              <a:spcPct val="90000"/>
            </a:lnSpc>
            <a:spcBef>
              <a:spcPct val="0"/>
            </a:spcBef>
            <a:spcAft>
              <a:spcPct val="35000"/>
            </a:spcAft>
            <a:buNone/>
          </a:pPr>
          <a:r>
            <a:rPr lang="en-US" sz="2000" kern="1200" dirty="0"/>
            <a:t>According to Mumford, </a:t>
          </a:r>
          <a:r>
            <a:rPr lang="en-US" sz="2400" b="1" kern="1200" dirty="0"/>
            <a:t>the city is a stage where the drama of human life reaches its summit. </a:t>
          </a:r>
          <a:endParaRPr lang="en-IN" sz="2400" kern="1200" dirty="0"/>
        </a:p>
      </dsp:txBody>
      <dsp:txXfrm>
        <a:off x="6760867" y="1642169"/>
        <a:ext cx="2218647" cy="35736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64BA2A-F592-4654-B081-0E67369A1D98}">
      <dsp:nvSpPr>
        <dsp:cNvPr id="0" name=""/>
        <dsp:cNvSpPr/>
      </dsp:nvSpPr>
      <dsp:spPr>
        <a:xfrm>
          <a:off x="3607110" y="2116468"/>
          <a:ext cx="1624979" cy="1624979"/>
        </a:xfrm>
        <a:prstGeom prst="ellipse">
          <a:avLst/>
        </a:prstGeom>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kern="1200" cap="none" normalizeH="0" baseline="0" dirty="0">
              <a:ln>
                <a:noFill/>
              </a:ln>
              <a:solidFill>
                <a:schemeClr val="bg1"/>
              </a:solidFill>
              <a:effectLst/>
              <a:latin typeface="Arial" charset="0"/>
              <a:cs typeface="Arial" charset="0"/>
            </a:rPr>
            <a:t>GOOD LIFE</a:t>
          </a:r>
        </a:p>
      </dsp:txBody>
      <dsp:txXfrm>
        <a:off x="3845083" y="2354441"/>
        <a:ext cx="1149033" cy="1149033"/>
      </dsp:txXfrm>
    </dsp:sp>
    <dsp:sp modelId="{D7408B64-2DD7-407E-B9B5-6B963CCB0F40}">
      <dsp:nvSpPr>
        <dsp:cNvPr id="0" name=""/>
        <dsp:cNvSpPr/>
      </dsp:nvSpPr>
      <dsp:spPr>
        <a:xfrm rot="16200000">
          <a:off x="4175744" y="1856066"/>
          <a:ext cx="487711" cy="33090"/>
        </a:xfrm>
        <a:custGeom>
          <a:avLst/>
          <a:gdLst/>
          <a:ahLst/>
          <a:cxnLst/>
          <a:rect l="0" t="0" r="0" b="0"/>
          <a:pathLst>
            <a:path>
              <a:moveTo>
                <a:pt x="0" y="16545"/>
              </a:moveTo>
              <a:lnTo>
                <a:pt x="487711" y="165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4407407" y="1860419"/>
        <a:ext cx="24385" cy="24385"/>
      </dsp:txXfrm>
    </dsp:sp>
    <dsp:sp modelId="{F8AA2860-88BD-4912-9F0D-F2B925814A3F}">
      <dsp:nvSpPr>
        <dsp:cNvPr id="0" name=""/>
        <dsp:cNvSpPr/>
      </dsp:nvSpPr>
      <dsp:spPr>
        <a:xfrm>
          <a:off x="3607110" y="3776"/>
          <a:ext cx="1624979" cy="1624979"/>
        </a:xfrm>
        <a:prstGeom prst="ellipse">
          <a:avLst/>
        </a:prstGeom>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kern="1200" cap="none" normalizeH="0" baseline="0" dirty="0">
              <a:ln>
                <a:noFill/>
              </a:ln>
              <a:solidFill>
                <a:schemeClr val="bg1"/>
              </a:solidFill>
              <a:effectLst/>
              <a:latin typeface="Arial" charset="0"/>
              <a:cs typeface="Arial" charset="0"/>
            </a:rPr>
            <a:t>TOOLS</a:t>
          </a:r>
        </a:p>
      </dsp:txBody>
      <dsp:txXfrm>
        <a:off x="3845083" y="241749"/>
        <a:ext cx="1149033" cy="1149033"/>
      </dsp:txXfrm>
    </dsp:sp>
    <dsp:sp modelId="{155F4661-2AFF-4F82-B133-D9BB8CEB6585}">
      <dsp:nvSpPr>
        <dsp:cNvPr id="0" name=""/>
        <dsp:cNvSpPr/>
      </dsp:nvSpPr>
      <dsp:spPr>
        <a:xfrm rot="19800000">
          <a:off x="5090566" y="2384239"/>
          <a:ext cx="487711" cy="33090"/>
        </a:xfrm>
        <a:custGeom>
          <a:avLst/>
          <a:gdLst/>
          <a:ahLst/>
          <a:cxnLst/>
          <a:rect l="0" t="0" r="0" b="0"/>
          <a:pathLst>
            <a:path>
              <a:moveTo>
                <a:pt x="0" y="16545"/>
              </a:moveTo>
              <a:lnTo>
                <a:pt x="487711" y="165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5322229" y="2388592"/>
        <a:ext cx="24385" cy="24385"/>
      </dsp:txXfrm>
    </dsp:sp>
    <dsp:sp modelId="{D79676C7-6FE4-4581-A584-04590B4C6CE0}">
      <dsp:nvSpPr>
        <dsp:cNvPr id="0" name=""/>
        <dsp:cNvSpPr/>
      </dsp:nvSpPr>
      <dsp:spPr>
        <a:xfrm>
          <a:off x="5436754" y="1060122"/>
          <a:ext cx="1624979" cy="1624979"/>
        </a:xfrm>
        <a:prstGeom prst="ellipse">
          <a:avLst/>
        </a:prstGeom>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kern="1200" cap="none" normalizeH="0" baseline="0" dirty="0">
              <a:ln>
                <a:noFill/>
              </a:ln>
              <a:solidFill>
                <a:schemeClr val="bg1"/>
              </a:solidFill>
              <a:effectLst/>
              <a:latin typeface="Arial" charset="0"/>
              <a:cs typeface="Arial" charset="0"/>
            </a:rPr>
            <a:t>MACHINE</a:t>
          </a:r>
        </a:p>
      </dsp:txBody>
      <dsp:txXfrm>
        <a:off x="5674727" y="1298095"/>
        <a:ext cx="1149033" cy="1149033"/>
      </dsp:txXfrm>
    </dsp:sp>
    <dsp:sp modelId="{7886E1B9-EA43-4E36-81B7-7673F9880939}">
      <dsp:nvSpPr>
        <dsp:cNvPr id="0" name=""/>
        <dsp:cNvSpPr/>
      </dsp:nvSpPr>
      <dsp:spPr>
        <a:xfrm rot="1800000">
          <a:off x="5090566" y="3440585"/>
          <a:ext cx="487711" cy="33090"/>
        </a:xfrm>
        <a:custGeom>
          <a:avLst/>
          <a:gdLst/>
          <a:ahLst/>
          <a:cxnLst/>
          <a:rect l="0" t="0" r="0" b="0"/>
          <a:pathLst>
            <a:path>
              <a:moveTo>
                <a:pt x="0" y="16545"/>
              </a:moveTo>
              <a:lnTo>
                <a:pt x="487711" y="165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5322229" y="3444938"/>
        <a:ext cx="24385" cy="24385"/>
      </dsp:txXfrm>
    </dsp:sp>
    <dsp:sp modelId="{6B876AA5-B77D-492A-9D2C-3F9B05AF5F64}">
      <dsp:nvSpPr>
        <dsp:cNvPr id="0" name=""/>
        <dsp:cNvSpPr/>
      </dsp:nvSpPr>
      <dsp:spPr>
        <a:xfrm>
          <a:off x="5436754" y="3172813"/>
          <a:ext cx="1624979" cy="1624979"/>
        </a:xfrm>
        <a:prstGeom prst="ellipse">
          <a:avLst/>
        </a:prstGeom>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kern="1200" cap="none" normalizeH="0" baseline="0" dirty="0">
              <a:ln>
                <a:noFill/>
              </a:ln>
              <a:solidFill>
                <a:schemeClr val="bg1"/>
              </a:solidFill>
              <a:effectLst/>
              <a:latin typeface="Arial" charset="0"/>
              <a:cs typeface="Arial" charset="0"/>
            </a:rPr>
            <a:t>KNOWLEDGE</a:t>
          </a:r>
        </a:p>
      </dsp:txBody>
      <dsp:txXfrm>
        <a:off x="5674727" y="3410786"/>
        <a:ext cx="1149033" cy="1149033"/>
      </dsp:txXfrm>
    </dsp:sp>
    <dsp:sp modelId="{2C39CE7E-8EB1-4E59-88FE-B9E378DEE33F}">
      <dsp:nvSpPr>
        <dsp:cNvPr id="0" name=""/>
        <dsp:cNvSpPr/>
      </dsp:nvSpPr>
      <dsp:spPr>
        <a:xfrm rot="5400000">
          <a:off x="4175744" y="3968758"/>
          <a:ext cx="487711" cy="33090"/>
        </a:xfrm>
        <a:custGeom>
          <a:avLst/>
          <a:gdLst/>
          <a:ahLst/>
          <a:cxnLst/>
          <a:rect l="0" t="0" r="0" b="0"/>
          <a:pathLst>
            <a:path>
              <a:moveTo>
                <a:pt x="0" y="16545"/>
              </a:moveTo>
              <a:lnTo>
                <a:pt x="487711" y="165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4407407" y="3973110"/>
        <a:ext cx="24385" cy="24385"/>
      </dsp:txXfrm>
    </dsp:sp>
    <dsp:sp modelId="{58E30BE1-CBE2-45BB-87C9-41FBE604BA1B}">
      <dsp:nvSpPr>
        <dsp:cNvPr id="0" name=""/>
        <dsp:cNvSpPr/>
      </dsp:nvSpPr>
      <dsp:spPr>
        <a:xfrm>
          <a:off x="3607110" y="4229159"/>
          <a:ext cx="1624979" cy="1624979"/>
        </a:xfrm>
        <a:prstGeom prst="ellipse">
          <a:avLst/>
        </a:prstGeom>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kern="1200" cap="none" normalizeH="0" baseline="0" dirty="0">
              <a:ln>
                <a:noFill/>
              </a:ln>
              <a:solidFill>
                <a:schemeClr val="bg1"/>
              </a:solidFill>
              <a:effectLst/>
              <a:latin typeface="Arial" charset="0"/>
              <a:cs typeface="Arial" charset="0"/>
            </a:rPr>
            <a:t>ARTS</a:t>
          </a:r>
        </a:p>
      </dsp:txBody>
      <dsp:txXfrm>
        <a:off x="3845083" y="4467132"/>
        <a:ext cx="1149033" cy="1149033"/>
      </dsp:txXfrm>
    </dsp:sp>
    <dsp:sp modelId="{8C858DDE-5CAC-4A4E-97B8-1B2670B2DE6E}">
      <dsp:nvSpPr>
        <dsp:cNvPr id="0" name=""/>
        <dsp:cNvSpPr/>
      </dsp:nvSpPr>
      <dsp:spPr>
        <a:xfrm rot="9000000">
          <a:off x="3260922" y="3440585"/>
          <a:ext cx="487711" cy="33090"/>
        </a:xfrm>
        <a:custGeom>
          <a:avLst/>
          <a:gdLst/>
          <a:ahLst/>
          <a:cxnLst/>
          <a:rect l="0" t="0" r="0" b="0"/>
          <a:pathLst>
            <a:path>
              <a:moveTo>
                <a:pt x="0" y="16545"/>
              </a:moveTo>
              <a:lnTo>
                <a:pt x="487711" y="165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rot="10800000">
        <a:off x="3492585" y="3444938"/>
        <a:ext cx="24385" cy="24385"/>
      </dsp:txXfrm>
    </dsp:sp>
    <dsp:sp modelId="{48AA0694-E413-413A-B865-E2DDFF5509D8}">
      <dsp:nvSpPr>
        <dsp:cNvPr id="0" name=""/>
        <dsp:cNvSpPr/>
      </dsp:nvSpPr>
      <dsp:spPr>
        <a:xfrm>
          <a:off x="1777465" y="3172813"/>
          <a:ext cx="1624979" cy="1624979"/>
        </a:xfrm>
        <a:prstGeom prst="ellipse">
          <a:avLst/>
        </a:prstGeom>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kern="1200" cap="none" normalizeH="0" baseline="0" dirty="0">
              <a:ln>
                <a:noFill/>
              </a:ln>
              <a:solidFill>
                <a:schemeClr val="bg1"/>
              </a:solidFill>
              <a:effectLst/>
              <a:latin typeface="Arial" charset="0"/>
              <a:cs typeface="Arial" charset="0"/>
            </a:rPr>
            <a:t>NATURE</a:t>
          </a:r>
        </a:p>
      </dsp:txBody>
      <dsp:txXfrm>
        <a:off x="2015438" y="3410786"/>
        <a:ext cx="1149033" cy="1149033"/>
      </dsp:txXfrm>
    </dsp:sp>
    <dsp:sp modelId="{9E0F3B8C-1DB2-4560-94E2-E571D3FAC610}">
      <dsp:nvSpPr>
        <dsp:cNvPr id="0" name=""/>
        <dsp:cNvSpPr/>
      </dsp:nvSpPr>
      <dsp:spPr>
        <a:xfrm rot="12600000">
          <a:off x="3260922" y="2384239"/>
          <a:ext cx="487711" cy="33090"/>
        </a:xfrm>
        <a:custGeom>
          <a:avLst/>
          <a:gdLst/>
          <a:ahLst/>
          <a:cxnLst/>
          <a:rect l="0" t="0" r="0" b="0"/>
          <a:pathLst>
            <a:path>
              <a:moveTo>
                <a:pt x="0" y="16545"/>
              </a:moveTo>
              <a:lnTo>
                <a:pt x="487711" y="165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rot="10800000">
        <a:off x="3492585" y="2388592"/>
        <a:ext cx="24385" cy="24385"/>
      </dsp:txXfrm>
    </dsp:sp>
    <dsp:sp modelId="{DD7D7B48-7B59-47E3-95BB-F43185FDAE1D}">
      <dsp:nvSpPr>
        <dsp:cNvPr id="0" name=""/>
        <dsp:cNvSpPr/>
      </dsp:nvSpPr>
      <dsp:spPr>
        <a:xfrm>
          <a:off x="1777465" y="1060122"/>
          <a:ext cx="1624979" cy="1624979"/>
        </a:xfrm>
        <a:prstGeom prst="ellipse">
          <a:avLst/>
        </a:prstGeom>
        <a:gradFill rotWithShape="0">
          <a:gsLst>
            <a:gs pos="0">
              <a:srgbClr val="CCCCFF"/>
            </a:gs>
            <a:gs pos="17999">
              <a:srgbClr val="99CCFF"/>
            </a:gs>
            <a:gs pos="36000">
              <a:srgbClr val="9966FF"/>
            </a:gs>
            <a:gs pos="61000">
              <a:srgbClr val="CC99FF"/>
            </a:gs>
            <a:gs pos="82001">
              <a:srgbClr val="99CCFF"/>
            </a:gs>
            <a:gs pos="100000">
              <a:srgbClr val="CCCCFF"/>
            </a:gs>
          </a:gsLst>
          <a:lin ang="5400000" scaled="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kern="1200" cap="none" normalizeH="0" baseline="0" dirty="0">
              <a:ln>
                <a:noFill/>
              </a:ln>
              <a:solidFill>
                <a:schemeClr val="bg1"/>
              </a:solidFill>
              <a:effectLst/>
              <a:latin typeface="Arial" charset="0"/>
              <a:cs typeface="Arial" charset="0"/>
            </a:rPr>
            <a:t>VALUES</a:t>
          </a:r>
        </a:p>
      </dsp:txBody>
      <dsp:txXfrm>
        <a:off x="2015438" y="1298095"/>
        <a:ext cx="1149033" cy="114903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36F326-9BFB-48C8-A721-5CC53071065E}">
      <dsp:nvSpPr>
        <dsp:cNvPr id="0" name=""/>
        <dsp:cNvSpPr/>
      </dsp:nvSpPr>
      <dsp:spPr>
        <a:xfrm>
          <a:off x="1320" y="143899"/>
          <a:ext cx="2143582" cy="1658893"/>
        </a:xfrm>
        <a:prstGeom prst="ellipse">
          <a:avLst/>
        </a:prstGeom>
        <a:gradFill rotWithShape="0">
          <a:gsLst>
            <a:gs pos="0">
              <a:srgbClr val="03D4A8"/>
            </a:gs>
            <a:gs pos="25000">
              <a:srgbClr val="21D6E0"/>
            </a:gs>
            <a:gs pos="75000">
              <a:srgbClr val="0087E6"/>
            </a:gs>
            <a:gs pos="100000">
              <a:srgbClr val="005CBF"/>
            </a:gs>
          </a:gsLst>
          <a:lin ang="5400000" scaled="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-RESIDENTIAL     -CULTURAL       COMMERCIAL -INDUSTRIAL  -GREEN BELT</a:t>
          </a:r>
          <a:endParaRPr lang="en-IN" sz="2000" kern="1200" dirty="0"/>
        </a:p>
      </dsp:txBody>
      <dsp:txXfrm>
        <a:off x="315240" y="386838"/>
        <a:ext cx="1515742" cy="1173015"/>
      </dsp:txXfrm>
    </dsp:sp>
    <dsp:sp modelId="{0F9DDEDE-D4FF-4B89-B412-8673C44499CB}">
      <dsp:nvSpPr>
        <dsp:cNvPr id="0" name=""/>
        <dsp:cNvSpPr/>
      </dsp:nvSpPr>
      <dsp:spPr>
        <a:xfrm>
          <a:off x="663627" y="1917449"/>
          <a:ext cx="818969" cy="818969"/>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IN" sz="1300" kern="1200"/>
        </a:p>
      </dsp:txBody>
      <dsp:txXfrm>
        <a:off x="772181" y="2230623"/>
        <a:ext cx="601861" cy="192621"/>
      </dsp:txXfrm>
    </dsp:sp>
    <dsp:sp modelId="{04DC6C7A-685F-45CF-8274-B790B1170562}">
      <dsp:nvSpPr>
        <dsp:cNvPr id="0" name=""/>
        <dsp:cNvSpPr/>
      </dsp:nvSpPr>
      <dsp:spPr>
        <a:xfrm>
          <a:off x="397250" y="2851074"/>
          <a:ext cx="1351723" cy="783273"/>
        </a:xfrm>
        <a:prstGeom prst="ellipse">
          <a:avLst/>
        </a:prstGeom>
        <a:gradFill rotWithShape="0">
          <a:gsLst>
            <a:gs pos="0">
              <a:srgbClr val="03D4A8"/>
            </a:gs>
            <a:gs pos="25000">
              <a:srgbClr val="21D6E0"/>
            </a:gs>
            <a:gs pos="75000">
              <a:srgbClr val="0087E6"/>
            </a:gs>
            <a:gs pos="100000">
              <a:srgbClr val="005CBF"/>
            </a:gs>
          </a:gsLst>
          <a:lin ang="5400000" scaled="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SUSTAINABLE SCALE</a:t>
          </a:r>
          <a:endParaRPr lang="en-IN" sz="1200" kern="1200" dirty="0"/>
        </a:p>
      </dsp:txBody>
      <dsp:txXfrm>
        <a:off x="595205" y="2965782"/>
        <a:ext cx="955813" cy="553857"/>
      </dsp:txXfrm>
    </dsp:sp>
    <dsp:sp modelId="{E46D2300-CE01-4D0D-A897-71D206D24724}">
      <dsp:nvSpPr>
        <dsp:cNvPr id="0" name=""/>
        <dsp:cNvSpPr/>
      </dsp:nvSpPr>
      <dsp:spPr>
        <a:xfrm>
          <a:off x="2356705" y="1626488"/>
          <a:ext cx="449021" cy="5252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IN" sz="2200" kern="1200"/>
        </a:p>
      </dsp:txBody>
      <dsp:txXfrm>
        <a:off x="2356705" y="1731542"/>
        <a:ext cx="314315" cy="315162"/>
      </dsp:txXfrm>
    </dsp:sp>
    <dsp:sp modelId="{F9316DC9-4E0A-4F68-826A-A848834FF84C}">
      <dsp:nvSpPr>
        <dsp:cNvPr id="0" name=""/>
        <dsp:cNvSpPr/>
      </dsp:nvSpPr>
      <dsp:spPr>
        <a:xfrm>
          <a:off x="2992113" y="943312"/>
          <a:ext cx="2721605" cy="1891622"/>
        </a:xfrm>
        <a:prstGeom prst="ellipse">
          <a:avLst/>
        </a:prstGeom>
        <a:gradFill rotWithShape="0">
          <a:gsLst>
            <a:gs pos="0">
              <a:srgbClr val="03D4A8"/>
            </a:gs>
            <a:gs pos="25000">
              <a:srgbClr val="21D6E0"/>
            </a:gs>
            <a:gs pos="75000">
              <a:srgbClr val="0087E6"/>
            </a:gs>
            <a:gs pos="100000">
              <a:srgbClr val="005CBF"/>
            </a:gs>
          </a:gsLst>
          <a:lin ang="5400000" scaled="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en-US" sz="3400" kern="1200" dirty="0"/>
            <a:t>REGIONAL CITY</a:t>
          </a:r>
          <a:endParaRPr lang="en-IN" sz="3400" kern="1200" dirty="0"/>
        </a:p>
      </dsp:txBody>
      <dsp:txXfrm>
        <a:off x="3390683" y="1220334"/>
        <a:ext cx="1924465" cy="1337578"/>
      </dsp:txXfrm>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7#3">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862BBDD-5424-411A-AC8A-71BA51D1B706}" type="datetimeFigureOut">
              <a:rPr lang="en-US"/>
              <a:pPr>
                <a:defRPr/>
              </a:pPr>
              <a:t>8/27/2021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8B20641-FED7-45B1-9A45-1D10533943E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2CD98-C030-438C-8A6C-7A2F284C1B01}"/>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84D5294D-F3BC-4B2A-AFCC-0211F460977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5505781-AF1A-4DB2-AB4C-EC0B2BFC0706}"/>
              </a:ext>
            </a:extLst>
          </p:cNvPr>
          <p:cNvSpPr>
            <a:spLocks noGrp="1"/>
          </p:cNvSpPr>
          <p:nvPr>
            <p:ph type="dt" sz="half" idx="10"/>
          </p:nvPr>
        </p:nvSpPr>
        <p:spPr/>
        <p:txBody>
          <a:bodyPr/>
          <a:lstStyle/>
          <a:p>
            <a:pPr>
              <a:defRPr/>
            </a:pPr>
            <a:fld id="{0E4C75F4-7F57-403B-B238-296B22A0B754}" type="datetimeFigureOut">
              <a:rPr lang="en-US" smtClean="0"/>
              <a:pPr>
                <a:defRPr/>
              </a:pPr>
              <a:t>8/27/2021</a:t>
            </a:fld>
            <a:endParaRPr lang="en-US"/>
          </a:p>
        </p:txBody>
      </p:sp>
      <p:sp>
        <p:nvSpPr>
          <p:cNvPr id="5" name="Footer Placeholder 4">
            <a:extLst>
              <a:ext uri="{FF2B5EF4-FFF2-40B4-BE49-F238E27FC236}">
                <a16:creationId xmlns:a16="http://schemas.microsoft.com/office/drawing/2014/main" id="{F28A39B4-DA04-4945-8D3E-12E1CF449788}"/>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6D5A4275-B4D7-45CE-B14D-942FD63F4F21}"/>
              </a:ext>
            </a:extLst>
          </p:cNvPr>
          <p:cNvSpPr>
            <a:spLocks noGrp="1"/>
          </p:cNvSpPr>
          <p:nvPr>
            <p:ph type="sldNum" sz="quarter" idx="12"/>
          </p:nvPr>
        </p:nvSpPr>
        <p:spPr/>
        <p:txBody>
          <a:bodyPr/>
          <a:lstStyle/>
          <a:p>
            <a:pPr>
              <a:defRPr/>
            </a:pPr>
            <a:fld id="{B47A18BF-BC8F-47AB-B549-B42DE97DF55E}" type="slidenum">
              <a:rPr lang="en-US" smtClean="0"/>
              <a:pPr>
                <a:defRPr/>
              </a:pPr>
              <a:t>‹#›</a:t>
            </a:fld>
            <a:endParaRPr lang="en-US"/>
          </a:p>
        </p:txBody>
      </p:sp>
    </p:spTree>
    <p:extLst>
      <p:ext uri="{BB962C8B-B14F-4D97-AF65-F5344CB8AC3E}">
        <p14:creationId xmlns:p14="http://schemas.microsoft.com/office/powerpoint/2010/main" val="3381040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A1CE8-CA32-480D-A20A-A042CF3BF17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DFD1720-EE63-4FEE-99CA-4AE1DF6266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483F2DE-EE62-43BF-972D-396F5562445D}"/>
              </a:ext>
            </a:extLst>
          </p:cNvPr>
          <p:cNvSpPr>
            <a:spLocks noGrp="1"/>
          </p:cNvSpPr>
          <p:nvPr>
            <p:ph type="dt" sz="half" idx="10"/>
          </p:nvPr>
        </p:nvSpPr>
        <p:spPr/>
        <p:txBody>
          <a:bodyPr/>
          <a:lstStyle/>
          <a:p>
            <a:pPr>
              <a:defRPr/>
            </a:pPr>
            <a:fld id="{EB659955-166A-433C-A202-6043AB933F8B}" type="datetimeFigureOut">
              <a:rPr lang="en-US" smtClean="0"/>
              <a:pPr>
                <a:defRPr/>
              </a:pPr>
              <a:t>8/27/2021</a:t>
            </a:fld>
            <a:endParaRPr lang="en-US"/>
          </a:p>
        </p:txBody>
      </p:sp>
      <p:sp>
        <p:nvSpPr>
          <p:cNvPr id="5" name="Footer Placeholder 4">
            <a:extLst>
              <a:ext uri="{FF2B5EF4-FFF2-40B4-BE49-F238E27FC236}">
                <a16:creationId xmlns:a16="http://schemas.microsoft.com/office/drawing/2014/main" id="{5347196A-63C3-453A-8326-69DF90E6F48C}"/>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FF49EF4E-26B9-4250-98FD-58BC245A60F8}"/>
              </a:ext>
            </a:extLst>
          </p:cNvPr>
          <p:cNvSpPr>
            <a:spLocks noGrp="1"/>
          </p:cNvSpPr>
          <p:nvPr>
            <p:ph type="sldNum" sz="quarter" idx="12"/>
          </p:nvPr>
        </p:nvSpPr>
        <p:spPr/>
        <p:txBody>
          <a:bodyPr/>
          <a:lstStyle/>
          <a:p>
            <a:pPr>
              <a:defRPr/>
            </a:pPr>
            <a:fld id="{C86FA9C1-228F-4DEC-9F8E-4C3C7F35D764}" type="slidenum">
              <a:rPr lang="en-US" smtClean="0"/>
              <a:pPr>
                <a:defRPr/>
              </a:pPr>
              <a:t>‹#›</a:t>
            </a:fld>
            <a:endParaRPr lang="en-US"/>
          </a:p>
        </p:txBody>
      </p:sp>
    </p:spTree>
    <p:extLst>
      <p:ext uri="{BB962C8B-B14F-4D97-AF65-F5344CB8AC3E}">
        <p14:creationId xmlns:p14="http://schemas.microsoft.com/office/powerpoint/2010/main" val="1696747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DCFF6E-6D77-4C4A-A8A3-60E5BE6EAAF6}"/>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3995384-D3F5-4D10-B4B9-10CAD61815F5}"/>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55D53FA-FC74-4840-81DE-72457B8F88A5}"/>
              </a:ext>
            </a:extLst>
          </p:cNvPr>
          <p:cNvSpPr>
            <a:spLocks noGrp="1"/>
          </p:cNvSpPr>
          <p:nvPr>
            <p:ph type="dt" sz="half" idx="10"/>
          </p:nvPr>
        </p:nvSpPr>
        <p:spPr/>
        <p:txBody>
          <a:bodyPr/>
          <a:lstStyle/>
          <a:p>
            <a:pPr>
              <a:defRPr/>
            </a:pPr>
            <a:fld id="{88B2ABA1-7DC7-4221-8A6C-3A1B76E70ED8}" type="datetimeFigureOut">
              <a:rPr lang="en-US" smtClean="0"/>
              <a:pPr>
                <a:defRPr/>
              </a:pPr>
              <a:t>8/27/2021</a:t>
            </a:fld>
            <a:endParaRPr lang="en-US"/>
          </a:p>
        </p:txBody>
      </p:sp>
      <p:sp>
        <p:nvSpPr>
          <p:cNvPr id="5" name="Footer Placeholder 4">
            <a:extLst>
              <a:ext uri="{FF2B5EF4-FFF2-40B4-BE49-F238E27FC236}">
                <a16:creationId xmlns:a16="http://schemas.microsoft.com/office/drawing/2014/main" id="{30A93D53-9A51-4192-A7AF-08048D698675}"/>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CEC91665-DE42-421C-8A6A-795CCD8BD8E7}"/>
              </a:ext>
            </a:extLst>
          </p:cNvPr>
          <p:cNvSpPr>
            <a:spLocks noGrp="1"/>
          </p:cNvSpPr>
          <p:nvPr>
            <p:ph type="sldNum" sz="quarter" idx="12"/>
          </p:nvPr>
        </p:nvSpPr>
        <p:spPr/>
        <p:txBody>
          <a:bodyPr/>
          <a:lstStyle/>
          <a:p>
            <a:pPr>
              <a:defRPr/>
            </a:pPr>
            <a:fld id="{36BB2742-C0E0-4E1C-994F-1A9FC92F5FC2}" type="slidenum">
              <a:rPr lang="en-US" smtClean="0"/>
              <a:pPr>
                <a:defRPr/>
              </a:pPr>
              <a:t>‹#›</a:t>
            </a:fld>
            <a:endParaRPr lang="en-US"/>
          </a:p>
        </p:txBody>
      </p:sp>
    </p:spTree>
    <p:extLst>
      <p:ext uri="{BB962C8B-B14F-4D97-AF65-F5344CB8AC3E}">
        <p14:creationId xmlns:p14="http://schemas.microsoft.com/office/powerpoint/2010/main" val="2703971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33400" y="473075"/>
            <a:ext cx="8153400" cy="539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3" name="Date Placeholder 2"/>
          <p:cNvSpPr>
            <a:spLocks noGrp="1"/>
          </p:cNvSpPr>
          <p:nvPr>
            <p:ph type="dt" sz="half" idx="10"/>
          </p:nvPr>
        </p:nvSpPr>
        <p:spPr>
          <a:xfrm>
            <a:off x="533400" y="6248400"/>
            <a:ext cx="2057400" cy="457200"/>
          </a:xfrm>
        </p:spPr>
        <p:txBody>
          <a:bodyPr/>
          <a:lstStyle>
            <a:lvl1pPr>
              <a:defRPr/>
            </a:lvl1pPr>
          </a:lstStyle>
          <a:p>
            <a:fld id="{5F250418-F271-4FFB-A4EF-EA9D9E2049E7}" type="datetimeFigureOut">
              <a:rPr lang="en-US"/>
              <a:pPr/>
              <a:t>8/27/2021</a:t>
            </a:fld>
            <a:endParaRPr lang="en-US"/>
          </a:p>
        </p:txBody>
      </p:sp>
      <p:sp>
        <p:nvSpPr>
          <p:cNvPr id="4" name="Footer Placeholder 3"/>
          <p:cNvSpPr>
            <a:spLocks noGrp="1"/>
          </p:cNvSpPr>
          <p:nvPr>
            <p:ph type="ftr" sz="quarter" idx="11"/>
          </p:nvPr>
        </p:nvSpPr>
        <p:spPr>
          <a:xfrm>
            <a:off x="32385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781800" y="6248400"/>
            <a:ext cx="1905000" cy="457200"/>
          </a:xfrm>
        </p:spPr>
        <p:txBody>
          <a:bodyPr/>
          <a:lstStyle>
            <a:lvl1pPr>
              <a:defRPr/>
            </a:lvl1pPr>
          </a:lstStyle>
          <a:p>
            <a:fld id="{12577351-EFCE-4D44-A4CC-77693922AC20}" type="slidenum">
              <a:rPr lang="en-US"/>
              <a:pPr/>
              <a:t>‹#›</a:t>
            </a:fld>
            <a:endParaRPr lang="en-US"/>
          </a:p>
        </p:txBody>
      </p:sp>
    </p:spTree>
    <p:extLst>
      <p:ext uri="{BB962C8B-B14F-4D97-AF65-F5344CB8AC3E}">
        <p14:creationId xmlns:p14="http://schemas.microsoft.com/office/powerpoint/2010/main" val="1315962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44DC4-65B6-44E7-8DD5-A8B87F66F8D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98133FB-A5BB-4432-9867-E1813B7B00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8695086-FABC-4F4E-8749-0944659751D6}"/>
              </a:ext>
            </a:extLst>
          </p:cNvPr>
          <p:cNvSpPr>
            <a:spLocks noGrp="1"/>
          </p:cNvSpPr>
          <p:nvPr>
            <p:ph type="dt" sz="half" idx="10"/>
          </p:nvPr>
        </p:nvSpPr>
        <p:spPr/>
        <p:txBody>
          <a:bodyPr/>
          <a:lstStyle/>
          <a:p>
            <a:pPr>
              <a:defRPr/>
            </a:pPr>
            <a:fld id="{E08B9865-43B1-4278-A27B-DA67C7CDB9E7}" type="datetimeFigureOut">
              <a:rPr lang="en-US" smtClean="0"/>
              <a:pPr>
                <a:defRPr/>
              </a:pPr>
              <a:t>8/27/2021</a:t>
            </a:fld>
            <a:endParaRPr lang="en-US"/>
          </a:p>
        </p:txBody>
      </p:sp>
      <p:sp>
        <p:nvSpPr>
          <p:cNvPr id="5" name="Footer Placeholder 4">
            <a:extLst>
              <a:ext uri="{FF2B5EF4-FFF2-40B4-BE49-F238E27FC236}">
                <a16:creationId xmlns:a16="http://schemas.microsoft.com/office/drawing/2014/main" id="{1EF19151-BF19-4D03-820A-EA24FD2AE334}"/>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CF5B5C00-B4E6-4E2F-B987-EFE12CE032CD}"/>
              </a:ext>
            </a:extLst>
          </p:cNvPr>
          <p:cNvSpPr>
            <a:spLocks noGrp="1"/>
          </p:cNvSpPr>
          <p:nvPr>
            <p:ph type="sldNum" sz="quarter" idx="12"/>
          </p:nvPr>
        </p:nvSpPr>
        <p:spPr/>
        <p:txBody>
          <a:bodyPr/>
          <a:lstStyle/>
          <a:p>
            <a:pPr>
              <a:defRPr/>
            </a:pPr>
            <a:fld id="{1B2F4CF4-16D0-41A4-8E06-7D7FB2888981}" type="slidenum">
              <a:rPr lang="en-US" smtClean="0"/>
              <a:pPr>
                <a:defRPr/>
              </a:pPr>
              <a:t>‹#›</a:t>
            </a:fld>
            <a:endParaRPr lang="en-US"/>
          </a:p>
        </p:txBody>
      </p:sp>
    </p:spTree>
    <p:extLst>
      <p:ext uri="{BB962C8B-B14F-4D97-AF65-F5344CB8AC3E}">
        <p14:creationId xmlns:p14="http://schemas.microsoft.com/office/powerpoint/2010/main" val="1472740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C0FD3-12B5-4D35-9742-871649A78004}"/>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70A844B-3390-4BBF-B5D3-2A83BFEFCF0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D4D96B-B817-4F2F-91B8-DF2D61B2A5F1}"/>
              </a:ext>
            </a:extLst>
          </p:cNvPr>
          <p:cNvSpPr>
            <a:spLocks noGrp="1"/>
          </p:cNvSpPr>
          <p:nvPr>
            <p:ph type="dt" sz="half" idx="10"/>
          </p:nvPr>
        </p:nvSpPr>
        <p:spPr/>
        <p:txBody>
          <a:bodyPr/>
          <a:lstStyle/>
          <a:p>
            <a:pPr>
              <a:defRPr/>
            </a:pPr>
            <a:fld id="{2BA62203-AB03-4A8B-AB40-32F61473BC37}" type="datetimeFigureOut">
              <a:rPr lang="en-US" smtClean="0"/>
              <a:pPr>
                <a:defRPr/>
              </a:pPr>
              <a:t>8/27/2021</a:t>
            </a:fld>
            <a:endParaRPr lang="en-US"/>
          </a:p>
        </p:txBody>
      </p:sp>
      <p:sp>
        <p:nvSpPr>
          <p:cNvPr id="5" name="Footer Placeholder 4">
            <a:extLst>
              <a:ext uri="{FF2B5EF4-FFF2-40B4-BE49-F238E27FC236}">
                <a16:creationId xmlns:a16="http://schemas.microsoft.com/office/drawing/2014/main" id="{F5E5EA96-9F5C-4A2B-9DBA-1D1962872624}"/>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B1D73966-E7CF-4BE4-83E8-A49D2969ED7A}"/>
              </a:ext>
            </a:extLst>
          </p:cNvPr>
          <p:cNvSpPr>
            <a:spLocks noGrp="1"/>
          </p:cNvSpPr>
          <p:nvPr>
            <p:ph type="sldNum" sz="quarter" idx="12"/>
          </p:nvPr>
        </p:nvSpPr>
        <p:spPr/>
        <p:txBody>
          <a:bodyPr/>
          <a:lstStyle/>
          <a:p>
            <a:pPr>
              <a:defRPr/>
            </a:pPr>
            <a:fld id="{43176654-D3F4-40C0-AB7E-2534B4EF7297}" type="slidenum">
              <a:rPr lang="en-US" smtClean="0"/>
              <a:pPr>
                <a:defRPr/>
              </a:pPr>
              <a:t>‹#›</a:t>
            </a:fld>
            <a:endParaRPr lang="en-US"/>
          </a:p>
        </p:txBody>
      </p:sp>
    </p:spTree>
    <p:extLst>
      <p:ext uri="{BB962C8B-B14F-4D97-AF65-F5344CB8AC3E}">
        <p14:creationId xmlns:p14="http://schemas.microsoft.com/office/powerpoint/2010/main" val="326546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936F-326A-4462-8F69-F6ABAD934A9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75A3FE-536E-439D-8C16-2F6B091F879A}"/>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8E1F41E-8D30-4A0A-97D8-90BC1DB56914}"/>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894DC79-F567-4EC9-97AC-04168D34BCAD}"/>
              </a:ext>
            </a:extLst>
          </p:cNvPr>
          <p:cNvSpPr>
            <a:spLocks noGrp="1"/>
          </p:cNvSpPr>
          <p:nvPr>
            <p:ph type="dt" sz="half" idx="10"/>
          </p:nvPr>
        </p:nvSpPr>
        <p:spPr/>
        <p:txBody>
          <a:bodyPr/>
          <a:lstStyle/>
          <a:p>
            <a:pPr>
              <a:defRPr/>
            </a:pPr>
            <a:fld id="{50FFF682-E080-4679-9888-4B2C84F52C70}" type="datetimeFigureOut">
              <a:rPr lang="en-US" smtClean="0"/>
              <a:pPr>
                <a:defRPr/>
              </a:pPr>
              <a:t>8/27/2021</a:t>
            </a:fld>
            <a:endParaRPr lang="en-US"/>
          </a:p>
        </p:txBody>
      </p:sp>
      <p:sp>
        <p:nvSpPr>
          <p:cNvPr id="6" name="Footer Placeholder 5">
            <a:extLst>
              <a:ext uri="{FF2B5EF4-FFF2-40B4-BE49-F238E27FC236}">
                <a16:creationId xmlns:a16="http://schemas.microsoft.com/office/drawing/2014/main" id="{263621D3-7CFE-4A41-8492-7EA219DB4C0A}"/>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D2E711E2-9D73-45F0-AC80-D99CE0FE8857}"/>
              </a:ext>
            </a:extLst>
          </p:cNvPr>
          <p:cNvSpPr>
            <a:spLocks noGrp="1"/>
          </p:cNvSpPr>
          <p:nvPr>
            <p:ph type="sldNum" sz="quarter" idx="12"/>
          </p:nvPr>
        </p:nvSpPr>
        <p:spPr/>
        <p:txBody>
          <a:bodyPr/>
          <a:lstStyle/>
          <a:p>
            <a:pPr>
              <a:defRPr/>
            </a:pPr>
            <a:fld id="{2576B615-2B10-4A88-ADBA-0D91F03E445E}" type="slidenum">
              <a:rPr lang="en-US" smtClean="0"/>
              <a:pPr>
                <a:defRPr/>
              </a:pPr>
              <a:t>‹#›</a:t>
            </a:fld>
            <a:endParaRPr lang="en-US"/>
          </a:p>
        </p:txBody>
      </p:sp>
    </p:spTree>
    <p:extLst>
      <p:ext uri="{BB962C8B-B14F-4D97-AF65-F5344CB8AC3E}">
        <p14:creationId xmlns:p14="http://schemas.microsoft.com/office/powerpoint/2010/main" val="18235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67ED7-0BFF-46EB-B25C-AED4FA6FED97}"/>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B9EE271-B4BC-46DC-90CD-6F33D47DC60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68B29E7-2648-482E-AE02-E91204370D90}"/>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F206D42-ED58-4155-BA41-D6AA47258D6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A8D3947F-641F-4342-9D7B-CCCB75D0334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065CAB5-B625-48F4-AC3B-D7589852B805}"/>
              </a:ext>
            </a:extLst>
          </p:cNvPr>
          <p:cNvSpPr>
            <a:spLocks noGrp="1"/>
          </p:cNvSpPr>
          <p:nvPr>
            <p:ph type="dt" sz="half" idx="10"/>
          </p:nvPr>
        </p:nvSpPr>
        <p:spPr/>
        <p:txBody>
          <a:bodyPr/>
          <a:lstStyle/>
          <a:p>
            <a:pPr>
              <a:defRPr/>
            </a:pPr>
            <a:fld id="{94C6D213-DE81-4EDB-866B-9E76E516FB54}" type="datetimeFigureOut">
              <a:rPr lang="en-US" smtClean="0"/>
              <a:pPr>
                <a:defRPr/>
              </a:pPr>
              <a:t>8/27/2021</a:t>
            </a:fld>
            <a:endParaRPr lang="en-US"/>
          </a:p>
        </p:txBody>
      </p:sp>
      <p:sp>
        <p:nvSpPr>
          <p:cNvPr id="8" name="Footer Placeholder 7">
            <a:extLst>
              <a:ext uri="{FF2B5EF4-FFF2-40B4-BE49-F238E27FC236}">
                <a16:creationId xmlns:a16="http://schemas.microsoft.com/office/drawing/2014/main" id="{05CA8D65-9E46-456F-A7F8-1C67ABD271E2}"/>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D58CE37A-5DD5-4ADB-9208-83D86CEEA7A8}"/>
              </a:ext>
            </a:extLst>
          </p:cNvPr>
          <p:cNvSpPr>
            <a:spLocks noGrp="1"/>
          </p:cNvSpPr>
          <p:nvPr>
            <p:ph type="sldNum" sz="quarter" idx="12"/>
          </p:nvPr>
        </p:nvSpPr>
        <p:spPr/>
        <p:txBody>
          <a:bodyPr/>
          <a:lstStyle/>
          <a:p>
            <a:pPr>
              <a:defRPr/>
            </a:pPr>
            <a:fld id="{10434460-0CA7-4DAF-9543-C833EB962BAD}" type="slidenum">
              <a:rPr lang="en-US" smtClean="0"/>
              <a:pPr>
                <a:defRPr/>
              </a:pPr>
              <a:t>‹#›</a:t>
            </a:fld>
            <a:endParaRPr lang="en-US"/>
          </a:p>
        </p:txBody>
      </p:sp>
    </p:spTree>
    <p:extLst>
      <p:ext uri="{BB962C8B-B14F-4D97-AF65-F5344CB8AC3E}">
        <p14:creationId xmlns:p14="http://schemas.microsoft.com/office/powerpoint/2010/main" val="2070657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4F40B-F612-4AF1-B5C9-7AE3E3A9BEB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AD913C5-D625-4D45-968C-262DFEA17FB3}"/>
              </a:ext>
            </a:extLst>
          </p:cNvPr>
          <p:cNvSpPr>
            <a:spLocks noGrp="1"/>
          </p:cNvSpPr>
          <p:nvPr>
            <p:ph type="dt" sz="half" idx="10"/>
          </p:nvPr>
        </p:nvSpPr>
        <p:spPr/>
        <p:txBody>
          <a:bodyPr/>
          <a:lstStyle/>
          <a:p>
            <a:pPr>
              <a:defRPr/>
            </a:pPr>
            <a:fld id="{E2DF37E2-C0E2-4413-99F1-9301D7FE5C11}" type="datetimeFigureOut">
              <a:rPr lang="en-US" smtClean="0"/>
              <a:pPr>
                <a:defRPr/>
              </a:pPr>
              <a:t>8/27/2021</a:t>
            </a:fld>
            <a:endParaRPr lang="en-US"/>
          </a:p>
        </p:txBody>
      </p:sp>
      <p:sp>
        <p:nvSpPr>
          <p:cNvPr id="4" name="Footer Placeholder 3">
            <a:extLst>
              <a:ext uri="{FF2B5EF4-FFF2-40B4-BE49-F238E27FC236}">
                <a16:creationId xmlns:a16="http://schemas.microsoft.com/office/drawing/2014/main" id="{1DB9EE3F-743B-49E7-8FD4-AC6B7D676D5F}"/>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C498F706-640D-4B04-B4F2-276145A8B352}"/>
              </a:ext>
            </a:extLst>
          </p:cNvPr>
          <p:cNvSpPr>
            <a:spLocks noGrp="1"/>
          </p:cNvSpPr>
          <p:nvPr>
            <p:ph type="sldNum" sz="quarter" idx="12"/>
          </p:nvPr>
        </p:nvSpPr>
        <p:spPr/>
        <p:txBody>
          <a:bodyPr/>
          <a:lstStyle/>
          <a:p>
            <a:pPr>
              <a:defRPr/>
            </a:pPr>
            <a:fld id="{A0635DA5-7C62-48ED-B6F3-C7E7D34BD4E8}" type="slidenum">
              <a:rPr lang="en-US" smtClean="0"/>
              <a:pPr>
                <a:defRPr/>
              </a:pPr>
              <a:t>‹#›</a:t>
            </a:fld>
            <a:endParaRPr lang="en-US"/>
          </a:p>
        </p:txBody>
      </p:sp>
    </p:spTree>
    <p:extLst>
      <p:ext uri="{BB962C8B-B14F-4D97-AF65-F5344CB8AC3E}">
        <p14:creationId xmlns:p14="http://schemas.microsoft.com/office/powerpoint/2010/main" val="221988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B14146-7219-422B-A3B9-EE017F772563}"/>
              </a:ext>
            </a:extLst>
          </p:cNvPr>
          <p:cNvSpPr>
            <a:spLocks noGrp="1"/>
          </p:cNvSpPr>
          <p:nvPr>
            <p:ph type="dt" sz="half" idx="10"/>
          </p:nvPr>
        </p:nvSpPr>
        <p:spPr/>
        <p:txBody>
          <a:bodyPr/>
          <a:lstStyle/>
          <a:p>
            <a:pPr>
              <a:defRPr/>
            </a:pPr>
            <a:fld id="{85440150-593B-4573-8137-89570B5EF4AD}" type="datetimeFigureOut">
              <a:rPr lang="en-US" smtClean="0"/>
              <a:pPr>
                <a:defRPr/>
              </a:pPr>
              <a:t>8/27/2021</a:t>
            </a:fld>
            <a:endParaRPr lang="en-US"/>
          </a:p>
        </p:txBody>
      </p:sp>
      <p:sp>
        <p:nvSpPr>
          <p:cNvPr id="3" name="Footer Placeholder 2">
            <a:extLst>
              <a:ext uri="{FF2B5EF4-FFF2-40B4-BE49-F238E27FC236}">
                <a16:creationId xmlns:a16="http://schemas.microsoft.com/office/drawing/2014/main" id="{1ACBC10C-C5F1-477A-9934-665465AD4308}"/>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a16="http://schemas.microsoft.com/office/drawing/2014/main" id="{F064DC42-7D6B-4052-944B-25162AA25F01}"/>
              </a:ext>
            </a:extLst>
          </p:cNvPr>
          <p:cNvSpPr>
            <a:spLocks noGrp="1"/>
          </p:cNvSpPr>
          <p:nvPr>
            <p:ph type="sldNum" sz="quarter" idx="12"/>
          </p:nvPr>
        </p:nvSpPr>
        <p:spPr/>
        <p:txBody>
          <a:bodyPr/>
          <a:lstStyle/>
          <a:p>
            <a:pPr>
              <a:defRPr/>
            </a:pPr>
            <a:fld id="{F08AE3CB-629B-4729-A43D-61A5080FB5B3}" type="slidenum">
              <a:rPr lang="en-US" smtClean="0"/>
              <a:pPr>
                <a:defRPr/>
              </a:pPr>
              <a:t>‹#›</a:t>
            </a:fld>
            <a:endParaRPr lang="en-US"/>
          </a:p>
        </p:txBody>
      </p:sp>
    </p:spTree>
    <p:extLst>
      <p:ext uri="{BB962C8B-B14F-4D97-AF65-F5344CB8AC3E}">
        <p14:creationId xmlns:p14="http://schemas.microsoft.com/office/powerpoint/2010/main" val="448162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27B68-05BD-458B-90DC-8BCA3E6AD2B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2871592-6281-4B19-AABA-0D79A31715D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4899705-E97C-4D5D-8F60-366F02231A7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1E2EDB2-B6FE-45F7-99CF-F5DDFE5C4FD8}"/>
              </a:ext>
            </a:extLst>
          </p:cNvPr>
          <p:cNvSpPr>
            <a:spLocks noGrp="1"/>
          </p:cNvSpPr>
          <p:nvPr>
            <p:ph type="dt" sz="half" idx="10"/>
          </p:nvPr>
        </p:nvSpPr>
        <p:spPr/>
        <p:txBody>
          <a:bodyPr/>
          <a:lstStyle/>
          <a:p>
            <a:pPr>
              <a:defRPr/>
            </a:pPr>
            <a:fld id="{30071103-0498-4983-9018-4AB89A4DB696}" type="datetimeFigureOut">
              <a:rPr lang="en-US" smtClean="0"/>
              <a:pPr>
                <a:defRPr/>
              </a:pPr>
              <a:t>8/27/2021</a:t>
            </a:fld>
            <a:endParaRPr lang="en-US"/>
          </a:p>
        </p:txBody>
      </p:sp>
      <p:sp>
        <p:nvSpPr>
          <p:cNvPr id="6" name="Footer Placeholder 5">
            <a:extLst>
              <a:ext uri="{FF2B5EF4-FFF2-40B4-BE49-F238E27FC236}">
                <a16:creationId xmlns:a16="http://schemas.microsoft.com/office/drawing/2014/main" id="{41C4FDA9-1117-4F1F-84DB-22DF42DAF647}"/>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571B747A-7BCD-459F-97BA-6BCB14FB6988}"/>
              </a:ext>
            </a:extLst>
          </p:cNvPr>
          <p:cNvSpPr>
            <a:spLocks noGrp="1"/>
          </p:cNvSpPr>
          <p:nvPr>
            <p:ph type="sldNum" sz="quarter" idx="12"/>
          </p:nvPr>
        </p:nvSpPr>
        <p:spPr/>
        <p:txBody>
          <a:bodyPr/>
          <a:lstStyle/>
          <a:p>
            <a:pPr>
              <a:defRPr/>
            </a:pPr>
            <a:fld id="{A39C08BD-C4AB-49C5-8E4E-97B4CC556DC3}" type="slidenum">
              <a:rPr lang="en-US" smtClean="0"/>
              <a:pPr>
                <a:defRPr/>
              </a:pPr>
              <a:t>‹#›</a:t>
            </a:fld>
            <a:endParaRPr lang="en-US"/>
          </a:p>
        </p:txBody>
      </p:sp>
    </p:spTree>
    <p:extLst>
      <p:ext uri="{BB962C8B-B14F-4D97-AF65-F5344CB8AC3E}">
        <p14:creationId xmlns:p14="http://schemas.microsoft.com/office/powerpoint/2010/main" val="2048761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DDE3B-CA0B-4020-A020-E27E3EC1B68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F2529E9-3917-46AB-9973-2752C963B3B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a:extLst>
              <a:ext uri="{FF2B5EF4-FFF2-40B4-BE49-F238E27FC236}">
                <a16:creationId xmlns:a16="http://schemas.microsoft.com/office/drawing/2014/main" id="{176DFB85-D12D-43EB-B3C8-2A32A95EF6F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733A881-08CE-4DD9-BE65-2AF6F43D0751}"/>
              </a:ext>
            </a:extLst>
          </p:cNvPr>
          <p:cNvSpPr>
            <a:spLocks noGrp="1"/>
          </p:cNvSpPr>
          <p:nvPr>
            <p:ph type="dt" sz="half" idx="10"/>
          </p:nvPr>
        </p:nvSpPr>
        <p:spPr/>
        <p:txBody>
          <a:bodyPr/>
          <a:lstStyle/>
          <a:p>
            <a:pPr>
              <a:defRPr/>
            </a:pPr>
            <a:fld id="{29C45C31-973D-498C-9DCE-C5561B9E3F0A}" type="datetimeFigureOut">
              <a:rPr lang="en-US" smtClean="0"/>
              <a:pPr>
                <a:defRPr/>
              </a:pPr>
              <a:t>8/27/2021</a:t>
            </a:fld>
            <a:endParaRPr lang="en-US"/>
          </a:p>
        </p:txBody>
      </p:sp>
      <p:sp>
        <p:nvSpPr>
          <p:cNvPr id="6" name="Footer Placeholder 5">
            <a:extLst>
              <a:ext uri="{FF2B5EF4-FFF2-40B4-BE49-F238E27FC236}">
                <a16:creationId xmlns:a16="http://schemas.microsoft.com/office/drawing/2014/main" id="{DC738D5B-9D1B-44A6-A3C8-22E29E91D491}"/>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CE017F95-9176-4F93-BF0C-3214701A7DAB}"/>
              </a:ext>
            </a:extLst>
          </p:cNvPr>
          <p:cNvSpPr>
            <a:spLocks noGrp="1"/>
          </p:cNvSpPr>
          <p:nvPr>
            <p:ph type="sldNum" sz="quarter" idx="12"/>
          </p:nvPr>
        </p:nvSpPr>
        <p:spPr/>
        <p:txBody>
          <a:bodyPr/>
          <a:lstStyle/>
          <a:p>
            <a:pPr>
              <a:defRPr/>
            </a:pPr>
            <a:fld id="{E21F3DCF-91A0-4A5E-956C-871C5E3075FB}" type="slidenum">
              <a:rPr lang="en-US" smtClean="0"/>
              <a:pPr>
                <a:defRPr/>
              </a:pPr>
              <a:t>‹#›</a:t>
            </a:fld>
            <a:endParaRPr lang="en-US"/>
          </a:p>
        </p:txBody>
      </p:sp>
    </p:spTree>
    <p:extLst>
      <p:ext uri="{BB962C8B-B14F-4D97-AF65-F5344CB8AC3E}">
        <p14:creationId xmlns:p14="http://schemas.microsoft.com/office/powerpoint/2010/main" val="12265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312BF2-931F-4C02-9C59-E16C64DEAAB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93164F0-3802-4685-900A-585D07651BE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B5AD971-7CFA-4212-BE9F-CE0CBE8F53F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E6663287-4E6F-4030-B082-0DA28137AB26}" type="datetimeFigureOut">
              <a:rPr lang="en-US" smtClean="0"/>
              <a:pPr>
                <a:defRPr/>
              </a:pPr>
              <a:t>8/27/2021</a:t>
            </a:fld>
            <a:endParaRPr lang="en-US"/>
          </a:p>
        </p:txBody>
      </p:sp>
      <p:sp>
        <p:nvSpPr>
          <p:cNvPr id="5" name="Footer Placeholder 4">
            <a:extLst>
              <a:ext uri="{FF2B5EF4-FFF2-40B4-BE49-F238E27FC236}">
                <a16:creationId xmlns:a16="http://schemas.microsoft.com/office/drawing/2014/main" id="{2D9A36FC-E4D6-4ECA-8CBD-FF8C74E2801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C674A35B-F52C-40F3-92BE-35A9AC1FB7F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EBCFB4ED-D2B9-4B02-B69F-B5761B37BF80}" type="slidenum">
              <a:rPr lang="en-US" smtClean="0"/>
              <a:pPr>
                <a:defRPr/>
              </a:pPr>
              <a:t>‹#›</a:t>
            </a:fld>
            <a:endParaRPr lang="en-US"/>
          </a:p>
        </p:txBody>
      </p:sp>
    </p:spTree>
    <p:extLst>
      <p:ext uri="{BB962C8B-B14F-4D97-AF65-F5344CB8AC3E}">
        <p14:creationId xmlns:p14="http://schemas.microsoft.com/office/powerpoint/2010/main" val="3155974483"/>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en.wikipedia.org/wiki/National_Book_Award" TargetMode="External"/><Relationship Id="rId7" Type="http://schemas.openxmlformats.org/officeDocument/2006/relationships/diagramColors" Target="../diagrams/colors1.xml"/><Relationship Id="rId2" Type="http://schemas.openxmlformats.org/officeDocument/2006/relationships/hyperlink" Target="http://en.wikipedia.org/wiki/The_City_in_History" TargetMode="Externa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3.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408B3B2-7E66-47FB-9EA9-92AF4F7170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44609" y="263770"/>
            <a:ext cx="1499391" cy="1788747"/>
          </a:xfrm>
          <a:prstGeom prst="rect">
            <a:avLst/>
          </a:prstGeom>
        </p:spPr>
      </p:pic>
      <p:sp>
        <p:nvSpPr>
          <p:cNvPr id="3" name="Title 1">
            <a:extLst>
              <a:ext uri="{FF2B5EF4-FFF2-40B4-BE49-F238E27FC236}">
                <a16:creationId xmlns:a16="http://schemas.microsoft.com/office/drawing/2014/main" id="{D809CA4B-72D9-4A23-88BC-C3F8C9AA807D}"/>
              </a:ext>
            </a:extLst>
          </p:cNvPr>
          <p:cNvSpPr txBox="1">
            <a:spLocks/>
          </p:cNvSpPr>
          <p:nvPr/>
        </p:nvSpPr>
        <p:spPr bwMode="auto">
          <a:xfrm>
            <a:off x="29309" y="4451125"/>
            <a:ext cx="11195538" cy="2134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462" u="sng" dirty="0"/>
              <a:t>Subject:</a:t>
            </a:r>
            <a:r>
              <a:rPr lang="en-IN" sz="2462" dirty="0"/>
              <a:t> </a:t>
            </a:r>
            <a:r>
              <a:rPr lang="en-US" sz="2462" spc="-99" dirty="0"/>
              <a:t>Principles Of Human Settlements-I</a:t>
            </a:r>
          </a:p>
          <a:p>
            <a:r>
              <a:rPr lang="en-IN" sz="2462" u="sng" dirty="0"/>
              <a:t>Topic:</a:t>
            </a:r>
            <a:r>
              <a:rPr lang="en-IN" sz="2462" dirty="0"/>
              <a:t> </a:t>
            </a:r>
            <a:r>
              <a:rPr lang="en-US" sz="2462" spc="-99" dirty="0"/>
              <a:t>Patrick Geddes </a:t>
            </a:r>
          </a:p>
          <a:p>
            <a:r>
              <a:rPr lang="en-IN" sz="2462" u="sng" dirty="0"/>
              <a:t>Presented by</a:t>
            </a:r>
            <a:r>
              <a:rPr lang="en-IN" sz="2462" dirty="0"/>
              <a:t>: Fazlur Rahman</a:t>
            </a:r>
          </a:p>
        </p:txBody>
      </p:sp>
    </p:spTree>
    <p:extLst>
      <p:ext uri="{BB962C8B-B14F-4D97-AF65-F5344CB8AC3E}">
        <p14:creationId xmlns:p14="http://schemas.microsoft.com/office/powerpoint/2010/main" val="3610416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idx="1"/>
          </p:nvPr>
        </p:nvSpPr>
        <p:spPr>
          <a:xfrm>
            <a:off x="571472" y="0"/>
            <a:ext cx="8207375" cy="6264275"/>
          </a:xfrm>
        </p:spPr>
        <p:txBody>
          <a:bodyPr>
            <a:normAutofit/>
          </a:bodyPr>
          <a:lstStyle/>
          <a:p>
            <a:pPr>
              <a:lnSpc>
                <a:spcPct val="80000"/>
              </a:lnSpc>
              <a:buFont typeface="Wingdings" pitchFamily="2" charset="2"/>
              <a:buNone/>
            </a:pPr>
            <a:r>
              <a:rPr lang="en-US" sz="2800" dirty="0"/>
              <a:t>               </a:t>
            </a:r>
            <a:r>
              <a:rPr lang="en-US" sz="2400" b="1" u="sng" dirty="0"/>
              <a:t>Regional Planning Association of America</a:t>
            </a:r>
          </a:p>
          <a:p>
            <a:pPr>
              <a:lnSpc>
                <a:spcPct val="80000"/>
              </a:lnSpc>
              <a:buFont typeface="Wingdings" pitchFamily="2" charset="2"/>
              <a:buNone/>
            </a:pPr>
            <a:r>
              <a:rPr lang="en-US" sz="2400" b="1" dirty="0"/>
              <a:t>         </a:t>
            </a:r>
            <a:r>
              <a:rPr lang="en-US" sz="1800" b="1" dirty="0"/>
              <a:t>-</a:t>
            </a:r>
            <a:r>
              <a:rPr lang="en-US" sz="1800" dirty="0"/>
              <a:t>  establishment of regional cities as an antidote to the metropolitan congestion then increasing at an alarming rate.</a:t>
            </a:r>
          </a:p>
          <a:p>
            <a:pPr>
              <a:lnSpc>
                <a:spcPct val="80000"/>
              </a:lnSpc>
              <a:buFont typeface="Wingdings" pitchFamily="2" charset="2"/>
              <a:buNone/>
            </a:pPr>
            <a:r>
              <a:rPr lang="en-US" sz="1800" u="sng" dirty="0"/>
              <a:t>REGIONAL CITY</a:t>
            </a:r>
          </a:p>
          <a:p>
            <a:pPr>
              <a:lnSpc>
                <a:spcPct val="80000"/>
              </a:lnSpc>
              <a:buFont typeface="Wingdings" pitchFamily="2" charset="2"/>
              <a:buNone/>
            </a:pPr>
            <a:r>
              <a:rPr lang="en-US" sz="1800" dirty="0"/>
              <a:t> - At that time, most urban planners believed that cities would need to expand in order to account for unavoidable population increase, and would allow the burgeoning population to enter the city to work and shop.</a:t>
            </a:r>
          </a:p>
          <a:p>
            <a:pPr>
              <a:lnSpc>
                <a:spcPct val="80000"/>
              </a:lnSpc>
              <a:buFontTx/>
              <a:buChar char="-"/>
            </a:pPr>
            <a:r>
              <a:rPr lang="en-US" sz="1800" dirty="0"/>
              <a:t>On this point, the RPAA fundamentally disagreed, and instead laid down the </a:t>
            </a:r>
            <a:r>
              <a:rPr lang="en-US" sz="2400" b="1" dirty="0"/>
              <a:t>REGIONALIST APPROACH. </a:t>
            </a:r>
            <a:r>
              <a:rPr lang="en-US" sz="2400" dirty="0"/>
              <a:t>  </a:t>
            </a:r>
          </a:p>
          <a:p>
            <a:pPr>
              <a:lnSpc>
                <a:spcPct val="80000"/>
              </a:lnSpc>
              <a:buFontTx/>
              <a:buChar char="-"/>
            </a:pPr>
            <a:r>
              <a:rPr lang="en-US" sz="1800" dirty="0"/>
              <a:t> -   reworking of the British “garden city,” </a:t>
            </a:r>
          </a:p>
          <a:p>
            <a:pPr>
              <a:spcBef>
                <a:spcPct val="50000"/>
              </a:spcBef>
              <a:buFont typeface="Wingdings" pitchFamily="2" charset="2"/>
              <a:buNone/>
            </a:pPr>
            <a:r>
              <a:rPr lang="en-US" sz="1800" dirty="0"/>
              <a:t>   </a:t>
            </a:r>
          </a:p>
          <a:p>
            <a:pPr>
              <a:spcBef>
                <a:spcPct val="50000"/>
              </a:spcBef>
              <a:buFont typeface="Wingdings" pitchFamily="2" charset="2"/>
              <a:buNone/>
            </a:pPr>
            <a:endParaRPr lang="en-US" sz="1800" dirty="0"/>
          </a:p>
          <a:p>
            <a:pPr>
              <a:spcBef>
                <a:spcPct val="50000"/>
              </a:spcBef>
              <a:buFont typeface="Wingdings" pitchFamily="2" charset="2"/>
              <a:buNone/>
            </a:pPr>
            <a:endParaRPr lang="en-US" sz="1800" dirty="0"/>
          </a:p>
          <a:p>
            <a:pPr>
              <a:spcBef>
                <a:spcPct val="50000"/>
              </a:spcBef>
              <a:buFont typeface="Wingdings" pitchFamily="2" charset="2"/>
              <a:buNone/>
            </a:pPr>
            <a:endParaRPr lang="en-US" sz="1800" dirty="0"/>
          </a:p>
        </p:txBody>
      </p:sp>
      <p:graphicFrame>
        <p:nvGraphicFramePr>
          <p:cNvPr id="4" name="Diagram 3"/>
          <p:cNvGraphicFramePr/>
          <p:nvPr>
            <p:extLst>
              <p:ext uri="{D42A27DB-BD31-4B8C-83A1-F6EECF244321}">
                <p14:modId xmlns:p14="http://schemas.microsoft.com/office/powerpoint/2010/main" val="1979822767"/>
              </p:ext>
            </p:extLst>
          </p:nvPr>
        </p:nvGraphicFramePr>
        <p:xfrm>
          <a:off x="1857356" y="2857496"/>
          <a:ext cx="5715040" cy="3778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323850" y="1773238"/>
            <a:ext cx="5148263" cy="1368425"/>
          </a:xfrm>
        </p:spPr>
        <p:txBody>
          <a:bodyPr/>
          <a:lstStyle/>
          <a:p>
            <a:r>
              <a:rPr lang="en-US" sz="4000" dirty="0"/>
              <a:t>LEWIS MUMFORD</a:t>
            </a:r>
          </a:p>
        </p:txBody>
      </p:sp>
      <p:sp>
        <p:nvSpPr>
          <p:cNvPr id="37891" name="Rectangle 3"/>
          <p:cNvSpPr>
            <a:spLocks noGrp="1" noChangeArrowheads="1"/>
          </p:cNvSpPr>
          <p:nvPr>
            <p:ph type="subTitle" idx="1"/>
          </p:nvPr>
        </p:nvSpPr>
        <p:spPr>
          <a:xfrm>
            <a:off x="-612775" y="3357563"/>
            <a:ext cx="6400800" cy="1752600"/>
          </a:xfrm>
        </p:spPr>
        <p:txBody>
          <a:bodyPr/>
          <a:lstStyle/>
          <a:p>
            <a:r>
              <a:rPr lang="en-US"/>
              <a:t>(1895 - 1990)</a:t>
            </a:r>
          </a:p>
        </p:txBody>
      </p:sp>
      <p:pic>
        <p:nvPicPr>
          <p:cNvPr id="37892" name="Picture 4"/>
          <p:cNvPicPr>
            <a:picLocks noChangeAspect="1" noChangeArrowheads="1"/>
          </p:cNvPicPr>
          <p:nvPr/>
        </p:nvPicPr>
        <p:blipFill>
          <a:blip r:embed="rId2" cstate="print"/>
          <a:srcRect/>
          <a:stretch>
            <a:fillRect/>
          </a:stretch>
        </p:blipFill>
        <p:spPr bwMode="auto">
          <a:xfrm>
            <a:off x="5003800" y="404813"/>
            <a:ext cx="3743325" cy="561657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285720" y="188912"/>
            <a:ext cx="8858280" cy="6186309"/>
          </a:xfrm>
          <a:prstGeom prst="rect">
            <a:avLst/>
          </a:prstGeom>
          <a:noFill/>
          <a:ln w="9525">
            <a:noFill/>
            <a:miter lim="800000"/>
            <a:headEnd/>
            <a:tailEnd/>
          </a:ln>
          <a:effectLst/>
        </p:spPr>
        <p:txBody>
          <a:bodyPr wrap="square">
            <a:spAutoFit/>
          </a:bodyPr>
          <a:lstStyle/>
          <a:p>
            <a:pPr>
              <a:spcBef>
                <a:spcPct val="50000"/>
              </a:spcBef>
            </a:pPr>
            <a:endParaRPr lang="en-US" dirty="0"/>
          </a:p>
          <a:p>
            <a:pPr>
              <a:spcBef>
                <a:spcPct val="50000"/>
              </a:spcBef>
              <a:buFontTx/>
              <a:buChar char="-"/>
            </a:pPr>
            <a:r>
              <a:rPr lang="en-US" dirty="0"/>
              <a:t>Urban planner, historian, sociologist, local advocate, and architectural critic, writer </a:t>
            </a:r>
          </a:p>
          <a:p>
            <a:pPr>
              <a:spcBef>
                <a:spcPct val="50000"/>
              </a:spcBef>
              <a:buFontTx/>
              <a:buChar char="-"/>
            </a:pPr>
            <a:r>
              <a:rPr lang="en-US" dirty="0"/>
              <a:t>one of the greatest </a:t>
            </a:r>
            <a:r>
              <a:rPr lang="en-US" dirty="0" err="1"/>
              <a:t>urbanists</a:t>
            </a:r>
            <a:r>
              <a:rPr lang="en-US" dirty="0"/>
              <a:t> of the 20th Century.  </a:t>
            </a:r>
          </a:p>
          <a:p>
            <a:pPr>
              <a:spcBef>
                <a:spcPct val="50000"/>
              </a:spcBef>
            </a:pPr>
            <a:r>
              <a:rPr lang="en-US" dirty="0"/>
              <a:t>- embraced a cultural analysis</a:t>
            </a:r>
          </a:p>
          <a:p>
            <a:pPr>
              <a:spcBef>
                <a:spcPct val="50000"/>
              </a:spcBef>
            </a:pPr>
            <a:r>
              <a:rPr lang="en-US" dirty="0"/>
              <a:t>.</a:t>
            </a:r>
          </a:p>
          <a:p>
            <a:pPr>
              <a:spcBef>
                <a:spcPct val="50000"/>
              </a:spcBef>
            </a:pPr>
            <a:endParaRPr lang="en-US" dirty="0"/>
          </a:p>
          <a:p>
            <a:pPr>
              <a:spcBef>
                <a:spcPct val="50000"/>
              </a:spcBef>
            </a:pPr>
            <a:endParaRPr lang="en-US" dirty="0"/>
          </a:p>
          <a:p>
            <a:pPr>
              <a:spcBef>
                <a:spcPct val="50000"/>
              </a:spcBef>
            </a:pPr>
            <a:endParaRPr lang="en-US" dirty="0"/>
          </a:p>
          <a:p>
            <a:pPr>
              <a:spcBef>
                <a:spcPct val="50000"/>
              </a:spcBef>
            </a:pPr>
            <a:endParaRPr lang="en-US" dirty="0"/>
          </a:p>
          <a:p>
            <a:pPr>
              <a:spcBef>
                <a:spcPct val="50000"/>
              </a:spcBef>
            </a:pPr>
            <a:endParaRPr lang="en-US" dirty="0"/>
          </a:p>
          <a:p>
            <a:pPr>
              <a:spcBef>
                <a:spcPct val="50000"/>
              </a:spcBef>
            </a:pPr>
            <a:endParaRPr lang="en-US" i="1" dirty="0"/>
          </a:p>
          <a:p>
            <a:pPr>
              <a:spcBef>
                <a:spcPct val="50000"/>
              </a:spcBef>
            </a:pPr>
            <a:endParaRPr lang="en-US" i="1" dirty="0"/>
          </a:p>
          <a:p>
            <a:pPr>
              <a:spcBef>
                <a:spcPct val="50000"/>
              </a:spcBef>
            </a:pPr>
            <a:endParaRPr lang="en-US" i="1" dirty="0"/>
          </a:p>
          <a:p>
            <a:pPr>
              <a:spcBef>
                <a:spcPct val="50000"/>
              </a:spcBef>
            </a:pPr>
            <a:endParaRPr lang="en-US" i="1" dirty="0"/>
          </a:p>
          <a:p>
            <a:pPr>
              <a:spcBef>
                <a:spcPct val="50000"/>
              </a:spcBef>
            </a:pPr>
            <a:r>
              <a:rPr lang="en-US" i="1" dirty="0"/>
              <a:t>- </a:t>
            </a:r>
            <a:r>
              <a:rPr lang="en-US" i="1" dirty="0">
                <a:hlinkClick r:id="rId2" tooltip="The City in History">
                  <a:extLst>
                    <a:ext uri="{A12FA001-AC4F-418D-AE19-62706E023703}">
                      <ahyp:hlinkClr xmlns:ahyp="http://schemas.microsoft.com/office/drawing/2018/hyperlinkcolor" val="tx"/>
                    </a:ext>
                  </a:extLst>
                </a:hlinkClick>
              </a:rPr>
              <a:t>The City in History</a:t>
            </a:r>
            <a:r>
              <a:rPr lang="en-US" dirty="0"/>
              <a:t> -  </a:t>
            </a:r>
            <a:r>
              <a:rPr lang="en-US" dirty="0">
                <a:hlinkClick r:id="rId3" tooltip="National Book Award">
                  <a:extLst>
                    <a:ext uri="{A12FA001-AC4F-418D-AE19-62706E023703}">
                      <ahyp:hlinkClr xmlns:ahyp="http://schemas.microsoft.com/office/drawing/2018/hyperlinkcolor" val="tx"/>
                    </a:ext>
                  </a:extLst>
                </a:hlinkClick>
              </a:rPr>
              <a:t>National Book Award</a:t>
            </a:r>
            <a:r>
              <a:rPr lang="en-US" dirty="0"/>
              <a:t> - explores the development of urban civilizations </a:t>
            </a:r>
          </a:p>
        </p:txBody>
      </p:sp>
      <p:graphicFrame>
        <p:nvGraphicFramePr>
          <p:cNvPr id="5" name="Diagram 4"/>
          <p:cNvGraphicFramePr/>
          <p:nvPr>
            <p:extLst>
              <p:ext uri="{D42A27DB-BD31-4B8C-83A1-F6EECF244321}">
                <p14:modId xmlns:p14="http://schemas.microsoft.com/office/powerpoint/2010/main" val="3371388791"/>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6786578" y="4429132"/>
            <a:ext cx="2357422" cy="785818"/>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39938" name="Rectangle 2"/>
          <p:cNvSpPr>
            <a:spLocks noGrp="1" noChangeArrowheads="1"/>
          </p:cNvSpPr>
          <p:nvPr>
            <p:ph idx="1"/>
          </p:nvPr>
        </p:nvSpPr>
        <p:spPr>
          <a:xfrm>
            <a:off x="457200" y="333375"/>
            <a:ext cx="8686800" cy="6191250"/>
          </a:xfrm>
        </p:spPr>
        <p:txBody>
          <a:bodyPr/>
          <a:lstStyle/>
          <a:p>
            <a:pPr>
              <a:lnSpc>
                <a:spcPct val="80000"/>
              </a:lnSpc>
              <a:buFont typeface="Wingdings" pitchFamily="2" charset="2"/>
              <a:buNone/>
            </a:pPr>
            <a:r>
              <a:rPr lang="en-US" sz="1800" dirty="0"/>
              <a:t>				</a:t>
            </a:r>
            <a:r>
              <a:rPr lang="en-US" sz="1800" b="1" u="sng" dirty="0">
                <a:latin typeface="Gill Sans Ultra Bold" pitchFamily="34" charset="0"/>
              </a:rPr>
              <a:t>THEORIES</a:t>
            </a:r>
          </a:p>
          <a:p>
            <a:pPr>
              <a:lnSpc>
                <a:spcPct val="80000"/>
              </a:lnSpc>
              <a:buFont typeface="Wingdings" pitchFamily="2" charset="2"/>
              <a:buNone/>
            </a:pPr>
            <a:endParaRPr lang="en-US" sz="1800" u="sng" dirty="0">
              <a:latin typeface="Gill Sans Ultra Bold" pitchFamily="34" charset="0"/>
            </a:endParaRPr>
          </a:p>
          <a:p>
            <a:pPr>
              <a:lnSpc>
                <a:spcPct val="80000"/>
              </a:lnSpc>
              <a:buFont typeface="Wingdings" pitchFamily="2" charset="2"/>
              <a:buNone/>
            </a:pPr>
            <a:r>
              <a:rPr lang="en-US" sz="1100" dirty="0"/>
              <a:t>    </a:t>
            </a:r>
            <a:r>
              <a:rPr lang="en-US" sz="2000" i="1" dirty="0"/>
              <a:t>Close disciple of Geddes - biological view of the city and its region as a living organism.</a:t>
            </a:r>
          </a:p>
          <a:p>
            <a:pPr>
              <a:lnSpc>
                <a:spcPct val="80000"/>
              </a:lnSpc>
              <a:buFont typeface="Wingdings" pitchFamily="2" charset="2"/>
              <a:buNone/>
            </a:pPr>
            <a:r>
              <a:rPr lang="en-US" sz="2000" dirty="0"/>
              <a:t> 	</a:t>
            </a:r>
          </a:p>
          <a:p>
            <a:pPr>
              <a:lnSpc>
                <a:spcPct val="80000"/>
              </a:lnSpc>
              <a:buFont typeface="Wingdings" pitchFamily="2" charset="2"/>
              <a:buNone/>
            </a:pPr>
            <a:r>
              <a:rPr lang="en-US" sz="2000" b="1" u="sng" dirty="0"/>
              <a:t>URBAN PLANNING</a:t>
            </a:r>
            <a:r>
              <a:rPr lang="en-US" sz="2000" u="sng" dirty="0"/>
              <a:t> - organic relationship between people and their living spaces.</a:t>
            </a:r>
          </a:p>
          <a:p>
            <a:pPr>
              <a:lnSpc>
                <a:spcPct val="80000"/>
              </a:lnSpc>
              <a:buFontTx/>
              <a:buChar char="-"/>
            </a:pPr>
            <a:endParaRPr lang="en-US" sz="2000" dirty="0"/>
          </a:p>
        </p:txBody>
      </p:sp>
      <p:sp>
        <p:nvSpPr>
          <p:cNvPr id="39943" name="Oval 7"/>
          <p:cNvSpPr>
            <a:spLocks noChangeArrowheads="1"/>
          </p:cNvSpPr>
          <p:nvPr/>
        </p:nvSpPr>
        <p:spPr bwMode="auto">
          <a:xfrm>
            <a:off x="357158" y="2428868"/>
            <a:ext cx="152400" cy="152400"/>
          </a:xfrm>
          <a:prstGeom prst="ellipse">
            <a:avLst/>
          </a:prstGeom>
          <a:solidFill>
            <a:srgbClr val="FFCC00"/>
          </a:solidFill>
          <a:ln w="9525">
            <a:solidFill>
              <a:schemeClr val="tx1"/>
            </a:solidFill>
            <a:round/>
            <a:headEnd/>
            <a:tailEnd/>
          </a:ln>
          <a:effectLst/>
        </p:spPr>
        <p:txBody>
          <a:bodyPr wrap="none" anchor="ctr"/>
          <a:lstStyle/>
          <a:p>
            <a:endParaRPr lang="en-IN"/>
          </a:p>
        </p:txBody>
      </p:sp>
      <p:sp>
        <p:nvSpPr>
          <p:cNvPr id="39945" name="Oval 9"/>
          <p:cNvSpPr>
            <a:spLocks noChangeArrowheads="1"/>
          </p:cNvSpPr>
          <p:nvPr/>
        </p:nvSpPr>
        <p:spPr bwMode="auto">
          <a:xfrm>
            <a:off x="304800" y="1752600"/>
            <a:ext cx="152400" cy="152400"/>
          </a:xfrm>
          <a:prstGeom prst="ellipse">
            <a:avLst/>
          </a:prstGeom>
          <a:solidFill>
            <a:srgbClr val="FFCC00"/>
          </a:solidFill>
          <a:ln w="9525">
            <a:solidFill>
              <a:schemeClr val="tx1"/>
            </a:solidFill>
            <a:round/>
            <a:headEnd/>
            <a:tailEnd/>
          </a:ln>
          <a:effectLst/>
        </p:spPr>
        <p:txBody>
          <a:bodyPr wrap="none" anchor="ctr"/>
          <a:lstStyle/>
          <a:p>
            <a:endParaRPr lang="en-IN"/>
          </a:p>
        </p:txBody>
      </p:sp>
      <p:graphicFrame>
        <p:nvGraphicFramePr>
          <p:cNvPr id="9" name="Diagram 8"/>
          <p:cNvGraphicFramePr/>
          <p:nvPr>
            <p:extLst>
              <p:ext uri="{D42A27DB-BD31-4B8C-83A1-F6EECF244321}">
                <p14:modId xmlns:p14="http://schemas.microsoft.com/office/powerpoint/2010/main" val="2695252467"/>
              </p:ext>
            </p:extLst>
          </p:nvPr>
        </p:nvGraphicFramePr>
        <p:xfrm>
          <a:off x="-857288" y="2786058"/>
          <a:ext cx="8001056" cy="4071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785786" y="2285992"/>
            <a:ext cx="8358214" cy="369332"/>
          </a:xfrm>
          <a:prstGeom prst="rect">
            <a:avLst/>
          </a:prstGeom>
          <a:noFill/>
        </p:spPr>
        <p:txBody>
          <a:bodyPr wrap="square" rtlCol="0">
            <a:spAutoFit/>
          </a:bodyPr>
          <a:lstStyle/>
          <a:p>
            <a:r>
              <a:rPr lang="en-US" dirty="0"/>
              <a:t>Well known principle -  </a:t>
            </a:r>
            <a:r>
              <a:rPr lang="en-US" b="1" u="sng" dirty="0"/>
              <a:t>ORGANICISM</a:t>
            </a:r>
            <a:endParaRPr lang="en-IN" b="1" u="sng" dirty="0"/>
          </a:p>
        </p:txBody>
      </p:sp>
      <p:sp>
        <p:nvSpPr>
          <p:cNvPr id="11" name="Right Arrow 10"/>
          <p:cNvSpPr/>
          <p:nvPr/>
        </p:nvSpPr>
        <p:spPr>
          <a:xfrm>
            <a:off x="5786446" y="4572008"/>
            <a:ext cx="928694"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2" name="Rectangle 11"/>
          <p:cNvSpPr/>
          <p:nvPr/>
        </p:nvSpPr>
        <p:spPr>
          <a:xfrm>
            <a:off x="6786578" y="4429132"/>
            <a:ext cx="2571768" cy="904863"/>
          </a:xfrm>
          <a:prstGeom prst="rect">
            <a:avLst/>
          </a:prstGeom>
          <a:solidFill>
            <a:schemeClr val="accent1">
              <a:lumMod val="50000"/>
            </a:schemeClr>
          </a:solidFill>
        </p:spPr>
        <p:txBody>
          <a:bodyPr wrap="square">
            <a:spAutoFit/>
          </a:bodyPr>
          <a:lstStyle/>
          <a:p>
            <a:pPr>
              <a:lnSpc>
                <a:spcPct val="80000"/>
              </a:lnSpc>
              <a:buFont typeface="Wingdings" pitchFamily="2" charset="2"/>
              <a:buNone/>
            </a:pPr>
            <a:r>
              <a:rPr lang="en-US" sz="2400" dirty="0"/>
              <a:t>world of fulfillment</a:t>
            </a:r>
          </a:p>
          <a:p>
            <a:pPr>
              <a:lnSpc>
                <a:spcPct val="80000"/>
              </a:lnSpc>
              <a:buFont typeface="Wingdings" pitchFamily="2" charset="2"/>
              <a:buNone/>
            </a:pPr>
            <a:r>
              <a:rPr lang="en-US" sz="2400" dirty="0"/>
              <a:t> and beauty.</a:t>
            </a:r>
          </a:p>
          <a:p>
            <a:pPr>
              <a:lnSpc>
                <a:spcPct val="80000"/>
              </a:lnSpc>
              <a:buFontTx/>
              <a:buChar cha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2910" y="4071942"/>
            <a:ext cx="8072494" cy="812530"/>
          </a:xfrm>
          <a:prstGeom prst="rect">
            <a:avLst/>
          </a:prstGeom>
        </p:spPr>
        <p:txBody>
          <a:bodyPr wrap="square">
            <a:spAutoFit/>
          </a:bodyPr>
          <a:lstStyle/>
          <a:p>
            <a:pPr>
              <a:lnSpc>
                <a:spcPct val="80000"/>
              </a:lnSpc>
              <a:buFontTx/>
              <a:buChar char="-"/>
            </a:pPr>
            <a:endParaRPr lang="en-US" dirty="0"/>
          </a:p>
          <a:p>
            <a:pPr>
              <a:lnSpc>
                <a:spcPct val="80000"/>
              </a:lnSpc>
              <a:buFontTx/>
              <a:buChar char="-"/>
            </a:pPr>
            <a:r>
              <a:rPr lang="en-US" sz="2000" dirty="0"/>
              <a:t>if the modern city carries on in the same vein, then it will meet the same fate as the Roman city .</a:t>
            </a:r>
          </a:p>
        </p:txBody>
      </p:sp>
      <p:graphicFrame>
        <p:nvGraphicFramePr>
          <p:cNvPr id="6" name="Diagram 5"/>
          <p:cNvGraphicFramePr/>
          <p:nvPr>
            <p:extLst>
              <p:ext uri="{D42A27DB-BD31-4B8C-83A1-F6EECF244321}">
                <p14:modId xmlns:p14="http://schemas.microsoft.com/office/powerpoint/2010/main" val="2229085115"/>
              </p:ext>
            </p:extLst>
          </p:nvPr>
        </p:nvGraphicFramePr>
        <p:xfrm>
          <a:off x="-642974" y="142852"/>
          <a:ext cx="9429816" cy="1714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ext uri="{D42A27DB-BD31-4B8C-83A1-F6EECF244321}">
                <p14:modId xmlns:p14="http://schemas.microsoft.com/office/powerpoint/2010/main" val="2753762418"/>
              </p:ext>
            </p:extLst>
          </p:nvPr>
        </p:nvGraphicFramePr>
        <p:xfrm>
          <a:off x="-642974" y="2285992"/>
          <a:ext cx="9429816" cy="171451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TextBox 7"/>
          <p:cNvSpPr txBox="1"/>
          <p:nvPr/>
        </p:nvSpPr>
        <p:spPr>
          <a:xfrm>
            <a:off x="357158" y="0"/>
            <a:ext cx="1214446" cy="369332"/>
          </a:xfrm>
          <a:prstGeom prst="rect">
            <a:avLst/>
          </a:prstGeom>
          <a:noFill/>
        </p:spPr>
        <p:txBody>
          <a:bodyPr wrap="square" rtlCol="0">
            <a:spAutoFit/>
          </a:bodyPr>
          <a:lstStyle/>
          <a:p>
            <a:r>
              <a:rPr lang="en-US" dirty="0"/>
              <a:t>EXAMPLE</a:t>
            </a:r>
            <a:endParaRPr lang="en-IN" dirty="0"/>
          </a:p>
        </p:txBody>
      </p:sp>
      <p:sp>
        <p:nvSpPr>
          <p:cNvPr id="9" name="Right Arrow 8"/>
          <p:cNvSpPr/>
          <p:nvPr/>
        </p:nvSpPr>
        <p:spPr>
          <a:xfrm>
            <a:off x="5857884" y="2857496"/>
            <a:ext cx="714380"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0" name="TextBox 9"/>
          <p:cNvSpPr txBox="1"/>
          <p:nvPr/>
        </p:nvSpPr>
        <p:spPr>
          <a:xfrm>
            <a:off x="6572264" y="2714620"/>
            <a:ext cx="1928826" cy="646331"/>
          </a:xfrm>
          <a:prstGeom prst="rect">
            <a:avLst/>
          </a:prstGeom>
          <a:noFill/>
        </p:spPr>
        <p:txBody>
          <a:bodyPr wrap="square" rtlCol="0">
            <a:spAutoFit/>
          </a:bodyPr>
          <a:lstStyle/>
          <a:p>
            <a:r>
              <a:rPr lang="en-US" dirty="0"/>
              <a:t>ENDED IN COLLAPSE</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288376388"/>
              </p:ext>
            </p:extLst>
          </p:nvPr>
        </p:nvGraphicFramePr>
        <p:xfrm>
          <a:off x="0" y="500042"/>
          <a:ext cx="8929718" cy="61436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857356" y="0"/>
            <a:ext cx="4429156" cy="523220"/>
          </a:xfrm>
          <a:prstGeom prst="rect">
            <a:avLst/>
          </a:prstGeom>
          <a:noFill/>
        </p:spPr>
        <p:txBody>
          <a:bodyPr wrap="square" rtlCol="0">
            <a:spAutoFit/>
          </a:bodyPr>
          <a:lstStyle/>
          <a:p>
            <a:r>
              <a:rPr lang="en-US" sz="2800" dirty="0"/>
              <a:t>PHILOSOPHIES</a:t>
            </a:r>
            <a:endParaRPr lang="en-IN"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357158" y="285728"/>
          <a:ext cx="8501122" cy="6357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noChangeArrowheads="1"/>
          </p:cNvPicPr>
          <p:nvPr/>
        </p:nvPicPr>
        <p:blipFill>
          <a:blip r:embed="rId7" cstate="print"/>
          <a:srcRect/>
          <a:stretch>
            <a:fillRect/>
          </a:stretch>
        </p:blipFill>
        <p:spPr bwMode="auto">
          <a:xfrm>
            <a:off x="6715140" y="1357298"/>
            <a:ext cx="2171700" cy="32766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208238147"/>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ight Arrow 3"/>
          <p:cNvSpPr/>
          <p:nvPr/>
        </p:nvSpPr>
        <p:spPr>
          <a:xfrm>
            <a:off x="4071934" y="3071810"/>
            <a:ext cx="642942" cy="285752"/>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28926" y="428604"/>
            <a:ext cx="2928958" cy="571504"/>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44034" name="Rectangle 2"/>
          <p:cNvSpPr>
            <a:spLocks noChangeArrowheads="1"/>
          </p:cNvSpPr>
          <p:nvPr/>
        </p:nvSpPr>
        <p:spPr bwMode="auto">
          <a:xfrm>
            <a:off x="3571868" y="214290"/>
            <a:ext cx="1914532" cy="1742015"/>
          </a:xfrm>
          <a:prstGeom prst="rect">
            <a:avLst/>
          </a:prstGeom>
          <a:noFill/>
          <a:ln w="9525">
            <a:noFill/>
            <a:miter lim="800000"/>
            <a:headEnd/>
            <a:tailEnd/>
          </a:ln>
          <a:effectLst/>
        </p:spPr>
        <p:txBody>
          <a:bodyPr wrap="square">
            <a:spAutoFit/>
          </a:bodyPr>
          <a:lstStyle/>
          <a:p>
            <a:pPr>
              <a:buFontTx/>
              <a:buChar char="-"/>
            </a:pPr>
            <a:endParaRPr lang="en-US" dirty="0"/>
          </a:p>
          <a:p>
            <a:r>
              <a:rPr lang="en-US" sz="2800" b="1" dirty="0"/>
              <a:t>VISION</a:t>
            </a:r>
          </a:p>
          <a:p>
            <a:endParaRPr lang="en-US" dirty="0"/>
          </a:p>
          <a:p>
            <a:pPr>
              <a:buFontTx/>
              <a:buChar char="-"/>
            </a:pPr>
            <a:endParaRPr lang="en-US" dirty="0"/>
          </a:p>
          <a:p>
            <a:pPr>
              <a:lnSpc>
                <a:spcPct val="90000"/>
              </a:lnSpc>
              <a:spcBef>
                <a:spcPct val="50000"/>
              </a:spcBef>
              <a:buFontTx/>
              <a:buChar char="•"/>
            </a:pPr>
            <a:endParaRPr lang="en-US" dirty="0"/>
          </a:p>
        </p:txBody>
      </p:sp>
      <p:graphicFrame>
        <p:nvGraphicFramePr>
          <p:cNvPr id="5" name="Diagram 4"/>
          <p:cNvGraphicFramePr/>
          <p:nvPr>
            <p:extLst>
              <p:ext uri="{D42A27DB-BD31-4B8C-83A1-F6EECF244321}">
                <p14:modId xmlns:p14="http://schemas.microsoft.com/office/powerpoint/2010/main" val="965177120"/>
              </p:ext>
            </p:extLst>
          </p:nvPr>
        </p:nvGraphicFramePr>
        <p:xfrm>
          <a:off x="0" y="1000084"/>
          <a:ext cx="8839200" cy="5857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4771</TotalTime>
  <Words>563</Words>
  <Application>Microsoft Office PowerPoint</Application>
  <PresentationFormat>On-screen Show (4:3)</PresentationFormat>
  <Paragraphs>82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Gill Sans Ultra Bold</vt:lpstr>
      <vt:lpstr>Wingdings</vt:lpstr>
      <vt:lpstr>Office Theme</vt:lpstr>
      <vt:lpstr>PowerPoint Presentation</vt:lpstr>
      <vt:lpstr>LEWIS MUMFORD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swati</dc:creator>
  <cp:lastModifiedBy>Pallavi Tiwari</cp:lastModifiedBy>
  <cp:revision>164</cp:revision>
  <dcterms:created xsi:type="dcterms:W3CDTF">2006-08-16T00:00:00Z</dcterms:created>
  <dcterms:modified xsi:type="dcterms:W3CDTF">2021-08-27T08:19:33Z</dcterms:modified>
</cp:coreProperties>
</file>