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ish singh" userId="d599cdbcd0ed2213" providerId="LiveId" clId="{A61272DE-60BC-4B50-B623-0E0C60FC6783}"/>
    <pc:docChg chg="undo custSel addSld delSld modSld sldOrd">
      <pc:chgData name="manish singh" userId="d599cdbcd0ed2213" providerId="LiveId" clId="{A61272DE-60BC-4B50-B623-0E0C60FC6783}" dt="2022-09-08T07:02:39.886" v="151" actId="47"/>
      <pc:docMkLst>
        <pc:docMk/>
      </pc:docMkLst>
      <pc:sldChg chg="del ord">
        <pc:chgData name="manish singh" userId="d599cdbcd0ed2213" providerId="LiveId" clId="{A61272DE-60BC-4B50-B623-0E0C60FC6783}" dt="2022-09-08T06:55:40.308" v="66" actId="47"/>
        <pc:sldMkLst>
          <pc:docMk/>
          <pc:sldMk cId="0" sldId="256"/>
        </pc:sldMkLst>
      </pc:sldChg>
      <pc:sldChg chg="delSp modSp mod">
        <pc:chgData name="manish singh" userId="d599cdbcd0ed2213" providerId="LiveId" clId="{A61272DE-60BC-4B50-B623-0E0C60FC6783}" dt="2022-09-08T06:57:22.287" v="93" actId="478"/>
        <pc:sldMkLst>
          <pc:docMk/>
          <pc:sldMk cId="0" sldId="257"/>
        </pc:sldMkLst>
        <pc:spChg chg="del mod">
          <ac:chgData name="manish singh" userId="d599cdbcd0ed2213" providerId="LiveId" clId="{A61272DE-60BC-4B50-B623-0E0C60FC6783}" dt="2022-09-08T06:57:22.287" v="93" actId="478"/>
          <ac:spMkLst>
            <pc:docMk/>
            <pc:sldMk cId="0" sldId="257"/>
            <ac:spMk id="2" creationId="{00000000-0000-0000-0000-000000000000}"/>
          </ac:spMkLst>
        </pc:spChg>
        <pc:spChg chg="del topLvl">
          <ac:chgData name="manish singh" userId="d599cdbcd0ed2213" providerId="LiveId" clId="{A61272DE-60BC-4B50-B623-0E0C60FC6783}" dt="2022-09-08T06:56:20.115" v="76" actId="478"/>
          <ac:spMkLst>
            <pc:docMk/>
            <pc:sldMk cId="0" sldId="257"/>
            <ac:spMk id="4" creationId="{00000000-0000-0000-0000-000000000000}"/>
          </ac:spMkLst>
        </pc:spChg>
        <pc:spChg chg="del mod">
          <ac:chgData name="manish singh" userId="d599cdbcd0ed2213" providerId="LiveId" clId="{A61272DE-60BC-4B50-B623-0E0C60FC6783}" dt="2022-09-08T06:56:22.297" v="77" actId="478"/>
          <ac:spMkLst>
            <pc:docMk/>
            <pc:sldMk cId="0" sldId="257"/>
            <ac:spMk id="6" creationId="{00000000-0000-0000-0000-000000000000}"/>
          </ac:spMkLst>
        </pc:spChg>
        <pc:spChg chg="del mod">
          <ac:chgData name="manish singh" userId="d599cdbcd0ed2213" providerId="LiveId" clId="{A61272DE-60BC-4B50-B623-0E0C60FC6783}" dt="2022-09-08T06:56:24.928" v="78" actId="478"/>
          <ac:spMkLst>
            <pc:docMk/>
            <pc:sldMk cId="0" sldId="257"/>
            <ac:spMk id="7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5:47.496" v="67" actId="478"/>
          <ac:spMkLst>
            <pc:docMk/>
            <pc:sldMk cId="0" sldId="257"/>
            <ac:spMk id="8" creationId="{00000000-0000-0000-0000-000000000000}"/>
          </ac:spMkLst>
        </pc:spChg>
        <pc:grpChg chg="del mod">
          <ac:chgData name="manish singh" userId="d599cdbcd0ed2213" providerId="LiveId" clId="{A61272DE-60BC-4B50-B623-0E0C60FC6783}" dt="2022-09-08T06:56:20.115" v="76" actId="478"/>
          <ac:grpSpMkLst>
            <pc:docMk/>
            <pc:sldMk cId="0" sldId="257"/>
            <ac:grpSpMk id="3" creationId="{00000000-0000-0000-0000-000000000000}"/>
          </ac:grpSpMkLst>
        </pc:grpChg>
        <pc:grpChg chg="mod">
          <ac:chgData name="manish singh" userId="d599cdbcd0ed2213" providerId="LiveId" clId="{A61272DE-60BC-4B50-B623-0E0C60FC6783}" dt="2022-09-08T06:57:09.930" v="91" actId="1076"/>
          <ac:grpSpMkLst>
            <pc:docMk/>
            <pc:sldMk cId="0" sldId="257"/>
            <ac:grpSpMk id="13" creationId="{00000000-0000-0000-0000-000000000000}"/>
          </ac:grpSpMkLst>
        </pc:grpChg>
        <pc:picChg chg="topLvl">
          <ac:chgData name="manish singh" userId="d599cdbcd0ed2213" providerId="LiveId" clId="{A61272DE-60BC-4B50-B623-0E0C60FC6783}" dt="2022-09-08T06:56:20.115" v="76" actId="478"/>
          <ac:picMkLst>
            <pc:docMk/>
            <pc:sldMk cId="0" sldId="257"/>
            <ac:picMk id="5" creationId="{00000000-0000-0000-0000-000000000000}"/>
          </ac:picMkLst>
        </pc:picChg>
      </pc:sldChg>
      <pc:sldChg chg="addSp delSp modSp mod">
        <pc:chgData name="manish singh" userId="d599cdbcd0ed2213" providerId="LiveId" clId="{A61272DE-60BC-4B50-B623-0E0C60FC6783}" dt="2022-09-08T06:57:34.106" v="95" actId="478"/>
        <pc:sldMkLst>
          <pc:docMk/>
          <pc:sldMk cId="0" sldId="258"/>
        </pc:sldMkLst>
        <pc:spChg chg="del">
          <ac:chgData name="manish singh" userId="d599cdbcd0ed2213" providerId="LiveId" clId="{A61272DE-60BC-4B50-B623-0E0C60FC6783}" dt="2022-09-08T06:57:28.194" v="94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03.755" v="71" actId="478"/>
          <ac:spMkLst>
            <pc:docMk/>
            <pc:sldMk cId="0" sldId="258"/>
            <ac:spMk id="3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06.889" v="72" actId="478"/>
          <ac:spMkLst>
            <pc:docMk/>
            <pc:sldMk cId="0" sldId="258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13.487" v="74" actId="478"/>
          <ac:spMkLst>
            <pc:docMk/>
            <pc:sldMk cId="0" sldId="258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10.587" v="73" actId="478"/>
          <ac:spMkLst>
            <pc:docMk/>
            <pc:sldMk cId="0" sldId="258"/>
            <ac:spMk id="6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7:34.106" v="95" actId="478"/>
          <ac:spMkLst>
            <pc:docMk/>
            <pc:sldMk cId="0" sldId="258"/>
            <ac:spMk id="25" creationId="{00F7783E-F087-B8C8-2349-61954C757F17}"/>
          </ac:spMkLst>
        </pc:spChg>
      </pc:sldChg>
      <pc:sldChg chg="addSp delSp modSp mod">
        <pc:chgData name="manish singh" userId="d599cdbcd0ed2213" providerId="LiveId" clId="{A61272DE-60BC-4B50-B623-0E0C60FC6783}" dt="2022-09-08T06:57:43.124" v="97" actId="478"/>
        <pc:sldMkLst>
          <pc:docMk/>
          <pc:sldMk cId="0" sldId="259"/>
        </pc:sldMkLst>
        <pc:spChg chg="del">
          <ac:chgData name="manish singh" userId="d599cdbcd0ed2213" providerId="LiveId" clId="{A61272DE-60BC-4B50-B623-0E0C60FC6783}" dt="2022-09-08T06:57:39.483" v="96" actId="478"/>
          <ac:spMkLst>
            <pc:docMk/>
            <pc:sldMk cId="0" sldId="259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28.960" v="79" actId="478"/>
          <ac:spMkLst>
            <pc:docMk/>
            <pc:sldMk cId="0" sldId="259"/>
            <ac:spMk id="3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33.662" v="80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35.778" v="81" actId="478"/>
          <ac:spMkLst>
            <pc:docMk/>
            <pc:sldMk cId="0" sldId="259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37.356" v="82" actId="478"/>
          <ac:spMkLst>
            <pc:docMk/>
            <pc:sldMk cId="0" sldId="259"/>
            <ac:spMk id="6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7:43.124" v="97" actId="478"/>
          <ac:spMkLst>
            <pc:docMk/>
            <pc:sldMk cId="0" sldId="259"/>
            <ac:spMk id="21" creationId="{A1D9DA53-D290-9871-555B-CAC5E3745AE4}"/>
          </ac:spMkLst>
        </pc:spChg>
      </pc:sldChg>
      <pc:sldChg chg="addSp delSp modSp mod">
        <pc:chgData name="manish singh" userId="d599cdbcd0ed2213" providerId="LiveId" clId="{A61272DE-60BC-4B50-B623-0E0C60FC6783}" dt="2022-09-08T06:57:51.339" v="99" actId="478"/>
        <pc:sldMkLst>
          <pc:docMk/>
          <pc:sldMk cId="0" sldId="260"/>
        </pc:sldMkLst>
        <pc:spChg chg="del">
          <ac:chgData name="manish singh" userId="d599cdbcd0ed2213" providerId="LiveId" clId="{A61272DE-60BC-4B50-B623-0E0C60FC6783}" dt="2022-09-08T06:57:48.910" v="98" actId="478"/>
          <ac:spMkLst>
            <pc:docMk/>
            <pc:sldMk cId="0" sldId="260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2.737" v="83" actId="478"/>
          <ac:spMkLst>
            <pc:docMk/>
            <pc:sldMk cId="0" sldId="260"/>
            <ac:spMk id="3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5.530" v="84" actId="478"/>
          <ac:spMkLst>
            <pc:docMk/>
            <pc:sldMk cId="0" sldId="260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7.436" v="85" actId="478"/>
          <ac:spMkLst>
            <pc:docMk/>
            <pc:sldMk cId="0" sldId="260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48.924" v="86" actId="478"/>
          <ac:spMkLst>
            <pc:docMk/>
            <pc:sldMk cId="0" sldId="260"/>
            <ac:spMk id="6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7:51.339" v="99" actId="478"/>
          <ac:spMkLst>
            <pc:docMk/>
            <pc:sldMk cId="0" sldId="260"/>
            <ac:spMk id="31" creationId="{8F3BD662-5332-ED48-2CF0-0F09EA84411C}"/>
          </ac:spMkLst>
        </pc:spChg>
      </pc:sldChg>
      <pc:sldChg chg="addSp delSp modSp mod">
        <pc:chgData name="manish singh" userId="d599cdbcd0ed2213" providerId="LiveId" clId="{A61272DE-60BC-4B50-B623-0E0C60FC6783}" dt="2022-09-08T06:58:34.591" v="109" actId="478"/>
        <pc:sldMkLst>
          <pc:docMk/>
          <pc:sldMk cId="0" sldId="261"/>
        </pc:sldMkLst>
        <pc:spChg chg="del">
          <ac:chgData name="manish singh" userId="d599cdbcd0ed2213" providerId="LiveId" clId="{A61272DE-60BC-4B50-B623-0E0C60FC6783}" dt="2022-09-08T06:58:32.353" v="108" actId="478"/>
          <ac:spMkLst>
            <pc:docMk/>
            <pc:sldMk cId="0" sldId="261"/>
            <ac:spMk id="2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1.228" v="87" actId="478"/>
          <ac:spMkLst>
            <pc:docMk/>
            <pc:sldMk cId="0" sldId="261"/>
            <ac:spMk id="4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3.281" v="88" actId="478"/>
          <ac:spMkLst>
            <pc:docMk/>
            <pc:sldMk cId="0" sldId="261"/>
            <ac:spMk id="5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4.998" v="89" actId="478"/>
          <ac:spMkLst>
            <pc:docMk/>
            <pc:sldMk cId="0" sldId="261"/>
            <ac:spMk id="6" creationId="{00000000-0000-0000-0000-000000000000}"/>
          </ac:spMkLst>
        </pc:spChg>
        <pc:spChg chg="del">
          <ac:chgData name="manish singh" userId="d599cdbcd0ed2213" providerId="LiveId" clId="{A61272DE-60BC-4B50-B623-0E0C60FC6783}" dt="2022-09-08T06:56:56.839" v="90" actId="478"/>
          <ac:spMkLst>
            <pc:docMk/>
            <pc:sldMk cId="0" sldId="261"/>
            <ac:spMk id="7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8:34.591" v="109" actId="478"/>
          <ac:spMkLst>
            <pc:docMk/>
            <pc:sldMk cId="0" sldId="261"/>
            <ac:spMk id="17" creationId="{B2BF8730-0AD5-88E6-8B55-0C517B312A72}"/>
          </ac:spMkLst>
        </pc:spChg>
      </pc:sldChg>
      <pc:sldChg chg="addSp delSp modSp mod">
        <pc:chgData name="manish singh" userId="d599cdbcd0ed2213" providerId="LiveId" clId="{A61272DE-60BC-4B50-B623-0E0C60FC6783}" dt="2022-09-08T06:58:57.582" v="111" actId="478"/>
        <pc:sldMkLst>
          <pc:docMk/>
          <pc:sldMk cId="0" sldId="262"/>
        </pc:sldMkLst>
        <pc:spChg chg="del">
          <ac:chgData name="manish singh" userId="d599cdbcd0ed2213" providerId="LiveId" clId="{A61272DE-60BC-4B50-B623-0E0C60FC6783}" dt="2022-09-08T06:58:55.191" v="110" actId="478"/>
          <ac:spMkLst>
            <pc:docMk/>
            <pc:sldMk cId="0" sldId="262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8:57.582" v="111" actId="478"/>
          <ac:spMkLst>
            <pc:docMk/>
            <pc:sldMk cId="0" sldId="262"/>
            <ac:spMk id="31" creationId="{C6B9989A-4493-F250-BDC6-32AC0F74BF38}"/>
          </ac:spMkLst>
        </pc:spChg>
      </pc:sldChg>
      <pc:sldChg chg="addSp delSp modSp mod">
        <pc:chgData name="manish singh" userId="d599cdbcd0ed2213" providerId="LiveId" clId="{A61272DE-60BC-4B50-B623-0E0C60FC6783}" dt="2022-09-08T06:59:05.517" v="113" actId="478"/>
        <pc:sldMkLst>
          <pc:docMk/>
          <pc:sldMk cId="0" sldId="263"/>
        </pc:sldMkLst>
        <pc:spChg chg="del">
          <ac:chgData name="manish singh" userId="d599cdbcd0ed2213" providerId="LiveId" clId="{A61272DE-60BC-4B50-B623-0E0C60FC6783}" dt="2022-09-08T06:59:02.872" v="112" actId="478"/>
          <ac:spMkLst>
            <pc:docMk/>
            <pc:sldMk cId="0" sldId="263"/>
            <ac:spMk id="24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05.517" v="113" actId="478"/>
          <ac:spMkLst>
            <pc:docMk/>
            <pc:sldMk cId="0" sldId="263"/>
            <ac:spMk id="41" creationId="{0013C927-EB12-99CD-8548-AFD95EFA6C23}"/>
          </ac:spMkLst>
        </pc:spChg>
      </pc:sldChg>
      <pc:sldChg chg="addSp delSp modSp mod">
        <pc:chgData name="manish singh" userId="d599cdbcd0ed2213" providerId="LiveId" clId="{A61272DE-60BC-4B50-B623-0E0C60FC6783}" dt="2022-09-08T06:59:12.410" v="115" actId="478"/>
        <pc:sldMkLst>
          <pc:docMk/>
          <pc:sldMk cId="0" sldId="264"/>
        </pc:sldMkLst>
        <pc:spChg chg="del">
          <ac:chgData name="manish singh" userId="d599cdbcd0ed2213" providerId="LiveId" clId="{A61272DE-60BC-4B50-B623-0E0C60FC6783}" dt="2022-09-08T06:59:10.011" v="114" actId="478"/>
          <ac:spMkLst>
            <pc:docMk/>
            <pc:sldMk cId="0" sldId="264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12.410" v="115" actId="478"/>
          <ac:spMkLst>
            <pc:docMk/>
            <pc:sldMk cId="0" sldId="264"/>
            <ac:spMk id="39" creationId="{2B9F7AE0-7544-133A-0390-353A47A787D2}"/>
          </ac:spMkLst>
        </pc:spChg>
      </pc:sldChg>
      <pc:sldChg chg="addSp delSp modSp mod">
        <pc:chgData name="manish singh" userId="d599cdbcd0ed2213" providerId="LiveId" clId="{A61272DE-60BC-4B50-B623-0E0C60FC6783}" dt="2022-09-08T06:59:19.316" v="117" actId="478"/>
        <pc:sldMkLst>
          <pc:docMk/>
          <pc:sldMk cId="0" sldId="265"/>
        </pc:sldMkLst>
        <pc:spChg chg="del">
          <ac:chgData name="manish singh" userId="d599cdbcd0ed2213" providerId="LiveId" clId="{A61272DE-60BC-4B50-B623-0E0C60FC6783}" dt="2022-09-08T06:59:17.175" v="116" actId="478"/>
          <ac:spMkLst>
            <pc:docMk/>
            <pc:sldMk cId="0" sldId="265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19.316" v="117" actId="478"/>
          <ac:spMkLst>
            <pc:docMk/>
            <pc:sldMk cId="0" sldId="265"/>
            <ac:spMk id="38" creationId="{CFD0E8B7-9839-586F-0A2E-A1D05AD076A4}"/>
          </ac:spMkLst>
        </pc:spChg>
      </pc:sldChg>
      <pc:sldChg chg="addSp delSp modSp mod">
        <pc:chgData name="manish singh" userId="d599cdbcd0ed2213" providerId="LiveId" clId="{A61272DE-60BC-4B50-B623-0E0C60FC6783}" dt="2022-09-08T06:59:29.106" v="119" actId="478"/>
        <pc:sldMkLst>
          <pc:docMk/>
          <pc:sldMk cId="0" sldId="266"/>
        </pc:sldMkLst>
        <pc:spChg chg="del">
          <ac:chgData name="manish singh" userId="d599cdbcd0ed2213" providerId="LiveId" clId="{A61272DE-60BC-4B50-B623-0E0C60FC6783}" dt="2022-09-08T06:59:26.734" v="118" actId="478"/>
          <ac:spMkLst>
            <pc:docMk/>
            <pc:sldMk cId="0" sldId="266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29.106" v="119" actId="478"/>
          <ac:spMkLst>
            <pc:docMk/>
            <pc:sldMk cId="0" sldId="266"/>
            <ac:spMk id="30" creationId="{4A892C59-7267-B252-4637-B17CB302592F}"/>
          </ac:spMkLst>
        </pc:spChg>
      </pc:sldChg>
      <pc:sldChg chg="addSp delSp modSp mod">
        <pc:chgData name="manish singh" userId="d599cdbcd0ed2213" providerId="LiveId" clId="{A61272DE-60BC-4B50-B623-0E0C60FC6783}" dt="2022-09-08T06:59:41.035" v="123" actId="478"/>
        <pc:sldMkLst>
          <pc:docMk/>
          <pc:sldMk cId="0" sldId="267"/>
        </pc:sldMkLst>
        <pc:spChg chg="del">
          <ac:chgData name="manish singh" userId="d599cdbcd0ed2213" providerId="LiveId" clId="{A61272DE-60BC-4B50-B623-0E0C60FC6783}" dt="2022-09-08T06:59:35.791" v="120" actId="478"/>
          <ac:spMkLst>
            <pc:docMk/>
            <pc:sldMk cId="0" sldId="267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41.035" v="123" actId="478"/>
          <ac:spMkLst>
            <pc:docMk/>
            <pc:sldMk cId="0" sldId="267"/>
            <ac:spMk id="30" creationId="{4C9DB69E-6241-AE51-5F59-B880470FF61F}"/>
          </ac:spMkLst>
        </pc:spChg>
        <pc:grpChg chg="add del">
          <ac:chgData name="manish singh" userId="d599cdbcd0ed2213" providerId="LiveId" clId="{A61272DE-60BC-4B50-B623-0E0C60FC6783}" dt="2022-09-08T06:59:38.760" v="122" actId="478"/>
          <ac:grpSpMkLst>
            <pc:docMk/>
            <pc:sldMk cId="0" sldId="267"/>
            <ac:grpSpMk id="23" creationId="{00000000-0000-0000-0000-000000000000}"/>
          </ac:grpSpMkLst>
        </pc:grpChg>
      </pc:sldChg>
      <pc:sldChg chg="addSp delSp modSp mod">
        <pc:chgData name="manish singh" userId="d599cdbcd0ed2213" providerId="LiveId" clId="{A61272DE-60BC-4B50-B623-0E0C60FC6783}" dt="2022-09-08T06:59:49.123" v="125" actId="478"/>
        <pc:sldMkLst>
          <pc:docMk/>
          <pc:sldMk cId="0" sldId="268"/>
        </pc:sldMkLst>
        <pc:spChg chg="del">
          <ac:chgData name="manish singh" userId="d599cdbcd0ed2213" providerId="LiveId" clId="{A61272DE-60BC-4B50-B623-0E0C60FC6783}" dt="2022-09-08T06:59:45.982" v="124" actId="478"/>
          <ac:spMkLst>
            <pc:docMk/>
            <pc:sldMk cId="0" sldId="268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6:59:49.123" v="125" actId="478"/>
          <ac:spMkLst>
            <pc:docMk/>
            <pc:sldMk cId="0" sldId="268"/>
            <ac:spMk id="34" creationId="{ACC17324-0C83-E250-8ED1-FF34498CF0B6}"/>
          </ac:spMkLst>
        </pc:spChg>
      </pc:sldChg>
      <pc:sldChg chg="addSp delSp modSp mod">
        <pc:chgData name="manish singh" userId="d599cdbcd0ed2213" providerId="LiveId" clId="{A61272DE-60BC-4B50-B623-0E0C60FC6783}" dt="2022-09-08T07:00:06.466" v="130" actId="478"/>
        <pc:sldMkLst>
          <pc:docMk/>
          <pc:sldMk cId="0" sldId="269"/>
        </pc:sldMkLst>
        <pc:spChg chg="del mod">
          <ac:chgData name="manish singh" userId="d599cdbcd0ed2213" providerId="LiveId" clId="{A61272DE-60BC-4B50-B623-0E0C60FC6783}" dt="2022-09-08T06:59:59.753" v="127" actId="478"/>
          <ac:spMkLst>
            <pc:docMk/>
            <pc:sldMk cId="0" sldId="269"/>
            <ac:spMk id="21" creationId="{00000000-0000-0000-0000-000000000000}"/>
          </ac:spMkLst>
        </pc:spChg>
        <pc:spChg chg="add del mod">
          <ac:chgData name="manish singh" userId="d599cdbcd0ed2213" providerId="LiveId" clId="{A61272DE-60BC-4B50-B623-0E0C60FC6783}" dt="2022-09-08T07:00:06.466" v="130" actId="478"/>
          <ac:spMkLst>
            <pc:docMk/>
            <pc:sldMk cId="0" sldId="269"/>
            <ac:spMk id="30" creationId="{2724A108-531F-F5DB-0D12-FCE8550C2FBD}"/>
          </ac:spMkLst>
        </pc:spChg>
        <pc:grpChg chg="add del">
          <ac:chgData name="manish singh" userId="d599cdbcd0ed2213" providerId="LiveId" clId="{A61272DE-60BC-4B50-B623-0E0C60FC6783}" dt="2022-09-08T07:00:04.097" v="129" actId="478"/>
          <ac:grpSpMkLst>
            <pc:docMk/>
            <pc:sldMk cId="0" sldId="269"/>
            <ac:grpSpMk id="23" creationId="{00000000-0000-0000-0000-000000000000}"/>
          </ac:grpSpMkLst>
        </pc:grpChg>
      </pc:sldChg>
      <pc:sldChg chg="delSp mod">
        <pc:chgData name="manish singh" userId="d599cdbcd0ed2213" providerId="LiveId" clId="{A61272DE-60BC-4B50-B623-0E0C60FC6783}" dt="2022-09-08T07:01:03.020" v="137" actId="478"/>
        <pc:sldMkLst>
          <pc:docMk/>
          <pc:sldMk cId="0" sldId="270"/>
        </pc:sldMkLst>
        <pc:spChg chg="del">
          <ac:chgData name="manish singh" userId="d599cdbcd0ed2213" providerId="LiveId" clId="{A61272DE-60BC-4B50-B623-0E0C60FC6783}" dt="2022-09-08T07:01:03.020" v="137" actId="478"/>
          <ac:spMkLst>
            <pc:docMk/>
            <pc:sldMk cId="0" sldId="270"/>
            <ac:spMk id="9" creationId="{00000000-0000-0000-0000-000000000000}"/>
          </ac:spMkLst>
        </pc:spChg>
      </pc:sldChg>
      <pc:sldChg chg="del">
        <pc:chgData name="manish singh" userId="d599cdbcd0ed2213" providerId="LiveId" clId="{A61272DE-60BC-4B50-B623-0E0C60FC6783}" dt="2022-09-08T07:02:39.886" v="151" actId="47"/>
        <pc:sldMkLst>
          <pc:docMk/>
          <pc:sldMk cId="0" sldId="271"/>
        </pc:sldMkLst>
      </pc:sldChg>
      <pc:sldChg chg="del">
        <pc:chgData name="manish singh" userId="d599cdbcd0ed2213" providerId="LiveId" clId="{A61272DE-60BC-4B50-B623-0E0C60FC6783}" dt="2022-09-08T07:02:39.324" v="150" actId="47"/>
        <pc:sldMkLst>
          <pc:docMk/>
          <pc:sldMk cId="0" sldId="272"/>
        </pc:sldMkLst>
      </pc:sldChg>
      <pc:sldChg chg="del">
        <pc:chgData name="manish singh" userId="d599cdbcd0ed2213" providerId="LiveId" clId="{A61272DE-60BC-4B50-B623-0E0C60FC6783}" dt="2022-09-08T07:02:38.716" v="149" actId="47"/>
        <pc:sldMkLst>
          <pc:docMk/>
          <pc:sldMk cId="0" sldId="273"/>
        </pc:sldMkLst>
      </pc:sldChg>
      <pc:sldChg chg="del">
        <pc:chgData name="manish singh" userId="d599cdbcd0ed2213" providerId="LiveId" clId="{A61272DE-60BC-4B50-B623-0E0C60FC6783}" dt="2022-09-08T07:02:38.163" v="148" actId="47"/>
        <pc:sldMkLst>
          <pc:docMk/>
          <pc:sldMk cId="0" sldId="274"/>
        </pc:sldMkLst>
      </pc:sldChg>
      <pc:sldChg chg="del">
        <pc:chgData name="manish singh" userId="d599cdbcd0ed2213" providerId="LiveId" clId="{A61272DE-60BC-4B50-B623-0E0C60FC6783}" dt="2022-09-08T07:02:37.590" v="147" actId="47"/>
        <pc:sldMkLst>
          <pc:docMk/>
          <pc:sldMk cId="0" sldId="275"/>
        </pc:sldMkLst>
      </pc:sldChg>
      <pc:sldChg chg="del">
        <pc:chgData name="manish singh" userId="d599cdbcd0ed2213" providerId="LiveId" clId="{A61272DE-60BC-4B50-B623-0E0C60FC6783}" dt="2022-09-08T07:02:37.023" v="146" actId="47"/>
        <pc:sldMkLst>
          <pc:docMk/>
          <pc:sldMk cId="0" sldId="276"/>
        </pc:sldMkLst>
      </pc:sldChg>
      <pc:sldChg chg="del">
        <pc:chgData name="manish singh" userId="d599cdbcd0ed2213" providerId="LiveId" clId="{A61272DE-60BC-4B50-B623-0E0C60FC6783}" dt="2022-09-08T07:02:36.457" v="145" actId="47"/>
        <pc:sldMkLst>
          <pc:docMk/>
          <pc:sldMk cId="0" sldId="277"/>
        </pc:sldMkLst>
      </pc:sldChg>
      <pc:sldChg chg="del">
        <pc:chgData name="manish singh" userId="d599cdbcd0ed2213" providerId="LiveId" clId="{A61272DE-60BC-4B50-B623-0E0C60FC6783}" dt="2022-09-08T07:02:35.853" v="144" actId="47"/>
        <pc:sldMkLst>
          <pc:docMk/>
          <pc:sldMk cId="0" sldId="278"/>
        </pc:sldMkLst>
      </pc:sldChg>
      <pc:sldChg chg="del">
        <pc:chgData name="manish singh" userId="d599cdbcd0ed2213" providerId="LiveId" clId="{A61272DE-60BC-4B50-B623-0E0C60FC6783}" dt="2022-09-08T07:02:35.347" v="143" actId="47"/>
        <pc:sldMkLst>
          <pc:docMk/>
          <pc:sldMk cId="0" sldId="279"/>
        </pc:sldMkLst>
      </pc:sldChg>
      <pc:sldChg chg="del">
        <pc:chgData name="manish singh" userId="d599cdbcd0ed2213" providerId="LiveId" clId="{A61272DE-60BC-4B50-B623-0E0C60FC6783}" dt="2022-09-08T07:02:34.786" v="142" actId="47"/>
        <pc:sldMkLst>
          <pc:docMk/>
          <pc:sldMk cId="0" sldId="280"/>
        </pc:sldMkLst>
      </pc:sldChg>
      <pc:sldChg chg="modSp del">
        <pc:chgData name="manish singh" userId="d599cdbcd0ed2213" providerId="LiveId" clId="{A61272DE-60BC-4B50-B623-0E0C60FC6783}" dt="2022-09-08T07:02:34.367" v="141" actId="47"/>
        <pc:sldMkLst>
          <pc:docMk/>
          <pc:sldMk cId="0" sldId="281"/>
        </pc:sldMkLst>
        <pc:spChg chg="mod">
          <ac:chgData name="manish singh" userId="d599cdbcd0ed2213" providerId="LiveId" clId="{A61272DE-60BC-4B50-B623-0E0C60FC6783}" dt="2022-09-08T06:58:21.213" v="107"/>
          <ac:spMkLst>
            <pc:docMk/>
            <pc:sldMk cId="0" sldId="281"/>
            <ac:spMk id="2" creationId="{00000000-0000-0000-0000-000000000000}"/>
          </ac:spMkLst>
        </pc:spChg>
      </pc:sldChg>
      <pc:sldChg chg="del">
        <pc:chgData name="manish singh" userId="d599cdbcd0ed2213" providerId="LiveId" clId="{A61272DE-60BC-4B50-B623-0E0C60FC6783}" dt="2022-09-08T07:02:33.975" v="140" actId="47"/>
        <pc:sldMkLst>
          <pc:docMk/>
          <pc:sldMk cId="0" sldId="282"/>
        </pc:sldMkLst>
      </pc:sldChg>
      <pc:sldChg chg="del">
        <pc:chgData name="manish singh" userId="d599cdbcd0ed2213" providerId="LiveId" clId="{A61272DE-60BC-4B50-B623-0E0C60FC6783}" dt="2022-09-08T07:02:33.608" v="139" actId="47"/>
        <pc:sldMkLst>
          <pc:docMk/>
          <pc:sldMk cId="0" sldId="283"/>
        </pc:sldMkLst>
      </pc:sldChg>
      <pc:sldChg chg="del">
        <pc:chgData name="manish singh" userId="d599cdbcd0ed2213" providerId="LiveId" clId="{A61272DE-60BC-4B50-B623-0E0C60FC6783}" dt="2022-09-08T07:02:32.895" v="138" actId="47"/>
        <pc:sldMkLst>
          <pc:docMk/>
          <pc:sldMk cId="0" sldId="284"/>
        </pc:sldMkLst>
      </pc:sldChg>
      <pc:sldChg chg="del">
        <pc:chgData name="manish singh" userId="d599cdbcd0ed2213" providerId="LiveId" clId="{A61272DE-60BC-4B50-B623-0E0C60FC6783}" dt="2022-09-08T07:00:36.438" v="136" actId="47"/>
        <pc:sldMkLst>
          <pc:docMk/>
          <pc:sldMk cId="0" sldId="285"/>
        </pc:sldMkLst>
      </pc:sldChg>
      <pc:sldChg chg="del">
        <pc:chgData name="manish singh" userId="d599cdbcd0ed2213" providerId="LiveId" clId="{A61272DE-60BC-4B50-B623-0E0C60FC6783}" dt="2022-09-08T07:00:34.393" v="135" actId="47"/>
        <pc:sldMkLst>
          <pc:docMk/>
          <pc:sldMk cId="0" sldId="286"/>
        </pc:sldMkLst>
      </pc:sldChg>
      <pc:sldChg chg="del">
        <pc:chgData name="manish singh" userId="d599cdbcd0ed2213" providerId="LiveId" clId="{A61272DE-60BC-4B50-B623-0E0C60FC6783}" dt="2022-09-08T07:00:33.641" v="134" actId="47"/>
        <pc:sldMkLst>
          <pc:docMk/>
          <pc:sldMk cId="0" sldId="287"/>
        </pc:sldMkLst>
      </pc:sldChg>
      <pc:sldChg chg="del">
        <pc:chgData name="manish singh" userId="d599cdbcd0ed2213" providerId="LiveId" clId="{A61272DE-60BC-4B50-B623-0E0C60FC6783}" dt="2022-09-08T07:00:33.120" v="133" actId="47"/>
        <pc:sldMkLst>
          <pc:docMk/>
          <pc:sldMk cId="0" sldId="288"/>
        </pc:sldMkLst>
      </pc:sldChg>
      <pc:sldChg chg="del">
        <pc:chgData name="manish singh" userId="d599cdbcd0ed2213" providerId="LiveId" clId="{A61272DE-60BC-4B50-B623-0E0C60FC6783}" dt="2022-09-08T07:00:32.632" v="132" actId="47"/>
        <pc:sldMkLst>
          <pc:docMk/>
          <pc:sldMk cId="0" sldId="289"/>
        </pc:sldMkLst>
      </pc:sldChg>
      <pc:sldChg chg="del">
        <pc:chgData name="manish singh" userId="d599cdbcd0ed2213" providerId="LiveId" clId="{A61272DE-60BC-4B50-B623-0E0C60FC6783}" dt="2022-09-08T07:00:32.245" v="131" actId="47"/>
        <pc:sldMkLst>
          <pc:docMk/>
          <pc:sldMk cId="0" sldId="290"/>
        </pc:sldMkLst>
      </pc:sldChg>
      <pc:sldChg chg="addSp delSp modSp add mod">
        <pc:chgData name="manish singh" userId="d599cdbcd0ed2213" providerId="LiveId" clId="{A61272DE-60BC-4B50-B623-0E0C60FC6783}" dt="2022-09-08T06:55:27.195" v="65" actId="1076"/>
        <pc:sldMkLst>
          <pc:docMk/>
          <pc:sldMk cId="0" sldId="295"/>
        </pc:sldMkLst>
        <pc:spChg chg="add del mod">
          <ac:chgData name="manish singh" userId="d599cdbcd0ed2213" providerId="LiveId" clId="{A61272DE-60BC-4B50-B623-0E0C60FC6783}" dt="2022-09-08T06:55:27.195" v="65" actId="1076"/>
          <ac:spMkLst>
            <pc:docMk/>
            <pc:sldMk cId="0" sldId="295"/>
            <ac:spMk id="5122" creationId="{2AD0F066-3135-75C8-1616-BAB2AB9C62B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201035"/>
          </a:xfrm>
          <a:custGeom>
            <a:avLst/>
            <a:gdLst/>
            <a:ahLst/>
            <a:cxnLst/>
            <a:rect l="l" t="t" r="r" b="b"/>
            <a:pathLst>
              <a:path w="9144000" h="3201035">
                <a:moveTo>
                  <a:pt x="0" y="3200425"/>
                </a:moveTo>
                <a:lnTo>
                  <a:pt x="9144000" y="3200425"/>
                </a:lnTo>
                <a:lnTo>
                  <a:pt x="9144000" y="0"/>
                </a:lnTo>
                <a:lnTo>
                  <a:pt x="0" y="0"/>
                </a:lnTo>
                <a:lnTo>
                  <a:pt x="0" y="3200425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723640"/>
            <a:ext cx="9144000" cy="3134360"/>
          </a:xfrm>
          <a:custGeom>
            <a:avLst/>
            <a:gdLst/>
            <a:ahLst/>
            <a:cxnLst/>
            <a:rect l="l" t="t" r="r" b="b"/>
            <a:pathLst>
              <a:path w="9144000" h="3134359">
                <a:moveTo>
                  <a:pt x="0" y="3134359"/>
                </a:moveTo>
                <a:lnTo>
                  <a:pt x="9144000" y="3134359"/>
                </a:lnTo>
                <a:lnTo>
                  <a:pt x="9144000" y="0"/>
                </a:lnTo>
                <a:lnTo>
                  <a:pt x="0" y="0"/>
                </a:lnTo>
                <a:lnTo>
                  <a:pt x="0" y="3134359"/>
                </a:lnTo>
                <a:close/>
              </a:path>
            </a:pathLst>
          </a:custGeom>
          <a:solidFill>
            <a:srgbClr val="E6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200425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39">
                <a:moveTo>
                  <a:pt x="9144000" y="0"/>
                </a:moveTo>
                <a:lnTo>
                  <a:pt x="0" y="0"/>
                </a:lnTo>
                <a:lnTo>
                  <a:pt x="0" y="523214"/>
                </a:lnTo>
                <a:lnTo>
                  <a:pt x="9144000" y="523214"/>
                </a:lnTo>
                <a:lnTo>
                  <a:pt x="9144000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200425"/>
            <a:ext cx="9144000" cy="523240"/>
          </a:xfrm>
          <a:custGeom>
            <a:avLst/>
            <a:gdLst/>
            <a:ahLst/>
            <a:cxnLst/>
            <a:rect l="l" t="t" r="r" b="b"/>
            <a:pathLst>
              <a:path w="9144000" h="523239">
                <a:moveTo>
                  <a:pt x="0" y="523214"/>
                </a:moveTo>
                <a:lnTo>
                  <a:pt x="9144000" y="523214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ln w="254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9486" y="2144090"/>
            <a:ext cx="160502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6079" y="1467078"/>
            <a:ext cx="8371840" cy="471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1.jpg"/><Relationship Id="rId3" Type="http://schemas.openxmlformats.org/officeDocument/2006/relationships/image" Target="../media/image28.jpg"/><Relationship Id="rId7" Type="http://schemas.openxmlformats.org/officeDocument/2006/relationships/image" Target="../media/image37.jpg"/><Relationship Id="rId12" Type="http://schemas.openxmlformats.org/officeDocument/2006/relationships/image" Target="../media/image4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4.jpg"/><Relationship Id="rId5" Type="http://schemas.openxmlformats.org/officeDocument/2006/relationships/image" Target="../media/image25.jpg"/><Relationship Id="rId10" Type="http://schemas.openxmlformats.org/officeDocument/2006/relationships/image" Target="../media/image39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48.jpg"/><Relationship Id="rId7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2.jpg"/><Relationship Id="rId9" Type="http://schemas.openxmlformats.org/officeDocument/2006/relationships/image" Target="../media/image4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AD0F066-3135-75C8-1616-BAB2AB9C62B9}"/>
              </a:ext>
            </a:extLst>
          </p:cNvPr>
          <p:cNvSpPr txBox="1">
            <a:spLocks/>
          </p:cNvSpPr>
          <p:nvPr/>
        </p:nvSpPr>
        <p:spPr bwMode="auto">
          <a:xfrm>
            <a:off x="1447800" y="2446338"/>
            <a:ext cx="70104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IN" altLang="en-US" sz="4800" b="1" u="sng" dirty="0">
                <a:latin typeface="Times New Roman" panose="02020603050405020304" pitchFamily="18" charset="0"/>
              </a:rPr>
              <a:t>Importance of </a:t>
            </a:r>
          </a:p>
          <a:p>
            <a:pPr eaLnBrk="1" hangingPunct="1"/>
            <a:r>
              <a:rPr lang="en-IN" altLang="en-US" sz="4800" b="1" u="sng" dirty="0">
                <a:latin typeface="Times New Roman" panose="02020603050405020304" pitchFamily="18" charset="0"/>
              </a:rPr>
              <a:t>history in Architecture</a:t>
            </a:r>
            <a:endParaRPr lang="en-US" altLang="en-US" sz="4800" b="1" dirty="0"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82B565D0-012D-8989-2296-8F38469C9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26988"/>
            <a:ext cx="7429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A985F5E1-655A-59A4-3188-61A97B21E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25" y="6324600"/>
            <a:ext cx="198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IN" altLang="en-US" sz="1400" b="1">
                <a:latin typeface="Times New Roman" panose="02020603050405020304" pitchFamily="18" charset="0"/>
              </a:rPr>
              <a:t>Ar. Manish kumar</a:t>
            </a:r>
            <a:endParaRPr lang="en-US" altLang="en-US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4" name="object 4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5834"/>
            <a:ext cx="2129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Traces </a:t>
            </a:r>
            <a:r>
              <a:rPr sz="1800" b="1" spc="-10" dirty="0">
                <a:latin typeface="Calibri"/>
                <a:cs typeface="Calibri"/>
              </a:rPr>
              <a:t>the changes </a:t>
            </a:r>
            <a:r>
              <a:rPr sz="1800" b="1" spc="-1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Design</a:t>
            </a:r>
            <a:r>
              <a:rPr sz="1800" b="1" dirty="0">
                <a:latin typeface="Calibri"/>
                <a:cs typeface="Calibri"/>
              </a:rPr>
              <a:t> 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building</a:t>
            </a:r>
            <a:r>
              <a:rPr sz="1800" b="1" spc="-5" dirty="0">
                <a:latin typeface="Calibri"/>
                <a:cs typeface="Calibri"/>
              </a:rPr>
              <a:t> types</a:t>
            </a:r>
            <a:r>
              <a:rPr sz="1800" b="1" dirty="0">
                <a:latin typeface="Calibri"/>
                <a:cs typeface="Calibri"/>
              </a:rPr>
              <a:t> &amp;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functions</a:t>
            </a:r>
            <a:r>
              <a:rPr sz="1800" b="1" dirty="0">
                <a:latin typeface="Calibri"/>
                <a:cs typeface="Calibri"/>
              </a:rPr>
              <a:t> 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Structure, </a:t>
            </a:r>
            <a:r>
              <a:rPr sz="1800" b="1" spc="-3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Construction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 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chi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  </a:t>
            </a:r>
            <a:r>
              <a:rPr sz="1800" b="1" spc="-5" dirty="0"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2" name="object 12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18" name="object 18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  <a:tabLst>
                <a:tab pos="223964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Structures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286000" y="1516672"/>
            <a:ext cx="6858000" cy="1226820"/>
            <a:chOff x="2286000" y="1516672"/>
            <a:chExt cx="6858000" cy="122682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1000" y="1600199"/>
              <a:ext cx="1489583" cy="10668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1516672"/>
              <a:ext cx="2362199" cy="122652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0" y="1598879"/>
              <a:ext cx="1066800" cy="11443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0" y="1523999"/>
              <a:ext cx="1943100" cy="1143000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69866" y="2822117"/>
            <a:ext cx="2174366" cy="121648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8032" y="2897682"/>
            <a:ext cx="1863344" cy="114091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53200" y="2895561"/>
            <a:ext cx="1828800" cy="116500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50516" y="4114800"/>
            <a:ext cx="1840483" cy="11430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19142" y="4114800"/>
            <a:ext cx="1548257" cy="1174115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62200" y="5410200"/>
            <a:ext cx="1627631" cy="1219200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4038600" y="4577715"/>
            <a:ext cx="5105400" cy="2051685"/>
            <a:chOff x="4038600" y="4577715"/>
            <a:chExt cx="5105400" cy="2051685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38600" y="5410200"/>
              <a:ext cx="1950720" cy="12192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19800" y="4577715"/>
              <a:ext cx="3124199" cy="20516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4" name="object 4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5834"/>
            <a:ext cx="2129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Traces </a:t>
            </a:r>
            <a:r>
              <a:rPr sz="1800" b="1" spc="-10" dirty="0">
                <a:latin typeface="Calibri"/>
                <a:cs typeface="Calibri"/>
              </a:rPr>
              <a:t>the changes </a:t>
            </a:r>
            <a:r>
              <a:rPr sz="1800" b="1" spc="-1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Design</a:t>
            </a:r>
            <a:r>
              <a:rPr sz="1800" b="1" dirty="0">
                <a:latin typeface="Calibri"/>
                <a:cs typeface="Calibri"/>
              </a:rPr>
              <a:t> 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building</a:t>
            </a:r>
            <a:r>
              <a:rPr sz="1800" b="1" spc="-5" dirty="0">
                <a:latin typeface="Calibri"/>
                <a:cs typeface="Calibri"/>
              </a:rPr>
              <a:t> types</a:t>
            </a:r>
            <a:r>
              <a:rPr sz="1800" b="1" dirty="0">
                <a:latin typeface="Calibri"/>
                <a:cs typeface="Calibri"/>
              </a:rPr>
              <a:t> &amp;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functions</a:t>
            </a:r>
            <a:r>
              <a:rPr sz="1800" b="1" dirty="0">
                <a:latin typeface="Calibri"/>
                <a:cs typeface="Calibri"/>
              </a:rPr>
              <a:t> 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Construction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 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chi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  </a:t>
            </a:r>
            <a:r>
              <a:rPr sz="1800" b="1" spc="-5" dirty="0"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2" name="object 12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18" name="object 18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  <a:tabLst>
                <a:tab pos="223964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Construction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14600" y="1600200"/>
            <a:ext cx="6589395" cy="4876800"/>
            <a:chOff x="2514600" y="1600200"/>
            <a:chExt cx="6589395" cy="487680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1682750"/>
              <a:ext cx="6324600" cy="47561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1600200"/>
              <a:ext cx="6502400" cy="48768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2028825"/>
              <a:ext cx="6497320" cy="44481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600" y="2068956"/>
              <a:ext cx="6588886" cy="440804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600" y="2438400"/>
              <a:ext cx="6552057" cy="37147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4" name="object 4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5834"/>
            <a:ext cx="2129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Traces </a:t>
            </a:r>
            <a:r>
              <a:rPr sz="1800" b="1" spc="-10" dirty="0">
                <a:latin typeface="Calibri"/>
                <a:cs typeface="Calibri"/>
              </a:rPr>
              <a:t>the changes </a:t>
            </a:r>
            <a:r>
              <a:rPr sz="1800" b="1" spc="-1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Design</a:t>
            </a:r>
            <a:r>
              <a:rPr sz="1800" b="1" dirty="0">
                <a:latin typeface="Calibri"/>
                <a:cs typeface="Calibri"/>
              </a:rPr>
              <a:t> 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building</a:t>
            </a:r>
            <a:r>
              <a:rPr sz="1800" b="1" spc="-5" dirty="0">
                <a:latin typeface="Calibri"/>
                <a:cs typeface="Calibri"/>
              </a:rPr>
              <a:t> types</a:t>
            </a:r>
            <a:r>
              <a:rPr sz="1800" b="1" dirty="0">
                <a:latin typeface="Calibri"/>
                <a:cs typeface="Calibri"/>
              </a:rPr>
              <a:t> &amp;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functions</a:t>
            </a:r>
            <a:r>
              <a:rPr sz="1800" b="1" dirty="0">
                <a:latin typeface="Calibri"/>
                <a:cs typeface="Calibri"/>
              </a:rPr>
              <a:t> 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Construction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 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chi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  </a:t>
            </a:r>
            <a:r>
              <a:rPr sz="1800" b="1" spc="-5" dirty="0"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2" name="object 12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18" name="object 18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  <a:tabLst>
                <a:tab pos="223964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Construction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38400" y="1474342"/>
            <a:ext cx="6705600" cy="5384165"/>
            <a:chOff x="2438400" y="1474342"/>
            <a:chExt cx="6705600" cy="538416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1600200"/>
              <a:ext cx="6096000" cy="50482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2438400"/>
              <a:ext cx="6217031" cy="32861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1752612"/>
              <a:ext cx="6096000" cy="492899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1474342"/>
              <a:ext cx="5791200" cy="53836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400" y="1676349"/>
              <a:ext cx="6705599" cy="44726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4" name="object 4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5834"/>
            <a:ext cx="2129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Traces </a:t>
            </a:r>
            <a:r>
              <a:rPr sz="1800" b="1" spc="-10" dirty="0">
                <a:latin typeface="Calibri"/>
                <a:cs typeface="Calibri"/>
              </a:rPr>
              <a:t>the changes </a:t>
            </a:r>
            <a:r>
              <a:rPr sz="1800" b="1" spc="-1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Design</a:t>
            </a:r>
            <a:r>
              <a:rPr sz="1800" b="1" dirty="0">
                <a:latin typeface="Calibri"/>
                <a:cs typeface="Calibri"/>
              </a:rPr>
              <a:t> 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building</a:t>
            </a:r>
            <a:r>
              <a:rPr sz="1800" b="1" spc="-5" dirty="0">
                <a:latin typeface="Calibri"/>
                <a:cs typeface="Calibri"/>
              </a:rPr>
              <a:t> types</a:t>
            </a:r>
            <a:r>
              <a:rPr sz="1800" b="1" dirty="0">
                <a:latin typeface="Calibri"/>
                <a:cs typeface="Calibri"/>
              </a:rPr>
              <a:t> &amp;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functions</a:t>
            </a:r>
            <a:r>
              <a:rPr sz="1800" b="1" dirty="0">
                <a:latin typeface="Calibri"/>
                <a:cs typeface="Calibri"/>
              </a:rPr>
              <a:t> 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Construction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 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chi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  </a:t>
            </a:r>
            <a:r>
              <a:rPr sz="1800" b="1" spc="-5" dirty="0"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2" name="object 12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18" name="object 18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  <a:tabLst>
                <a:tab pos="223964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Construction</a:t>
            </a:r>
            <a:r>
              <a:rPr sz="18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62605" y="1371600"/>
            <a:ext cx="6581775" cy="1388745"/>
            <a:chOff x="2562605" y="1371600"/>
            <a:chExt cx="6581775" cy="138874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00" y="1371600"/>
              <a:ext cx="1600200" cy="132511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769" y="1447800"/>
              <a:ext cx="2483230" cy="131254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2605" y="1371600"/>
              <a:ext cx="1722627" cy="1295400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2895600"/>
            <a:ext cx="1752600" cy="141706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0" y="2895600"/>
            <a:ext cx="1721357" cy="16002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34000" y="4648149"/>
            <a:ext cx="3049778" cy="203428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2605" y="2819400"/>
            <a:ext cx="1752599" cy="131445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2605" y="4267200"/>
            <a:ext cx="1780794" cy="12192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64638" y="5564632"/>
            <a:ext cx="1750567" cy="1293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4" name="object 4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5834"/>
            <a:ext cx="2129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Traces </a:t>
            </a:r>
            <a:r>
              <a:rPr sz="1800" b="1" spc="-10" dirty="0">
                <a:latin typeface="Calibri"/>
                <a:cs typeface="Calibri"/>
              </a:rPr>
              <a:t>the changes </a:t>
            </a:r>
            <a:r>
              <a:rPr sz="1800" b="1" spc="-1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Design</a:t>
            </a:r>
            <a:r>
              <a:rPr sz="1800" b="1" dirty="0">
                <a:latin typeface="Calibri"/>
                <a:cs typeface="Calibri"/>
              </a:rPr>
              <a:t> 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building</a:t>
            </a:r>
            <a:r>
              <a:rPr sz="1800" b="1" spc="-5" dirty="0">
                <a:latin typeface="Calibri"/>
                <a:cs typeface="Calibri"/>
              </a:rPr>
              <a:t> types</a:t>
            </a:r>
            <a:r>
              <a:rPr sz="1800" b="1" dirty="0">
                <a:latin typeface="Calibri"/>
                <a:cs typeface="Calibri"/>
              </a:rPr>
              <a:t> &amp;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functions</a:t>
            </a:r>
            <a:r>
              <a:rPr sz="1800" b="1" dirty="0">
                <a:latin typeface="Calibri"/>
                <a:cs typeface="Calibri"/>
              </a:rPr>
              <a:t> 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Structure,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Construction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chi</a:t>
            </a:r>
            <a:r>
              <a:rPr sz="1800" b="1" spc="-4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l 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2" name="object 12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18" name="object 18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  <a:tabLst>
                <a:tab pos="223964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other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architectural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581400" y="1356741"/>
            <a:ext cx="5257800" cy="5292090"/>
            <a:chOff x="3581400" y="1356741"/>
            <a:chExt cx="5257800" cy="529209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0" y="1447812"/>
              <a:ext cx="3810000" cy="519544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400" y="1447800"/>
              <a:ext cx="3962400" cy="520065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1400" y="1447800"/>
              <a:ext cx="5131561" cy="52006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81400" y="1371600"/>
              <a:ext cx="5257800" cy="5257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8600" y="1356741"/>
              <a:ext cx="4191000" cy="5291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40056"/>
            <a:ext cx="2286000" cy="1118235"/>
          </a:xfrm>
          <a:custGeom>
            <a:avLst/>
            <a:gdLst/>
            <a:ahLst/>
            <a:cxnLst/>
            <a:rect l="l" t="t" r="r" b="b"/>
            <a:pathLst>
              <a:path w="2286000" h="1118234">
                <a:moveTo>
                  <a:pt x="0" y="1117942"/>
                </a:moveTo>
                <a:lnTo>
                  <a:pt x="2286000" y="1117942"/>
                </a:lnTo>
                <a:lnTo>
                  <a:pt x="2286000" y="0"/>
                </a:lnTo>
                <a:lnTo>
                  <a:pt x="0" y="0"/>
                </a:lnTo>
                <a:lnTo>
                  <a:pt x="0" y="1117942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110232"/>
            <a:ext cx="2286000" cy="2614295"/>
          </a:xfrm>
          <a:custGeom>
            <a:avLst/>
            <a:gdLst/>
            <a:ahLst/>
            <a:cxnLst/>
            <a:rect l="l" t="t" r="r" b="b"/>
            <a:pathLst>
              <a:path w="2286000" h="2614295">
                <a:moveTo>
                  <a:pt x="0" y="2614167"/>
                </a:moveTo>
                <a:lnTo>
                  <a:pt x="2286000" y="2614167"/>
                </a:lnTo>
                <a:lnTo>
                  <a:pt x="2286000" y="0"/>
                </a:lnTo>
                <a:lnTo>
                  <a:pt x="0" y="0"/>
                </a:lnTo>
                <a:lnTo>
                  <a:pt x="0" y="2614167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12700" y="761999"/>
            <a:ext cx="2311400" cy="1361440"/>
            <a:chOff x="-12700" y="761999"/>
            <a:chExt cx="2311400" cy="1361440"/>
          </a:xfrm>
        </p:grpSpPr>
        <p:sp>
          <p:nvSpPr>
            <p:cNvPr id="5" name="object 5"/>
            <p:cNvSpPr/>
            <p:nvPr/>
          </p:nvSpPr>
          <p:spPr>
            <a:xfrm>
              <a:off x="0" y="761999"/>
              <a:ext cx="2286000" cy="24765"/>
            </a:xfrm>
            <a:custGeom>
              <a:avLst/>
              <a:gdLst/>
              <a:ahLst/>
              <a:cxnLst/>
              <a:rect l="l" t="t" r="r" b="b"/>
              <a:pathLst>
                <a:path w="2286000" h="24765">
                  <a:moveTo>
                    <a:pt x="0" y="24765"/>
                  </a:moveTo>
                  <a:lnTo>
                    <a:pt x="2286000" y="24765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765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86764"/>
              <a:ext cx="2286000" cy="1323975"/>
            </a:xfrm>
            <a:custGeom>
              <a:avLst/>
              <a:gdLst/>
              <a:ahLst/>
              <a:cxnLst/>
              <a:rect l="l" t="t" r="r" b="b"/>
              <a:pathLst>
                <a:path w="2286000" h="1323975">
                  <a:moveTo>
                    <a:pt x="0" y="1323466"/>
                  </a:moveTo>
                  <a:lnTo>
                    <a:pt x="2286000" y="1323466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323466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700" y="799465"/>
            <a:ext cx="2260600" cy="129857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635" algn="ctr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&amp;</a:t>
            </a:r>
            <a:endParaRPr sz="1600">
              <a:latin typeface="Calibri"/>
              <a:cs typeface="Calibri"/>
            </a:endParaRPr>
          </a:p>
          <a:p>
            <a:pPr marL="42545" algn="ctr">
              <a:lnSpc>
                <a:spcPct val="100000"/>
              </a:lnSpc>
              <a:spcBef>
                <a:spcPts val="5"/>
              </a:spcBef>
            </a:pP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BUILT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ENVIRONMENTS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12700" y="4711700"/>
            <a:ext cx="2311400" cy="1041400"/>
            <a:chOff x="-12700" y="4711700"/>
            <a:chExt cx="2311400" cy="1041400"/>
          </a:xfrm>
        </p:grpSpPr>
        <p:sp>
          <p:nvSpPr>
            <p:cNvPr id="11" name="object 11"/>
            <p:cNvSpPr/>
            <p:nvPr/>
          </p:nvSpPr>
          <p:spPr>
            <a:xfrm>
              <a:off x="0" y="4724400"/>
              <a:ext cx="2286000" cy="1016000"/>
            </a:xfrm>
            <a:custGeom>
              <a:avLst/>
              <a:gdLst/>
              <a:ahLst/>
              <a:cxnLst/>
              <a:rect l="l" t="t" r="r" b="b"/>
              <a:pathLst>
                <a:path w="2286000" h="1016000">
                  <a:moveTo>
                    <a:pt x="2286000" y="0"/>
                  </a:moveTo>
                  <a:lnTo>
                    <a:pt x="0" y="0"/>
                  </a:lnTo>
                  <a:lnTo>
                    <a:pt x="0" y="1015657"/>
                  </a:lnTo>
                  <a:lnTo>
                    <a:pt x="2286000" y="1015657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724400"/>
              <a:ext cx="2286000" cy="1016000"/>
            </a:xfrm>
            <a:custGeom>
              <a:avLst/>
              <a:gdLst/>
              <a:ahLst/>
              <a:cxnLst/>
              <a:rect l="l" t="t" r="r" b="b"/>
              <a:pathLst>
                <a:path w="2286000" h="1016000">
                  <a:moveTo>
                    <a:pt x="0" y="1015657"/>
                  </a:moveTo>
                  <a:lnTo>
                    <a:pt x="2286000" y="1015657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015657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3153" y="4741545"/>
            <a:ext cx="121158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8679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BUILDINGS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600" y="3276587"/>
            <a:ext cx="1233170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Includes</a:t>
            </a:r>
            <a:r>
              <a:rPr sz="18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54100" y="3949700"/>
            <a:ext cx="254000" cy="406400"/>
            <a:chOff x="1054100" y="3949700"/>
            <a:chExt cx="254000" cy="406400"/>
          </a:xfrm>
        </p:grpSpPr>
        <p:sp>
          <p:nvSpPr>
            <p:cNvPr id="16" name="object 16"/>
            <p:cNvSpPr/>
            <p:nvPr/>
          </p:nvSpPr>
          <p:spPr>
            <a:xfrm>
              <a:off x="1066800" y="39624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6800" y="39624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258567" y="5789674"/>
            <a:ext cx="6892290" cy="1075055"/>
            <a:chOff x="2258567" y="5789674"/>
            <a:chExt cx="6892290" cy="107505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2958" y="5823548"/>
              <a:ext cx="6821041" cy="103444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8567" y="5789674"/>
              <a:ext cx="6885432" cy="10683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199" y="5842342"/>
              <a:ext cx="6781800" cy="101565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62199" y="5842342"/>
              <a:ext cx="6781800" cy="1016000"/>
            </a:xfrm>
            <a:custGeom>
              <a:avLst/>
              <a:gdLst/>
              <a:ahLst/>
              <a:cxnLst/>
              <a:rect l="l" t="t" r="r" b="b"/>
              <a:pathLst>
                <a:path w="6781800" h="1016000">
                  <a:moveTo>
                    <a:pt x="0" y="1015657"/>
                  </a:moveTo>
                  <a:lnTo>
                    <a:pt x="6781800" y="1015657"/>
                  </a:lnTo>
                  <a:lnTo>
                    <a:pt x="6781800" y="0"/>
                  </a:lnTo>
                  <a:lnTo>
                    <a:pt x="0" y="0"/>
                  </a:lnTo>
                  <a:lnTo>
                    <a:pt x="0" y="1015657"/>
                  </a:lnTo>
                  <a:close/>
                </a:path>
              </a:pathLst>
            </a:custGeom>
            <a:ln w="12699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441194" y="5859881"/>
            <a:ext cx="66255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Therefore</a:t>
            </a:r>
            <a:r>
              <a:rPr sz="2000" spc="-10" dirty="0">
                <a:latin typeface="Calibri"/>
                <a:cs typeface="Calibri"/>
              </a:rPr>
              <a:t> we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must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</a:t>
            </a:r>
            <a:r>
              <a:rPr sz="2000" spc="-5" dirty="0">
                <a:latin typeface="Calibri"/>
                <a:cs typeface="Calibri"/>
              </a:rPr>
              <a:t> that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history</a:t>
            </a:r>
            <a:r>
              <a:rPr sz="2000" spc="-5" dirty="0">
                <a:latin typeface="Calibri"/>
                <a:cs typeface="Calibri"/>
              </a:rPr>
              <a:t> of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architecture </a:t>
            </a:r>
            <a:r>
              <a:rPr sz="2000" spc="-5" dirty="0">
                <a:latin typeface="Calibri"/>
                <a:cs typeface="Calibri"/>
              </a:rPr>
              <a:t> doesn’t end 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single building or element</a:t>
            </a:r>
            <a:r>
              <a:rPr sz="2000" spc="8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but includes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surroundings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0" dirty="0">
                <a:latin typeface="Calibri"/>
                <a:cs typeface="Calibri"/>
              </a:rPr>
              <a:t>well…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0289" y="1752600"/>
            <a:ext cx="6747509" cy="390525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441194" y="5352694"/>
            <a:ext cx="15843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Acropolis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Athens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92604" y="997203"/>
            <a:ext cx="6575933" cy="4745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062" y="2349755"/>
            <a:ext cx="7162800" cy="429768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7438" y="6428600"/>
            <a:ext cx="1265555" cy="277495"/>
          </a:xfrm>
          <a:prstGeom prst="rect">
            <a:avLst/>
          </a:prstGeom>
          <a:solidFill>
            <a:srgbClr val="4F81BC"/>
          </a:solidFill>
          <a:ln w="25400">
            <a:solidFill>
              <a:srgbClr val="385D89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5"/>
              </a:spcBef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Colosseum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Rome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7465059" cy="36576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441194" y="6343599"/>
            <a:ext cx="319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object </a:t>
            </a:r>
            <a:r>
              <a:rPr sz="1800" dirty="0">
                <a:latin typeface="Calibri"/>
                <a:cs typeface="Calibri"/>
              </a:rPr>
              <a:t>made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human being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939" y="749554"/>
            <a:ext cx="7310120" cy="14827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R="316865" algn="ctr">
              <a:lnSpc>
                <a:spcPct val="100000"/>
              </a:lnSpc>
              <a:spcBef>
                <a:spcPts val="940"/>
              </a:spcBef>
            </a:pP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HISTORY?</a:t>
            </a:r>
            <a:endParaRPr sz="1800" dirty="0">
              <a:latin typeface="Calibri"/>
              <a:cs typeface="Calibri"/>
            </a:endParaRPr>
          </a:p>
          <a:p>
            <a:pPr marR="293370" algn="ctr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study of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past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events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800" spc="-5" dirty="0">
                <a:latin typeface="Calibri"/>
                <a:cs typeface="Calibri"/>
              </a:rPr>
              <a:t>These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inc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b="1" spc="-15" dirty="0">
                <a:latin typeface="Calibri"/>
                <a:cs typeface="Calibri"/>
              </a:rPr>
              <a:t>ud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ot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just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wr</a:t>
            </a:r>
            <a:r>
              <a:rPr sz="1800" b="1" spc="-25" dirty="0">
                <a:latin typeface="Calibri"/>
                <a:cs typeface="Calibri"/>
              </a:rPr>
              <a:t>itten</a:t>
            </a:r>
            <a:r>
              <a:rPr sz="1800" b="1" spc="2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docume</a:t>
            </a:r>
            <a:r>
              <a:rPr sz="1800" b="1" spc="-15" dirty="0">
                <a:latin typeface="Calibri"/>
                <a:cs typeface="Calibri"/>
              </a:rPr>
              <a:t>nts,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but</a:t>
            </a:r>
            <a:r>
              <a:rPr sz="1800" b="1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through</a:t>
            </a:r>
            <a:r>
              <a:rPr sz="1800" b="1" spc="254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objects</a:t>
            </a:r>
            <a:r>
              <a:rPr sz="1800" b="1" spc="2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suc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1425" baseline="3086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spc="-944" dirty="0">
                <a:latin typeface="Calibri"/>
                <a:cs typeface="Calibri"/>
              </a:rPr>
              <a:t>u</a:t>
            </a:r>
            <a:r>
              <a:rPr sz="2700" spc="-7" baseline="3086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700" spc="-622" baseline="308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409" dirty="0">
                <a:latin typeface="Calibri"/>
                <a:cs typeface="Calibri"/>
              </a:rPr>
              <a:t>l</a:t>
            </a:r>
            <a:r>
              <a:rPr sz="2700" spc="-15" baseline="3086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700" spc="-1425" baseline="3086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2700" spc="-622" baseline="3086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95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850" dirty="0">
                <a:latin typeface="Calibri"/>
                <a:cs typeface="Calibri"/>
              </a:rPr>
              <a:t>g</a:t>
            </a:r>
            <a:r>
              <a:rPr sz="2700" spc="-7" baseline="3086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spc="-705" dirty="0">
                <a:latin typeface="Calibri"/>
                <a:cs typeface="Calibri"/>
              </a:rPr>
              <a:t>s</a:t>
            </a:r>
            <a:r>
              <a:rPr sz="2700" spc="-7" baseline="3086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700" spc="-675" baseline="3086" dirty="0">
                <a:solidFill>
                  <a:srgbClr val="C00000"/>
                </a:solidFill>
                <a:latin typeface="Calibri"/>
                <a:cs typeface="Calibri"/>
              </a:rPr>
              <a:t>,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ar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800" spc="-35" dirty="0">
                <a:solidFill>
                  <a:srgbClr val="0D0D0D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ac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pai</a:t>
            </a:r>
            <a:r>
              <a:rPr sz="1800" spc="-1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spc="10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4939" y="2454377"/>
            <a:ext cx="7297420" cy="4191000"/>
            <a:chOff x="228600" y="2438400"/>
            <a:chExt cx="7297420" cy="419100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2438400"/>
              <a:ext cx="7297293" cy="4191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2438400"/>
              <a:ext cx="5974461" cy="4191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5940" y="749554"/>
            <a:ext cx="6767195" cy="144272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635" algn="ctr">
              <a:lnSpc>
                <a:spcPct val="100000"/>
              </a:lnSpc>
              <a:spcBef>
                <a:spcPts val="940"/>
              </a:spcBef>
            </a:pP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ARCHITECTURE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practice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designing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buildings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style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which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constructed,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especially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regard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specific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PERIOD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01700" y="2285987"/>
            <a:ext cx="6184900" cy="4356735"/>
            <a:chOff x="901700" y="2285987"/>
            <a:chExt cx="6184900" cy="43567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2285987"/>
              <a:ext cx="6172200" cy="434860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4400" y="6321628"/>
              <a:ext cx="1512570" cy="307975"/>
            </a:xfrm>
            <a:custGeom>
              <a:avLst/>
              <a:gdLst/>
              <a:ahLst/>
              <a:cxnLst/>
              <a:rect l="l" t="t" r="r" b="b"/>
              <a:pathLst>
                <a:path w="1512570" h="307975">
                  <a:moveTo>
                    <a:pt x="1512189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1512189" y="307771"/>
                  </a:lnTo>
                  <a:lnTo>
                    <a:pt x="151218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400" y="6321628"/>
              <a:ext cx="1512570" cy="307975"/>
            </a:xfrm>
            <a:custGeom>
              <a:avLst/>
              <a:gdLst/>
              <a:ahLst/>
              <a:cxnLst/>
              <a:rect l="l" t="t" r="r" b="b"/>
              <a:pathLst>
                <a:path w="1512570" h="307975">
                  <a:moveTo>
                    <a:pt x="0" y="307771"/>
                  </a:moveTo>
                  <a:lnTo>
                    <a:pt x="1512189" y="307771"/>
                  </a:lnTo>
                  <a:lnTo>
                    <a:pt x="1512189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06144" y="6400876"/>
            <a:ext cx="9271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4585" y="6400876"/>
            <a:ext cx="11842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arthenon,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Greek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4100" y="2314575"/>
            <a:ext cx="5880100" cy="4403725"/>
            <a:chOff x="1054100" y="2314575"/>
            <a:chExt cx="5880100" cy="440372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325" y="2314575"/>
              <a:ext cx="5857875" cy="43910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66800" y="6428600"/>
              <a:ext cx="1294765" cy="277495"/>
            </a:xfrm>
            <a:custGeom>
              <a:avLst/>
              <a:gdLst/>
              <a:ahLst/>
              <a:cxnLst/>
              <a:rect l="l" t="t" r="r" b="b"/>
              <a:pathLst>
                <a:path w="1294764" h="277495">
                  <a:moveTo>
                    <a:pt x="0" y="276999"/>
                  </a:moveTo>
                  <a:lnTo>
                    <a:pt x="1294257" y="276999"/>
                  </a:lnTo>
                  <a:lnTo>
                    <a:pt x="1294257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58544" y="6504431"/>
            <a:ext cx="11017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hic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als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38200" y="2286000"/>
            <a:ext cx="6858000" cy="4432300"/>
            <a:chOff x="838200" y="2286000"/>
            <a:chExt cx="6858000" cy="4432300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2286000"/>
              <a:ext cx="6858000" cy="43891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83005" y="6428600"/>
              <a:ext cx="2241550" cy="277495"/>
            </a:xfrm>
            <a:custGeom>
              <a:avLst/>
              <a:gdLst/>
              <a:ahLst/>
              <a:cxnLst/>
              <a:rect l="l" t="t" r="r" b="b"/>
              <a:pathLst>
                <a:path w="2241550" h="277495">
                  <a:moveTo>
                    <a:pt x="2241168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2241168" y="276999"/>
                  </a:lnTo>
                  <a:lnTo>
                    <a:pt x="224116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83005" y="6428600"/>
              <a:ext cx="2241550" cy="277495"/>
            </a:xfrm>
            <a:custGeom>
              <a:avLst/>
              <a:gdLst/>
              <a:ahLst/>
              <a:cxnLst/>
              <a:rect l="l" t="t" r="r" b="b"/>
              <a:pathLst>
                <a:path w="2241550" h="277495">
                  <a:moveTo>
                    <a:pt x="0" y="276999"/>
                  </a:moveTo>
                  <a:lnTo>
                    <a:pt x="2241168" y="276999"/>
                  </a:lnTo>
                  <a:lnTo>
                    <a:pt x="2241168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11402" y="6453632"/>
            <a:ext cx="1503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Congress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26589" y="6428600"/>
            <a:ext cx="697865" cy="277495"/>
          </a:xfrm>
          <a:prstGeom prst="rect">
            <a:avLst/>
          </a:prstGeom>
          <a:ln w="25400">
            <a:solidFill>
              <a:srgbClr val="8B3836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9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Brazil,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5940" y="749554"/>
            <a:ext cx="6767195" cy="14827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635" algn="ctr">
              <a:lnSpc>
                <a:spcPct val="100000"/>
              </a:lnSpc>
              <a:spcBef>
                <a:spcPts val="940"/>
              </a:spcBef>
            </a:pP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ARCHITECTURE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practice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designing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5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style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which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constructed,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especially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regard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specific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period,</a:t>
            </a:r>
            <a:r>
              <a:rPr sz="1800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PLACE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9107" y="2362200"/>
            <a:ext cx="6828155" cy="4359275"/>
            <a:chOff x="479107" y="2362200"/>
            <a:chExt cx="6828155" cy="43592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" y="2362200"/>
              <a:ext cx="6773545" cy="42976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1807" y="6400800"/>
              <a:ext cx="2023110" cy="307975"/>
            </a:xfrm>
            <a:custGeom>
              <a:avLst/>
              <a:gdLst/>
              <a:ahLst/>
              <a:cxnLst/>
              <a:rect l="l" t="t" r="r" b="b"/>
              <a:pathLst>
                <a:path w="2023110" h="307975">
                  <a:moveTo>
                    <a:pt x="2022856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2022856" y="307771"/>
                  </a:lnTo>
                  <a:lnTo>
                    <a:pt x="202285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1807" y="6400800"/>
              <a:ext cx="2023110" cy="307975"/>
            </a:xfrm>
            <a:custGeom>
              <a:avLst/>
              <a:gdLst/>
              <a:ahLst/>
              <a:cxnLst/>
              <a:rect l="l" t="t" r="r" b="b"/>
              <a:pathLst>
                <a:path w="2023110" h="307975">
                  <a:moveTo>
                    <a:pt x="0" y="307771"/>
                  </a:moveTo>
                  <a:lnTo>
                    <a:pt x="2022856" y="307771"/>
                  </a:lnTo>
                  <a:lnTo>
                    <a:pt x="2022856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1807" y="6399314"/>
            <a:ext cx="651510" cy="307975"/>
          </a:xfrm>
          <a:prstGeom prst="rect">
            <a:avLst/>
          </a:prstGeom>
          <a:ln w="25400">
            <a:solidFill>
              <a:srgbClr val="8B3836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Places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4474" y="6480124"/>
            <a:ext cx="1276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1992" y="6480124"/>
            <a:ext cx="11982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ith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heavy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rainfall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130300" y="2362212"/>
            <a:ext cx="5651500" cy="4356100"/>
            <a:chOff x="1130300" y="2362212"/>
            <a:chExt cx="5651500" cy="43561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2362212"/>
              <a:ext cx="5638800" cy="431952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43000" y="6397828"/>
              <a:ext cx="1292860" cy="307975"/>
            </a:xfrm>
            <a:custGeom>
              <a:avLst/>
              <a:gdLst/>
              <a:ahLst/>
              <a:cxnLst/>
              <a:rect l="l" t="t" r="r" b="b"/>
              <a:pathLst>
                <a:path w="1292860" h="307975">
                  <a:moveTo>
                    <a:pt x="1292352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1292352" y="307771"/>
                  </a:lnTo>
                  <a:lnTo>
                    <a:pt x="12923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3000" y="6397828"/>
              <a:ext cx="1292860" cy="307975"/>
            </a:xfrm>
            <a:custGeom>
              <a:avLst/>
              <a:gdLst/>
              <a:ahLst/>
              <a:cxnLst/>
              <a:rect l="l" t="t" r="r" b="b"/>
              <a:pathLst>
                <a:path w="1292860" h="307975">
                  <a:moveTo>
                    <a:pt x="0" y="307771"/>
                  </a:moveTo>
                  <a:lnTo>
                    <a:pt x="1292352" y="307771"/>
                  </a:lnTo>
                  <a:lnTo>
                    <a:pt x="1292352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55700" y="6419799"/>
            <a:ext cx="12674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hill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535940" y="749554"/>
            <a:ext cx="6767195" cy="148272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635" algn="ctr">
              <a:lnSpc>
                <a:spcPct val="100000"/>
              </a:lnSpc>
              <a:spcBef>
                <a:spcPts val="940"/>
              </a:spcBef>
            </a:pP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ARCHITECTURE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  <a:p>
            <a:pPr marL="698500">
              <a:lnSpc>
                <a:spcPct val="100000"/>
              </a:lnSpc>
              <a:spcBef>
                <a:spcPts val="84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art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practice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designing</a:t>
            </a:r>
            <a:r>
              <a:rPr sz="1800" dirty="0">
                <a:latin typeface="Calibri"/>
                <a:cs typeface="Calibri"/>
              </a:rPr>
              <a:t> 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5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style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which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designed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constructed,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especially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regard</a:t>
            </a:r>
            <a:r>
              <a:rPr sz="1800" spc="-10" dirty="0">
                <a:latin typeface="Calibri"/>
                <a:cs typeface="Calibri"/>
              </a:rPr>
              <a:t> 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 specific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period,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place,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Calibri"/>
                <a:cs typeface="Calibri"/>
              </a:rPr>
              <a:t>CULTURE</a:t>
            </a:r>
            <a:r>
              <a:rPr sz="1800" spc="-2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06500" y="2286050"/>
            <a:ext cx="5651500" cy="4356100"/>
            <a:chOff x="1206500" y="2286050"/>
            <a:chExt cx="5651500" cy="43561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2921" y="2286050"/>
              <a:ext cx="5585079" cy="43116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9200" y="6352400"/>
              <a:ext cx="1384300" cy="277495"/>
            </a:xfrm>
            <a:custGeom>
              <a:avLst/>
              <a:gdLst/>
              <a:ahLst/>
              <a:cxnLst/>
              <a:rect l="l" t="t" r="r" b="b"/>
              <a:pathLst>
                <a:path w="1384300" h="277495">
                  <a:moveTo>
                    <a:pt x="1384173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1384173" y="276999"/>
                  </a:lnTo>
                  <a:lnTo>
                    <a:pt x="138417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9200" y="6352400"/>
              <a:ext cx="1384300" cy="277495"/>
            </a:xfrm>
            <a:custGeom>
              <a:avLst/>
              <a:gdLst/>
              <a:ahLst/>
              <a:cxnLst/>
              <a:rect l="l" t="t" r="r" b="b"/>
              <a:pathLst>
                <a:path w="1384300" h="277495">
                  <a:moveTo>
                    <a:pt x="0" y="276999"/>
                  </a:moveTo>
                  <a:lnTo>
                    <a:pt x="1384173" y="276999"/>
                  </a:lnTo>
                  <a:lnTo>
                    <a:pt x="1384173" y="0"/>
                  </a:lnTo>
                  <a:lnTo>
                    <a:pt x="0" y="0"/>
                  </a:lnTo>
                  <a:lnTo>
                    <a:pt x="0" y="276999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10894" y="6428232"/>
            <a:ext cx="11576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ectu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5500" y="2285961"/>
            <a:ext cx="6565900" cy="4280535"/>
            <a:chOff x="825500" y="2285961"/>
            <a:chExt cx="6565900" cy="428053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285961"/>
              <a:ext cx="6477000" cy="42542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38200" y="6245428"/>
              <a:ext cx="1452245" cy="307975"/>
            </a:xfrm>
            <a:custGeom>
              <a:avLst/>
              <a:gdLst/>
              <a:ahLst/>
              <a:cxnLst/>
              <a:rect l="l" t="t" r="r" b="b"/>
              <a:pathLst>
                <a:path w="1452245" h="307975">
                  <a:moveTo>
                    <a:pt x="1452118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1452118" y="307771"/>
                  </a:lnTo>
                  <a:lnTo>
                    <a:pt x="1452118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38200" y="6245428"/>
              <a:ext cx="1452245" cy="307975"/>
            </a:xfrm>
            <a:custGeom>
              <a:avLst/>
              <a:gdLst/>
              <a:ahLst/>
              <a:cxnLst/>
              <a:rect l="l" t="t" r="r" b="b"/>
              <a:pathLst>
                <a:path w="1452245" h="307975">
                  <a:moveTo>
                    <a:pt x="0" y="307771"/>
                  </a:moveTo>
                  <a:lnTo>
                    <a:pt x="1452118" y="307771"/>
                  </a:lnTo>
                  <a:lnTo>
                    <a:pt x="1452118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38200" y="6246914"/>
            <a:ext cx="228600" cy="307975"/>
          </a:xfrm>
          <a:prstGeom prst="rect">
            <a:avLst/>
          </a:prstGeom>
          <a:ln w="25400">
            <a:solidFill>
              <a:srgbClr val="8B383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64649" y="6324676"/>
            <a:ext cx="8572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50058" y="6324676"/>
            <a:ext cx="79057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2675" y="6324676"/>
            <a:ext cx="1842770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5"/>
              </a:lnSpc>
              <a:tabLst>
                <a:tab pos="357505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kh	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Chinese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architecture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295400" y="2286000"/>
            <a:ext cx="5638800" cy="4283075"/>
            <a:chOff x="1295400" y="2286000"/>
            <a:chExt cx="5638800" cy="4283075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2286000"/>
              <a:ext cx="5638800" cy="422910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318514" y="6248400"/>
              <a:ext cx="1729739" cy="307975"/>
            </a:xfrm>
            <a:custGeom>
              <a:avLst/>
              <a:gdLst/>
              <a:ahLst/>
              <a:cxnLst/>
              <a:rect l="l" t="t" r="r" b="b"/>
              <a:pathLst>
                <a:path w="1729739" h="307975">
                  <a:moveTo>
                    <a:pt x="1729486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1729486" y="307771"/>
                  </a:lnTo>
                  <a:lnTo>
                    <a:pt x="172948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18514" y="6248400"/>
              <a:ext cx="1729739" cy="307975"/>
            </a:xfrm>
            <a:custGeom>
              <a:avLst/>
              <a:gdLst/>
              <a:ahLst/>
              <a:cxnLst/>
              <a:rect l="l" t="t" r="r" b="b"/>
              <a:pathLst>
                <a:path w="1729739" h="307975">
                  <a:moveTo>
                    <a:pt x="0" y="307771"/>
                  </a:moveTo>
                  <a:lnTo>
                    <a:pt x="1729486" y="307771"/>
                  </a:lnTo>
                  <a:lnTo>
                    <a:pt x="1729486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399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54100" y="2362200"/>
            <a:ext cx="6261735" cy="4203700"/>
            <a:chOff x="1054100" y="2362200"/>
            <a:chExt cx="6261735" cy="420370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314" y="2362200"/>
              <a:ext cx="6249924" cy="41624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66800" y="6245428"/>
              <a:ext cx="1687195" cy="307975"/>
            </a:xfrm>
            <a:custGeom>
              <a:avLst/>
              <a:gdLst/>
              <a:ahLst/>
              <a:cxnLst/>
              <a:rect l="l" t="t" r="r" b="b"/>
              <a:pathLst>
                <a:path w="1687195" h="307975">
                  <a:moveTo>
                    <a:pt x="1686941" y="0"/>
                  </a:moveTo>
                  <a:lnTo>
                    <a:pt x="0" y="0"/>
                  </a:lnTo>
                  <a:lnTo>
                    <a:pt x="0" y="307771"/>
                  </a:lnTo>
                  <a:lnTo>
                    <a:pt x="1686941" y="307771"/>
                  </a:lnTo>
                  <a:lnTo>
                    <a:pt x="168694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66800" y="6245428"/>
              <a:ext cx="1687195" cy="307975"/>
            </a:xfrm>
            <a:custGeom>
              <a:avLst/>
              <a:gdLst/>
              <a:ahLst/>
              <a:cxnLst/>
              <a:rect l="l" t="t" r="r" b="b"/>
              <a:pathLst>
                <a:path w="1687195" h="307975">
                  <a:moveTo>
                    <a:pt x="0" y="307771"/>
                  </a:moveTo>
                  <a:lnTo>
                    <a:pt x="1686941" y="307771"/>
                  </a:lnTo>
                  <a:lnTo>
                    <a:pt x="1686941" y="0"/>
                  </a:lnTo>
                  <a:lnTo>
                    <a:pt x="0" y="0"/>
                  </a:lnTo>
                  <a:lnTo>
                    <a:pt x="0" y="307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45844" y="6267399"/>
            <a:ext cx="14782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45994" y="856234"/>
            <a:ext cx="2555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WHAT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ENVIRONMENT</a:t>
            </a:r>
            <a:r>
              <a:rPr sz="1800" b="1" spc="3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1313434"/>
            <a:ext cx="6146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setting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which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particular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activity</a:t>
            </a:r>
            <a:r>
              <a:rPr sz="1800" dirty="0">
                <a:latin typeface="Calibri"/>
                <a:cs typeface="Calibri"/>
              </a:rPr>
              <a:t> 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carried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4800" y="1746250"/>
            <a:ext cx="7391400" cy="4959350"/>
            <a:chOff x="304800" y="1746250"/>
            <a:chExt cx="7391400" cy="4959350"/>
          </a:xfrm>
        </p:grpSpPr>
        <p:sp>
          <p:nvSpPr>
            <p:cNvPr id="10" name="object 10"/>
            <p:cNvSpPr/>
            <p:nvPr/>
          </p:nvSpPr>
          <p:spPr>
            <a:xfrm>
              <a:off x="2209800" y="1752600"/>
              <a:ext cx="3505200" cy="533400"/>
            </a:xfrm>
            <a:custGeom>
              <a:avLst/>
              <a:gdLst/>
              <a:ahLst/>
              <a:cxnLst/>
              <a:rect l="l" t="t" r="r" b="b"/>
              <a:pathLst>
                <a:path w="3505200" h="533400">
                  <a:moveTo>
                    <a:pt x="0" y="533400"/>
                  </a:moveTo>
                  <a:lnTo>
                    <a:pt x="1590" y="462491"/>
                  </a:lnTo>
                  <a:lnTo>
                    <a:pt x="6077" y="398780"/>
                  </a:lnTo>
                  <a:lnTo>
                    <a:pt x="13033" y="344805"/>
                  </a:lnTo>
                  <a:lnTo>
                    <a:pt x="22032" y="303106"/>
                  </a:lnTo>
                  <a:lnTo>
                    <a:pt x="44450" y="266700"/>
                  </a:lnTo>
                  <a:lnTo>
                    <a:pt x="1708150" y="266700"/>
                  </a:lnTo>
                  <a:lnTo>
                    <a:pt x="1719953" y="257175"/>
                  </a:lnTo>
                  <a:lnTo>
                    <a:pt x="1730567" y="230293"/>
                  </a:lnTo>
                  <a:lnTo>
                    <a:pt x="1739566" y="188595"/>
                  </a:lnTo>
                  <a:lnTo>
                    <a:pt x="1746522" y="134620"/>
                  </a:lnTo>
                  <a:lnTo>
                    <a:pt x="1751009" y="70908"/>
                  </a:lnTo>
                  <a:lnTo>
                    <a:pt x="1752600" y="0"/>
                  </a:lnTo>
                  <a:lnTo>
                    <a:pt x="1754190" y="70908"/>
                  </a:lnTo>
                  <a:lnTo>
                    <a:pt x="1758677" y="134619"/>
                  </a:lnTo>
                  <a:lnTo>
                    <a:pt x="1765633" y="188594"/>
                  </a:lnTo>
                  <a:lnTo>
                    <a:pt x="1774632" y="230293"/>
                  </a:lnTo>
                  <a:lnTo>
                    <a:pt x="1785246" y="257174"/>
                  </a:lnTo>
                  <a:lnTo>
                    <a:pt x="1797050" y="266700"/>
                  </a:lnTo>
                  <a:lnTo>
                    <a:pt x="3460750" y="266700"/>
                  </a:lnTo>
                  <a:lnTo>
                    <a:pt x="3472553" y="276225"/>
                  </a:lnTo>
                  <a:lnTo>
                    <a:pt x="3483167" y="303106"/>
                  </a:lnTo>
                  <a:lnTo>
                    <a:pt x="3492166" y="344804"/>
                  </a:lnTo>
                  <a:lnTo>
                    <a:pt x="3499122" y="398779"/>
                  </a:lnTo>
                  <a:lnTo>
                    <a:pt x="3503609" y="462491"/>
                  </a:lnTo>
                  <a:lnTo>
                    <a:pt x="3505200" y="533400"/>
                  </a:lnTo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2990850"/>
              <a:ext cx="7391400" cy="36957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2839085"/>
              <a:ext cx="7391400" cy="38569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936" y="2819400"/>
              <a:ext cx="6752463" cy="38862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50594" y="2459863"/>
            <a:ext cx="16084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Natural</a:t>
            </a:r>
            <a:r>
              <a:rPr sz="1400" b="1" spc="2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Environment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6175" y="2459863"/>
            <a:ext cx="1851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Man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made</a:t>
            </a:r>
            <a:r>
              <a:rPr sz="1400" b="1" spc="25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Environment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4" name="object 4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5834"/>
            <a:ext cx="2129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Traces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changes </a:t>
            </a:r>
            <a:r>
              <a:rPr sz="1800" spc="-1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Design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of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various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building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types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&amp; 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functions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 ,</a:t>
            </a:r>
            <a:r>
              <a:rPr sz="18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6098D"/>
                </a:solidFill>
                <a:latin typeface="Calibri"/>
                <a:cs typeface="Calibri"/>
              </a:rPr>
              <a:t>Structure, </a:t>
            </a:r>
            <a:r>
              <a:rPr sz="1800" b="1" spc="-395" dirty="0">
                <a:solidFill>
                  <a:srgbClr val="96098D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Construction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and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chi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 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2" name="object 12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18" name="object 18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Design</a:t>
            </a:r>
            <a:r>
              <a:rPr sz="1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800" b="1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various</a:t>
            </a:r>
            <a:r>
              <a:rPr sz="1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building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types</a:t>
            </a:r>
            <a:r>
              <a:rPr sz="1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&amp;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functions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438400" y="1524000"/>
            <a:ext cx="6705600" cy="5041900"/>
            <a:chOff x="2438400" y="1524000"/>
            <a:chExt cx="6705600" cy="504190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2690" y="1981212"/>
              <a:ext cx="6671183" cy="43994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1981212"/>
              <a:ext cx="6629400" cy="44165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1524000"/>
              <a:ext cx="6629399" cy="49720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1676400"/>
              <a:ext cx="6618732" cy="48482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8400" y="1828800"/>
              <a:ext cx="6705600" cy="47091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38400" y="2273808"/>
              <a:ext cx="6705599" cy="42915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267151"/>
            <a:ext cx="3182982" cy="552335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5" name="object 5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1465834"/>
            <a:ext cx="2127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Traces</a:t>
            </a:r>
            <a:r>
              <a:rPr sz="1800" b="1" spc="229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the</a:t>
            </a:r>
            <a:r>
              <a:rPr sz="1800" b="1" spc="24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changes</a:t>
            </a:r>
            <a:r>
              <a:rPr sz="1800" b="1" spc="229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1740153"/>
            <a:ext cx="2129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108075" algn="l"/>
                <a:tab pos="1425575" algn="l"/>
                <a:tab pos="1953895" algn="l"/>
              </a:tabLst>
            </a:pP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n	of	</a:t>
            </a:r>
            <a:r>
              <a:rPr sz="1800" b="1" spc="-25" dirty="0">
                <a:solidFill>
                  <a:srgbClr val="0F243E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ari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s 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u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ld</a:t>
            </a:r>
            <a:r>
              <a:rPr sz="1800" b="1" spc="-20" dirty="0">
                <a:solidFill>
                  <a:srgbClr val="0F243E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ng		ty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pe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s	&amp;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289175"/>
            <a:ext cx="2129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functions</a:t>
            </a:r>
            <a:r>
              <a:rPr sz="1800" b="1" spc="40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,</a:t>
            </a:r>
            <a:r>
              <a:rPr sz="1800" b="1" spc="2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Structure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, </a:t>
            </a:r>
            <a:r>
              <a:rPr sz="1800" b="1" spc="-395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Construction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and 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 a</a:t>
            </a:r>
            <a:r>
              <a:rPr sz="1800" b="1" spc="-30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chi</a:t>
            </a:r>
            <a:r>
              <a:rPr sz="1800" b="1" spc="-4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F243E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u</a:t>
            </a:r>
            <a:r>
              <a:rPr sz="1800" b="1" spc="-45" dirty="0">
                <a:solidFill>
                  <a:srgbClr val="0F243E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F243E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F243E"/>
                </a:solidFill>
                <a:latin typeface="Calibri"/>
                <a:cs typeface="Calibri"/>
              </a:rPr>
              <a:t>l  </a:t>
            </a:r>
            <a:r>
              <a:rPr sz="1800" b="1" spc="-5" dirty="0">
                <a:solidFill>
                  <a:srgbClr val="0F243E"/>
                </a:solidFill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5" name="object 15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21" name="object 21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  <a:tabLst>
                <a:tab pos="223964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Structures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64994" y="1313434"/>
            <a:ext cx="2094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What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1800" b="1" spc="3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 Structures?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64994" y="1686305"/>
            <a:ext cx="3589654" cy="125984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20" dirty="0">
                <a:latin typeface="Calibri"/>
                <a:cs typeface="Calibri"/>
              </a:rPr>
              <a:t>Various </a:t>
            </a:r>
            <a:r>
              <a:rPr sz="1800" spc="-5" dirty="0">
                <a:latin typeface="Calibri"/>
                <a:cs typeface="Calibri"/>
              </a:rPr>
              <a:t>elements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building</a:t>
            </a:r>
            <a:endParaRPr sz="1800">
              <a:latin typeface="Calibri"/>
              <a:cs typeface="Calibri"/>
            </a:endParaRPr>
          </a:p>
          <a:p>
            <a:pPr marL="100647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Calibri"/>
                <a:cs typeface="Calibri"/>
              </a:rPr>
              <a:t>How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these</a:t>
            </a:r>
            <a:r>
              <a:rPr sz="1800" spc="-5" dirty="0">
                <a:latin typeface="Calibri"/>
                <a:cs typeface="Calibri"/>
              </a:rPr>
              <a:t> elements</a:t>
            </a:r>
            <a:r>
              <a:rPr sz="1800" spc="-10" dirty="0">
                <a:latin typeface="Calibri"/>
                <a:cs typeface="Calibri"/>
              </a:rPr>
              <a:t> are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interrelated…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41194" y="3218815"/>
            <a:ext cx="2892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Purpose</a:t>
            </a:r>
            <a:r>
              <a:rPr sz="1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8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Structures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design</a:t>
            </a:r>
            <a:r>
              <a:rPr sz="1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1194" y="3558921"/>
            <a:ext cx="3037840" cy="16713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</a:t>
            </a:r>
            <a:r>
              <a:rPr sz="1800" spc="-6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e b</a:t>
            </a:r>
            <a:r>
              <a:rPr sz="1800" spc="-5" dirty="0">
                <a:latin typeface="Calibri"/>
                <a:cs typeface="Calibri"/>
              </a:rPr>
              <a:t>ui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din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83185" algn="ctr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Also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withstand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forces</a:t>
            </a:r>
            <a:r>
              <a:rPr sz="1800" spc="-5" dirty="0">
                <a:latin typeface="Calibri"/>
                <a:cs typeface="Calibri"/>
              </a:rPr>
              <a:t> which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41194" y="5342077"/>
            <a:ext cx="6858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6384" y="5204846"/>
            <a:ext cx="108013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5080" indent="-22225">
              <a:lnSpc>
                <a:spcPct val="15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Dead </a:t>
            </a:r>
            <a:r>
              <a:rPr sz="1800" spc="-10" dirty="0">
                <a:latin typeface="Calibri"/>
                <a:cs typeface="Calibri"/>
              </a:rPr>
              <a:t>load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Live</a:t>
            </a:r>
            <a:r>
              <a:rPr sz="1800" spc="-5" dirty="0">
                <a:latin typeface="Calibri"/>
                <a:cs typeface="Calibri"/>
              </a:rPr>
              <a:t> load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Wind </a:t>
            </a:r>
            <a:r>
              <a:rPr sz="1800" spc="-20" dirty="0">
                <a:latin typeface="Calibri"/>
                <a:cs typeface="Calibri"/>
              </a:rPr>
              <a:t>force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Snow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force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781800" y="1524000"/>
            <a:ext cx="838200" cy="381000"/>
          </a:xfrm>
          <a:custGeom>
            <a:avLst/>
            <a:gdLst/>
            <a:ahLst/>
            <a:cxnLst/>
            <a:rect l="l" t="t" r="r" b="b"/>
            <a:pathLst>
              <a:path w="838200" h="381000">
                <a:moveTo>
                  <a:pt x="838200" y="0"/>
                </a:moveTo>
                <a:lnTo>
                  <a:pt x="0" y="0"/>
                </a:lnTo>
                <a:lnTo>
                  <a:pt x="0" y="381000"/>
                </a:lnTo>
                <a:lnTo>
                  <a:pt x="838200" y="381000"/>
                </a:lnTo>
                <a:lnTo>
                  <a:pt x="838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6800" y="2438400"/>
            <a:ext cx="304800" cy="228600"/>
          </a:xfrm>
          <a:custGeom>
            <a:avLst/>
            <a:gdLst/>
            <a:ahLst/>
            <a:cxnLst/>
            <a:rect l="l" t="t" r="r" b="b"/>
            <a:pathLst>
              <a:path w="304800" h="228600">
                <a:moveTo>
                  <a:pt x="304800" y="0"/>
                </a:moveTo>
                <a:lnTo>
                  <a:pt x="0" y="0"/>
                </a:lnTo>
                <a:lnTo>
                  <a:pt x="0" y="228600"/>
                </a:lnTo>
                <a:lnTo>
                  <a:pt x="304800" y="2286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99859" y="2465451"/>
            <a:ext cx="668020" cy="1036319"/>
          </a:xfrm>
          <a:custGeom>
            <a:avLst/>
            <a:gdLst/>
            <a:ahLst/>
            <a:cxnLst/>
            <a:rect l="l" t="t" r="r" b="b"/>
            <a:pathLst>
              <a:path w="668020" h="1036320">
                <a:moveTo>
                  <a:pt x="580263" y="0"/>
                </a:moveTo>
                <a:lnTo>
                  <a:pt x="0" y="984758"/>
                </a:lnTo>
                <a:lnTo>
                  <a:pt x="87375" y="1036193"/>
                </a:lnTo>
                <a:lnTo>
                  <a:pt x="667638" y="51435"/>
                </a:lnTo>
                <a:lnTo>
                  <a:pt x="5802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81800" y="3581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86600" y="4800600"/>
            <a:ext cx="533400" cy="304800"/>
          </a:xfrm>
          <a:custGeom>
            <a:avLst/>
            <a:gdLst/>
            <a:ahLst/>
            <a:cxnLst/>
            <a:rect l="l" t="t" r="r" b="b"/>
            <a:pathLst>
              <a:path w="533400" h="304800">
                <a:moveTo>
                  <a:pt x="533400" y="0"/>
                </a:moveTo>
                <a:lnTo>
                  <a:pt x="0" y="0"/>
                </a:lnTo>
                <a:lnTo>
                  <a:pt x="0" y="304800"/>
                </a:lnTo>
                <a:lnTo>
                  <a:pt x="533400" y="3048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82000" y="4648200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381000" y="0"/>
                </a:moveTo>
                <a:lnTo>
                  <a:pt x="0" y="0"/>
                </a:lnTo>
                <a:lnTo>
                  <a:pt x="0" y="228600"/>
                </a:lnTo>
                <a:lnTo>
                  <a:pt x="381000" y="2286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29600" y="5715000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457200" y="0"/>
                </a:moveTo>
                <a:lnTo>
                  <a:pt x="0" y="0"/>
                </a:lnTo>
                <a:lnTo>
                  <a:pt x="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67400" y="5791200"/>
            <a:ext cx="1219200" cy="1066800"/>
          </a:xfrm>
          <a:custGeom>
            <a:avLst/>
            <a:gdLst/>
            <a:ahLst/>
            <a:cxnLst/>
            <a:rect l="l" t="t" r="r" b="b"/>
            <a:pathLst>
              <a:path w="1219200" h="1066800">
                <a:moveTo>
                  <a:pt x="1219200" y="0"/>
                </a:moveTo>
                <a:lnTo>
                  <a:pt x="0" y="0"/>
                </a:lnTo>
                <a:lnTo>
                  <a:pt x="0" y="1066800"/>
                </a:lnTo>
                <a:lnTo>
                  <a:pt x="1219200" y="1066800"/>
                </a:lnTo>
                <a:lnTo>
                  <a:pt x="1219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1600"/>
            <a:ext cx="2286000" cy="4009390"/>
          </a:xfrm>
          <a:custGeom>
            <a:avLst/>
            <a:gdLst/>
            <a:ahLst/>
            <a:cxnLst/>
            <a:rect l="l" t="t" r="r" b="b"/>
            <a:pathLst>
              <a:path w="2286000" h="4009390">
                <a:moveTo>
                  <a:pt x="0" y="4009008"/>
                </a:moveTo>
                <a:lnTo>
                  <a:pt x="2286000" y="4009008"/>
                </a:lnTo>
                <a:lnTo>
                  <a:pt x="2286000" y="0"/>
                </a:lnTo>
                <a:lnTo>
                  <a:pt x="0" y="0"/>
                </a:lnTo>
                <a:lnTo>
                  <a:pt x="0" y="4009008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761999"/>
            <a:ext cx="2311400" cy="622300"/>
            <a:chOff x="-12700" y="761999"/>
            <a:chExt cx="2311400" cy="622300"/>
          </a:xfrm>
        </p:grpSpPr>
        <p:sp>
          <p:nvSpPr>
            <p:cNvPr id="4" name="object 4"/>
            <p:cNvSpPr/>
            <p:nvPr/>
          </p:nvSpPr>
          <p:spPr>
            <a:xfrm>
              <a:off x="0" y="761999"/>
              <a:ext cx="2286000" cy="25400"/>
            </a:xfrm>
            <a:custGeom>
              <a:avLst/>
              <a:gdLst/>
              <a:ahLst/>
              <a:cxnLst/>
              <a:rect l="l" t="t" r="r" b="b"/>
              <a:pathLst>
                <a:path w="2286000" h="25400">
                  <a:moveTo>
                    <a:pt x="0" y="24828"/>
                  </a:moveTo>
                  <a:lnTo>
                    <a:pt x="2286000" y="24828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4828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86828"/>
              <a:ext cx="2286000" cy="584835"/>
            </a:xfrm>
            <a:custGeom>
              <a:avLst/>
              <a:gdLst/>
              <a:ahLst/>
              <a:cxnLst/>
              <a:rect l="l" t="t" r="r" b="b"/>
              <a:pathLst>
                <a:path w="2286000" h="584835">
                  <a:moveTo>
                    <a:pt x="0" y="584771"/>
                  </a:moveTo>
                  <a:lnTo>
                    <a:pt x="2286000" y="58477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584771"/>
                  </a:lnTo>
                  <a:close/>
                </a:path>
              </a:pathLst>
            </a:custGeom>
            <a:ln w="25400">
              <a:solidFill>
                <a:srgbClr val="8B38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700" y="799528"/>
            <a:ext cx="2260600" cy="55943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20320" rIns="0" bIns="0" rtlCol="0">
            <a:spAutoFit/>
          </a:bodyPr>
          <a:lstStyle/>
          <a:p>
            <a:pPr marL="492125" marR="485775" indent="137160">
              <a:lnSpc>
                <a:spcPct val="100000"/>
              </a:lnSpc>
              <a:spcBef>
                <a:spcPts val="160"/>
              </a:spcBef>
            </a:pP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HISTORY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OF 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 A</a:t>
            </a:r>
            <a:r>
              <a:rPr sz="1600" b="1" spc="-2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CH</a:t>
            </a:r>
            <a:r>
              <a:rPr sz="1600" b="1" spc="-15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1600" b="1" spc="-10" dirty="0">
                <a:solidFill>
                  <a:srgbClr val="0D0D0D"/>
                </a:solidFill>
                <a:latin typeface="Calibri"/>
                <a:cs typeface="Calibri"/>
              </a:rPr>
              <a:t>TU</a:t>
            </a:r>
            <a:r>
              <a:rPr sz="1600" b="1" spc="-5" dirty="0">
                <a:solidFill>
                  <a:srgbClr val="0D0D0D"/>
                </a:solidFill>
                <a:latin typeface="Calibri"/>
                <a:cs typeface="Calibri"/>
              </a:rPr>
              <a:t>RE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465834"/>
            <a:ext cx="212915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Traces </a:t>
            </a:r>
            <a:r>
              <a:rPr sz="1800" b="1" spc="-10" dirty="0">
                <a:latin typeface="Calibri"/>
                <a:cs typeface="Calibri"/>
              </a:rPr>
              <a:t>the changes </a:t>
            </a:r>
            <a:r>
              <a:rPr sz="1800" b="1" spc="-15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Design</a:t>
            </a:r>
            <a:r>
              <a:rPr sz="1800" b="1" dirty="0">
                <a:latin typeface="Calibri"/>
                <a:cs typeface="Calibri"/>
              </a:rPr>
              <a:t> of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various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building</a:t>
            </a:r>
            <a:r>
              <a:rPr sz="1800" b="1" spc="-5" dirty="0">
                <a:latin typeface="Calibri"/>
                <a:cs typeface="Calibri"/>
              </a:rPr>
              <a:t> types</a:t>
            </a:r>
            <a:r>
              <a:rPr sz="1800" b="1" dirty="0">
                <a:latin typeface="Calibri"/>
                <a:cs typeface="Calibri"/>
              </a:rPr>
              <a:t> &amp;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functions</a:t>
            </a:r>
            <a:r>
              <a:rPr sz="1800" b="1" dirty="0">
                <a:latin typeface="Calibri"/>
                <a:cs typeface="Calibri"/>
              </a:rPr>
              <a:t> ,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50"/>
                </a:solidFill>
                <a:latin typeface="Calibri"/>
                <a:cs typeface="Calibri"/>
              </a:rPr>
              <a:t>Structure, </a:t>
            </a:r>
            <a:r>
              <a:rPr sz="1800" b="1" spc="-3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Construction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methods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05" y="2837815"/>
            <a:ext cx="547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2837815"/>
            <a:ext cx="1221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and </a:t>
            </a:r>
            <a:r>
              <a:rPr sz="1800" b="1" dirty="0">
                <a:latin typeface="Calibri"/>
                <a:cs typeface="Calibri"/>
              </a:rPr>
              <a:t> 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spc="-5" dirty="0">
                <a:latin typeface="Calibri"/>
                <a:cs typeface="Calibri"/>
              </a:rPr>
              <a:t>chi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  </a:t>
            </a:r>
            <a:r>
              <a:rPr sz="1800" b="1" spc="-5" dirty="0">
                <a:latin typeface="Calibri"/>
                <a:cs typeface="Calibri"/>
              </a:rPr>
              <a:t>elements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9600" y="4114787"/>
            <a:ext cx="969644" cy="369570"/>
          </a:xfrm>
          <a:prstGeom prst="rect">
            <a:avLst/>
          </a:prstGeom>
          <a:solidFill>
            <a:srgbClr val="9BBA58"/>
          </a:solidFill>
          <a:ln w="25400">
            <a:solidFill>
              <a:srgbClr val="70883E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-12700" y="5367908"/>
            <a:ext cx="2311400" cy="1503045"/>
            <a:chOff x="-12700" y="5367908"/>
            <a:chExt cx="2311400" cy="1503045"/>
          </a:xfrm>
        </p:grpSpPr>
        <p:sp>
          <p:nvSpPr>
            <p:cNvPr id="12" name="object 12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2286000" y="0"/>
                  </a:moveTo>
                  <a:lnTo>
                    <a:pt x="0" y="0"/>
                  </a:lnTo>
                  <a:lnTo>
                    <a:pt x="0" y="1477391"/>
                  </a:lnTo>
                  <a:lnTo>
                    <a:pt x="2286000" y="1477391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80608"/>
              <a:ext cx="2286000" cy="1477645"/>
            </a:xfrm>
            <a:custGeom>
              <a:avLst/>
              <a:gdLst/>
              <a:ahLst/>
              <a:cxnLst/>
              <a:rect l="l" t="t" r="r" b="b"/>
              <a:pathLst>
                <a:path w="2286000" h="1477645">
                  <a:moveTo>
                    <a:pt x="0" y="1477391"/>
                  </a:moveTo>
                  <a:lnTo>
                    <a:pt x="2286000" y="1477391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1477391"/>
                  </a:lnTo>
                  <a:close/>
                </a:path>
              </a:pathLst>
            </a:custGeom>
            <a:ln w="25400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439" y="5399633"/>
            <a:ext cx="7937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2552" y="5399633"/>
            <a:ext cx="98234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 marR="5080" indent="-268605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adit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s,  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439" y="5948273"/>
            <a:ext cx="2113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  <a:tabLst>
                <a:tab pos="1753870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s…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	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Primitive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Phases</a:t>
            </a:r>
            <a:r>
              <a:rPr sz="18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till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present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7900" y="4787900"/>
            <a:ext cx="254000" cy="406400"/>
            <a:chOff x="977900" y="4787900"/>
            <a:chExt cx="254000" cy="406400"/>
          </a:xfrm>
        </p:grpSpPr>
        <p:sp>
          <p:nvSpPr>
            <p:cNvPr id="18" name="object 18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171450" y="0"/>
                  </a:moveTo>
                  <a:lnTo>
                    <a:pt x="57150" y="0"/>
                  </a:lnTo>
                  <a:lnTo>
                    <a:pt x="57150" y="266700"/>
                  </a:lnTo>
                  <a:lnTo>
                    <a:pt x="0" y="266700"/>
                  </a:lnTo>
                  <a:lnTo>
                    <a:pt x="114300" y="381000"/>
                  </a:lnTo>
                  <a:lnTo>
                    <a:pt x="228600" y="266700"/>
                  </a:lnTo>
                  <a:lnTo>
                    <a:pt x="171450" y="266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600" y="4800600"/>
              <a:ext cx="228600" cy="381000"/>
            </a:xfrm>
            <a:custGeom>
              <a:avLst/>
              <a:gdLst/>
              <a:ahLst/>
              <a:cxnLst/>
              <a:rect l="l" t="t" r="r" b="b"/>
              <a:pathLst>
                <a:path w="228600" h="381000">
                  <a:moveTo>
                    <a:pt x="0" y="266700"/>
                  </a:moveTo>
                  <a:lnTo>
                    <a:pt x="57150" y="266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266700"/>
                  </a:lnTo>
                  <a:lnTo>
                    <a:pt x="228600" y="266700"/>
                  </a:lnTo>
                  <a:lnTo>
                    <a:pt x="114300" y="38100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0" y="304800"/>
            <a:ext cx="9144000" cy="457200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91440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0" y="457200"/>
                </a:lnTo>
                <a:lnTo>
                  <a:pt x="9144000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49500" y="837171"/>
            <a:ext cx="6654800" cy="3949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31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40"/>
              </a:spcBef>
              <a:tabLst>
                <a:tab pos="2239645" algn="l"/>
              </a:tabLst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Traces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in	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Structures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362200" y="1905000"/>
            <a:ext cx="6781800" cy="4191000"/>
            <a:chOff x="2362200" y="1905000"/>
            <a:chExt cx="6781800" cy="419100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2057349"/>
              <a:ext cx="6468872" cy="380530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2438400"/>
              <a:ext cx="3723894" cy="26670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2200" y="2133600"/>
              <a:ext cx="2752725" cy="295275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400" y="2285949"/>
              <a:ext cx="6649847" cy="34528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9045" y="2214245"/>
              <a:ext cx="6213729" cy="380555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46781" y="2294381"/>
              <a:ext cx="6697217" cy="37467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12746" y="1905000"/>
              <a:ext cx="6578854" cy="41910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62200" y="1981161"/>
              <a:ext cx="6624193" cy="4114038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441194" y="6114999"/>
            <a:ext cx="3261360" cy="528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88900" marR="5080" indent="-76200">
              <a:lnSpc>
                <a:spcPts val="1800"/>
              </a:lnSpc>
              <a:spcBef>
                <a:spcPts val="459"/>
              </a:spcBef>
            </a:pPr>
            <a:r>
              <a:rPr sz="1800" spc="-525" dirty="0">
                <a:latin typeface="Calibri"/>
                <a:cs typeface="Calibri"/>
              </a:rPr>
              <a:t>SCTSrutaeonvsnesdesrb-hireuNadnta(ct</a:t>
            </a:r>
            <a:r>
              <a:rPr sz="1800" i="1" spc="-525" dirty="0">
                <a:latin typeface="Calibri"/>
                <a:cs typeface="Calibri"/>
              </a:rPr>
              <a:t>k</a:t>
            </a:r>
            <a:r>
              <a:rPr sz="1800" spc="-525" dirty="0">
                <a:latin typeface="Calibri"/>
                <a:cs typeface="Calibri"/>
              </a:rPr>
              <a:t>hu</a:t>
            </a:r>
            <a:r>
              <a:rPr sz="1800" i="1" spc="-525" dirty="0">
                <a:latin typeface="Calibri"/>
                <a:cs typeface="Calibri"/>
              </a:rPr>
              <a:t>a</a:t>
            </a:r>
            <a:r>
              <a:rPr sz="1800" spc="-525" dirty="0">
                <a:latin typeface="Calibri"/>
                <a:cs typeface="Calibri"/>
              </a:rPr>
              <a:t>er</a:t>
            </a:r>
            <a:r>
              <a:rPr sz="1800" i="1" spc="-525" dirty="0">
                <a:latin typeface="Calibri"/>
                <a:cs typeface="Calibri"/>
              </a:rPr>
              <a:t>t</a:t>
            </a:r>
            <a:r>
              <a:rPr sz="1800" spc="-525" dirty="0">
                <a:latin typeface="Calibri"/>
                <a:cs typeface="Calibri"/>
              </a:rPr>
              <a:t>as</a:t>
            </a:r>
            <a:r>
              <a:rPr sz="1800" i="1" spc="-525" dirty="0">
                <a:latin typeface="Calibri"/>
                <a:cs typeface="Calibri"/>
              </a:rPr>
              <a:t>c</a:t>
            </a:r>
            <a:r>
              <a:rPr sz="1800" spc="-525" dirty="0">
                <a:latin typeface="Calibri"/>
                <a:cs typeface="Calibri"/>
              </a:rPr>
              <a:t>l</a:t>
            </a:r>
            <a:r>
              <a:rPr sz="1800" i="1" spc="-525" dirty="0">
                <a:latin typeface="Calibri"/>
                <a:cs typeface="Calibri"/>
              </a:rPr>
              <a:t>h</a:t>
            </a:r>
            <a:r>
              <a:rPr sz="1800" spc="-525" dirty="0">
                <a:latin typeface="Calibri"/>
                <a:cs typeface="Calibri"/>
              </a:rPr>
              <a:t>af</a:t>
            </a:r>
            <a:r>
              <a:rPr sz="1800" i="1" spc="-525" dirty="0">
                <a:latin typeface="Calibri"/>
                <a:cs typeface="Calibri"/>
              </a:rPr>
              <a:t>a</a:t>
            </a:r>
            <a:r>
              <a:rPr sz="1800" spc="-525" dirty="0">
                <a:latin typeface="Calibri"/>
                <a:cs typeface="Calibri"/>
              </a:rPr>
              <a:t>onrd)mblearaitcivokenhssouse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Falling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water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house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Pennsylvania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438400" y="1524038"/>
            <a:ext cx="6553200" cy="4800600"/>
            <a:chOff x="2438400" y="1524038"/>
            <a:chExt cx="6553200" cy="4800600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4600" y="1904999"/>
              <a:ext cx="5715000" cy="433387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4600" y="1524038"/>
              <a:ext cx="6400800" cy="479437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14600" y="2286000"/>
              <a:ext cx="6461759" cy="40386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38400" y="2133561"/>
              <a:ext cx="6553200" cy="41744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</TotalTime>
  <Words>693</Words>
  <Application>Microsoft Office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manish singh</cp:lastModifiedBy>
  <cp:revision>1</cp:revision>
  <dcterms:created xsi:type="dcterms:W3CDTF">2022-09-08T06:51:32Z</dcterms:created>
  <dcterms:modified xsi:type="dcterms:W3CDTF">2022-09-08T07:02:43Z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2022-09-08T00:00:00Z</vt:filetime>
  </property>
</Properties>
</file>