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4" r:id="rId14"/>
    <p:sldId id="275" r:id="rId15"/>
    <p:sldId id="276" r:id="rId16"/>
    <p:sldId id="277" r:id="rId17"/>
    <p:sldId id="279" r:id="rId18"/>
    <p:sldId id="292" r:id="rId1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ish singh" userId="d599cdbcd0ed2213" providerId="LiveId" clId="{83D40E25-3121-4360-BF87-042CDF52AA46}"/>
    <pc:docChg chg="delSld modSld">
      <pc:chgData name="manish singh" userId="d599cdbcd0ed2213" providerId="LiveId" clId="{83D40E25-3121-4360-BF87-042CDF52AA46}" dt="2022-09-08T08:08:03.956" v="85" actId="20577"/>
      <pc:docMkLst>
        <pc:docMk/>
      </pc:docMkLst>
      <pc:sldChg chg="addSp modSp mod">
        <pc:chgData name="manish singh" userId="d599cdbcd0ed2213" providerId="LiveId" clId="{83D40E25-3121-4360-BF87-042CDF52AA46}" dt="2022-09-08T08:08:03.956" v="85" actId="20577"/>
        <pc:sldMkLst>
          <pc:docMk/>
          <pc:sldMk cId="0" sldId="256"/>
        </pc:sldMkLst>
        <pc:spChg chg="mod">
          <ac:chgData name="manish singh" userId="d599cdbcd0ed2213" providerId="LiveId" clId="{83D40E25-3121-4360-BF87-042CDF52AA46}" dt="2022-09-08T07:35:38.221" v="19" actId="1076"/>
          <ac:spMkLst>
            <pc:docMk/>
            <pc:sldMk cId="0" sldId="256"/>
            <ac:spMk id="2" creationId="{00000000-0000-0000-0000-000000000000}"/>
          </ac:spMkLst>
        </pc:spChg>
        <pc:spChg chg="mod">
          <ac:chgData name="manish singh" userId="d599cdbcd0ed2213" providerId="LiveId" clId="{83D40E25-3121-4360-BF87-042CDF52AA46}" dt="2022-09-08T08:08:03.956" v="85" actId="20577"/>
          <ac:spMkLst>
            <pc:docMk/>
            <pc:sldMk cId="0" sldId="256"/>
            <ac:spMk id="3" creationId="{00000000-0000-0000-0000-000000000000}"/>
          </ac:spMkLst>
        </pc:spChg>
        <pc:picChg chg="mod">
          <ac:chgData name="manish singh" userId="d599cdbcd0ed2213" providerId="LiveId" clId="{83D40E25-3121-4360-BF87-042CDF52AA46}" dt="2022-09-08T07:35:41.367" v="20" actId="1076"/>
          <ac:picMkLst>
            <pc:docMk/>
            <pc:sldMk cId="0" sldId="256"/>
            <ac:picMk id="4" creationId="{00000000-0000-0000-0000-000000000000}"/>
          </ac:picMkLst>
        </pc:picChg>
        <pc:picChg chg="add">
          <ac:chgData name="manish singh" userId="d599cdbcd0ed2213" providerId="LiveId" clId="{83D40E25-3121-4360-BF87-042CDF52AA46}" dt="2022-09-08T07:35:59.666" v="21" actId="22"/>
          <ac:picMkLst>
            <pc:docMk/>
            <pc:sldMk cId="0" sldId="256"/>
            <ac:picMk id="6" creationId="{79709C67-A21C-CD86-34EB-938C23908CE5}"/>
          </ac:picMkLst>
        </pc:picChg>
      </pc:sldChg>
      <pc:sldChg chg="del">
        <pc:chgData name="manish singh" userId="d599cdbcd0ed2213" providerId="LiveId" clId="{83D40E25-3121-4360-BF87-042CDF52AA46}" dt="2022-09-08T07:37:41.557" v="22" actId="47"/>
        <pc:sldMkLst>
          <pc:docMk/>
          <pc:sldMk cId="0" sldId="268"/>
        </pc:sldMkLst>
      </pc:sldChg>
      <pc:sldChg chg="del">
        <pc:chgData name="manish singh" userId="d599cdbcd0ed2213" providerId="LiveId" clId="{83D40E25-3121-4360-BF87-042CDF52AA46}" dt="2022-09-08T07:37:42.472" v="23" actId="47"/>
        <pc:sldMkLst>
          <pc:docMk/>
          <pc:sldMk cId="0" sldId="269"/>
        </pc:sldMkLst>
      </pc:sldChg>
      <pc:sldChg chg="del">
        <pc:chgData name="manish singh" userId="d599cdbcd0ed2213" providerId="LiveId" clId="{83D40E25-3121-4360-BF87-042CDF52AA46}" dt="2022-09-08T07:37:45.089" v="24" actId="47"/>
        <pc:sldMkLst>
          <pc:docMk/>
          <pc:sldMk cId="0" sldId="270"/>
        </pc:sldMkLst>
      </pc:sldChg>
      <pc:sldChg chg="del">
        <pc:chgData name="manish singh" userId="d599cdbcd0ed2213" providerId="LiveId" clId="{83D40E25-3121-4360-BF87-042CDF52AA46}" dt="2022-09-08T07:37:45.530" v="25" actId="47"/>
        <pc:sldMkLst>
          <pc:docMk/>
          <pc:sldMk cId="0" sldId="271"/>
        </pc:sldMkLst>
      </pc:sldChg>
      <pc:sldChg chg="del">
        <pc:chgData name="manish singh" userId="d599cdbcd0ed2213" providerId="LiveId" clId="{83D40E25-3121-4360-BF87-042CDF52AA46}" dt="2022-09-08T07:37:46.237" v="26" actId="47"/>
        <pc:sldMkLst>
          <pc:docMk/>
          <pc:sldMk cId="0" sldId="272"/>
        </pc:sldMkLst>
      </pc:sldChg>
      <pc:sldChg chg="del">
        <pc:chgData name="manish singh" userId="d599cdbcd0ed2213" providerId="LiveId" clId="{83D40E25-3121-4360-BF87-042CDF52AA46}" dt="2022-09-08T07:37:47.428" v="27" actId="47"/>
        <pc:sldMkLst>
          <pc:docMk/>
          <pc:sldMk cId="0" sldId="273"/>
        </pc:sldMkLst>
      </pc:sldChg>
      <pc:sldChg chg="del">
        <pc:chgData name="manish singh" userId="d599cdbcd0ed2213" providerId="LiveId" clId="{83D40E25-3121-4360-BF87-042CDF52AA46}" dt="2022-09-08T07:38:00.872" v="28" actId="47"/>
        <pc:sldMkLst>
          <pc:docMk/>
          <pc:sldMk cId="0" sldId="278"/>
        </pc:sldMkLst>
      </pc:sldChg>
      <pc:sldChg chg="del">
        <pc:chgData name="manish singh" userId="d599cdbcd0ed2213" providerId="LiveId" clId="{83D40E25-3121-4360-BF87-042CDF52AA46}" dt="2022-09-08T07:38:08.866" v="29" actId="47"/>
        <pc:sldMkLst>
          <pc:docMk/>
          <pc:sldMk cId="0" sldId="280"/>
        </pc:sldMkLst>
      </pc:sldChg>
      <pc:sldChg chg="del">
        <pc:chgData name="manish singh" userId="d599cdbcd0ed2213" providerId="LiveId" clId="{83D40E25-3121-4360-BF87-042CDF52AA46}" dt="2022-09-08T07:38:09.345" v="30" actId="47"/>
        <pc:sldMkLst>
          <pc:docMk/>
          <pc:sldMk cId="0" sldId="281"/>
        </pc:sldMkLst>
      </pc:sldChg>
      <pc:sldChg chg="del">
        <pc:chgData name="manish singh" userId="d599cdbcd0ed2213" providerId="LiveId" clId="{83D40E25-3121-4360-BF87-042CDF52AA46}" dt="2022-09-08T07:42:01.570" v="37" actId="47"/>
        <pc:sldMkLst>
          <pc:docMk/>
          <pc:sldMk cId="0" sldId="282"/>
        </pc:sldMkLst>
      </pc:sldChg>
      <pc:sldChg chg="del">
        <pc:chgData name="manish singh" userId="d599cdbcd0ed2213" providerId="LiveId" clId="{83D40E25-3121-4360-BF87-042CDF52AA46}" dt="2022-09-08T07:38:13.107" v="31" actId="47"/>
        <pc:sldMkLst>
          <pc:docMk/>
          <pc:sldMk cId="0" sldId="283"/>
        </pc:sldMkLst>
      </pc:sldChg>
      <pc:sldChg chg="del">
        <pc:chgData name="manish singh" userId="d599cdbcd0ed2213" providerId="LiveId" clId="{83D40E25-3121-4360-BF87-042CDF52AA46}" dt="2022-09-08T07:38:14.362" v="32" actId="47"/>
        <pc:sldMkLst>
          <pc:docMk/>
          <pc:sldMk cId="0" sldId="284"/>
        </pc:sldMkLst>
      </pc:sldChg>
      <pc:sldChg chg="del">
        <pc:chgData name="manish singh" userId="d599cdbcd0ed2213" providerId="LiveId" clId="{83D40E25-3121-4360-BF87-042CDF52AA46}" dt="2022-09-08T07:42:02.396" v="38" actId="47"/>
        <pc:sldMkLst>
          <pc:docMk/>
          <pc:sldMk cId="0" sldId="285"/>
        </pc:sldMkLst>
      </pc:sldChg>
      <pc:sldChg chg="del">
        <pc:chgData name="manish singh" userId="d599cdbcd0ed2213" providerId="LiveId" clId="{83D40E25-3121-4360-BF87-042CDF52AA46}" dt="2022-09-08T07:42:03.633" v="39" actId="47"/>
        <pc:sldMkLst>
          <pc:docMk/>
          <pc:sldMk cId="0" sldId="286"/>
        </pc:sldMkLst>
      </pc:sldChg>
      <pc:sldChg chg="del">
        <pc:chgData name="manish singh" userId="d599cdbcd0ed2213" providerId="LiveId" clId="{83D40E25-3121-4360-BF87-042CDF52AA46}" dt="2022-09-08T07:38:55.440" v="33" actId="47"/>
        <pc:sldMkLst>
          <pc:docMk/>
          <pc:sldMk cId="0" sldId="287"/>
        </pc:sldMkLst>
      </pc:sldChg>
      <pc:sldChg chg="del">
        <pc:chgData name="manish singh" userId="d599cdbcd0ed2213" providerId="LiveId" clId="{83D40E25-3121-4360-BF87-042CDF52AA46}" dt="2022-09-08T07:38:57.883" v="34" actId="47"/>
        <pc:sldMkLst>
          <pc:docMk/>
          <pc:sldMk cId="0" sldId="288"/>
        </pc:sldMkLst>
      </pc:sldChg>
      <pc:sldChg chg="del">
        <pc:chgData name="manish singh" userId="d599cdbcd0ed2213" providerId="LiveId" clId="{83D40E25-3121-4360-BF87-042CDF52AA46}" dt="2022-09-08T07:42:04.541" v="40" actId="47"/>
        <pc:sldMkLst>
          <pc:docMk/>
          <pc:sldMk cId="0" sldId="289"/>
        </pc:sldMkLst>
      </pc:sldChg>
      <pc:sldChg chg="del">
        <pc:chgData name="manish singh" userId="d599cdbcd0ed2213" providerId="LiveId" clId="{83D40E25-3121-4360-BF87-042CDF52AA46}" dt="2022-09-08T07:39:02.490" v="35" actId="47"/>
        <pc:sldMkLst>
          <pc:docMk/>
          <pc:sldMk cId="0" sldId="290"/>
        </pc:sldMkLst>
      </pc:sldChg>
      <pc:sldChg chg="del">
        <pc:chgData name="manish singh" userId="d599cdbcd0ed2213" providerId="LiveId" clId="{83D40E25-3121-4360-BF87-042CDF52AA46}" dt="2022-09-08T07:39:03.622" v="36" actId="47"/>
        <pc:sldMkLst>
          <pc:docMk/>
          <pc:sldMk cId="0" sldId="291"/>
        </pc:sldMkLst>
      </pc:sldChg>
      <pc:sldChg chg="del">
        <pc:chgData name="manish singh" userId="d599cdbcd0ed2213" providerId="LiveId" clId="{83D40E25-3121-4360-BF87-042CDF52AA46}" dt="2022-09-08T07:42:44.933" v="58" actId="47"/>
        <pc:sldMkLst>
          <pc:docMk/>
          <pc:sldMk cId="0" sldId="293"/>
        </pc:sldMkLst>
      </pc:sldChg>
      <pc:sldChg chg="del">
        <pc:chgData name="manish singh" userId="d599cdbcd0ed2213" providerId="LiveId" clId="{83D40E25-3121-4360-BF87-042CDF52AA46}" dt="2022-09-08T07:42:43.564" v="57" actId="47"/>
        <pc:sldMkLst>
          <pc:docMk/>
          <pc:sldMk cId="0" sldId="294"/>
        </pc:sldMkLst>
      </pc:sldChg>
      <pc:sldChg chg="del">
        <pc:chgData name="manish singh" userId="d599cdbcd0ed2213" providerId="LiveId" clId="{83D40E25-3121-4360-BF87-042CDF52AA46}" dt="2022-09-08T07:42:42.980" v="56" actId="47"/>
        <pc:sldMkLst>
          <pc:docMk/>
          <pc:sldMk cId="0" sldId="295"/>
        </pc:sldMkLst>
      </pc:sldChg>
      <pc:sldChg chg="del">
        <pc:chgData name="manish singh" userId="d599cdbcd0ed2213" providerId="LiveId" clId="{83D40E25-3121-4360-BF87-042CDF52AA46}" dt="2022-09-08T07:42:42.063" v="55" actId="47"/>
        <pc:sldMkLst>
          <pc:docMk/>
          <pc:sldMk cId="0" sldId="296"/>
        </pc:sldMkLst>
      </pc:sldChg>
      <pc:sldChg chg="del">
        <pc:chgData name="manish singh" userId="d599cdbcd0ed2213" providerId="LiveId" clId="{83D40E25-3121-4360-BF87-042CDF52AA46}" dt="2022-09-08T07:42:41.431" v="54" actId="47"/>
        <pc:sldMkLst>
          <pc:docMk/>
          <pc:sldMk cId="0" sldId="297"/>
        </pc:sldMkLst>
      </pc:sldChg>
      <pc:sldChg chg="del">
        <pc:chgData name="manish singh" userId="d599cdbcd0ed2213" providerId="LiveId" clId="{83D40E25-3121-4360-BF87-042CDF52AA46}" dt="2022-09-08T07:42:40.325" v="53" actId="47"/>
        <pc:sldMkLst>
          <pc:docMk/>
          <pc:sldMk cId="0" sldId="298"/>
        </pc:sldMkLst>
      </pc:sldChg>
      <pc:sldChg chg="del">
        <pc:chgData name="manish singh" userId="d599cdbcd0ed2213" providerId="LiveId" clId="{83D40E25-3121-4360-BF87-042CDF52AA46}" dt="2022-09-08T07:42:39.497" v="52" actId="47"/>
        <pc:sldMkLst>
          <pc:docMk/>
          <pc:sldMk cId="0" sldId="299"/>
        </pc:sldMkLst>
      </pc:sldChg>
      <pc:sldChg chg="del">
        <pc:chgData name="manish singh" userId="d599cdbcd0ed2213" providerId="LiveId" clId="{83D40E25-3121-4360-BF87-042CDF52AA46}" dt="2022-09-08T07:42:38.854" v="51" actId="47"/>
        <pc:sldMkLst>
          <pc:docMk/>
          <pc:sldMk cId="0" sldId="300"/>
        </pc:sldMkLst>
      </pc:sldChg>
      <pc:sldChg chg="del">
        <pc:chgData name="manish singh" userId="d599cdbcd0ed2213" providerId="LiveId" clId="{83D40E25-3121-4360-BF87-042CDF52AA46}" dt="2022-09-08T07:42:38.047" v="50" actId="47"/>
        <pc:sldMkLst>
          <pc:docMk/>
          <pc:sldMk cId="0" sldId="301"/>
        </pc:sldMkLst>
      </pc:sldChg>
      <pc:sldChg chg="del">
        <pc:chgData name="manish singh" userId="d599cdbcd0ed2213" providerId="LiveId" clId="{83D40E25-3121-4360-BF87-042CDF52AA46}" dt="2022-09-08T07:42:37.079" v="49" actId="47"/>
        <pc:sldMkLst>
          <pc:docMk/>
          <pc:sldMk cId="0" sldId="302"/>
        </pc:sldMkLst>
      </pc:sldChg>
      <pc:sldChg chg="del">
        <pc:chgData name="manish singh" userId="d599cdbcd0ed2213" providerId="LiveId" clId="{83D40E25-3121-4360-BF87-042CDF52AA46}" dt="2022-09-08T07:42:35.054" v="48" actId="47"/>
        <pc:sldMkLst>
          <pc:docMk/>
          <pc:sldMk cId="0" sldId="303"/>
        </pc:sldMkLst>
      </pc:sldChg>
      <pc:sldChg chg="del">
        <pc:chgData name="manish singh" userId="d599cdbcd0ed2213" providerId="LiveId" clId="{83D40E25-3121-4360-BF87-042CDF52AA46}" dt="2022-09-08T07:42:33.673" v="47" actId="47"/>
        <pc:sldMkLst>
          <pc:docMk/>
          <pc:sldMk cId="0" sldId="304"/>
        </pc:sldMkLst>
      </pc:sldChg>
      <pc:sldChg chg="del">
        <pc:chgData name="manish singh" userId="d599cdbcd0ed2213" providerId="LiveId" clId="{83D40E25-3121-4360-BF87-042CDF52AA46}" dt="2022-09-08T07:42:32.715" v="46" actId="47"/>
        <pc:sldMkLst>
          <pc:docMk/>
          <pc:sldMk cId="0" sldId="305"/>
        </pc:sldMkLst>
      </pc:sldChg>
      <pc:sldChg chg="del">
        <pc:chgData name="manish singh" userId="d599cdbcd0ed2213" providerId="LiveId" clId="{83D40E25-3121-4360-BF87-042CDF52AA46}" dt="2022-09-08T07:42:32.402" v="45" actId="47"/>
        <pc:sldMkLst>
          <pc:docMk/>
          <pc:sldMk cId="0" sldId="306"/>
        </pc:sldMkLst>
      </pc:sldChg>
      <pc:sldChg chg="del">
        <pc:chgData name="manish singh" userId="d599cdbcd0ed2213" providerId="LiveId" clId="{83D40E25-3121-4360-BF87-042CDF52AA46}" dt="2022-09-08T07:42:30.319" v="44" actId="47"/>
        <pc:sldMkLst>
          <pc:docMk/>
          <pc:sldMk cId="0" sldId="307"/>
        </pc:sldMkLst>
      </pc:sldChg>
      <pc:sldChg chg="del">
        <pc:chgData name="manish singh" userId="d599cdbcd0ed2213" providerId="LiveId" clId="{83D40E25-3121-4360-BF87-042CDF52AA46}" dt="2022-09-08T07:42:29.725" v="43" actId="47"/>
        <pc:sldMkLst>
          <pc:docMk/>
          <pc:sldMk cId="0" sldId="308"/>
        </pc:sldMkLst>
      </pc:sldChg>
      <pc:sldChg chg="del">
        <pc:chgData name="manish singh" userId="d599cdbcd0ed2213" providerId="LiveId" clId="{83D40E25-3121-4360-BF87-042CDF52AA46}" dt="2022-09-08T07:42:29.431" v="42" actId="47"/>
        <pc:sldMkLst>
          <pc:docMk/>
          <pc:sldMk cId="0" sldId="309"/>
        </pc:sldMkLst>
      </pc:sldChg>
      <pc:sldChg chg="del">
        <pc:chgData name="manish singh" userId="d599cdbcd0ed2213" providerId="LiveId" clId="{83D40E25-3121-4360-BF87-042CDF52AA46}" dt="2022-09-08T07:42:29.049" v="41" actId="47"/>
        <pc:sldMkLst>
          <pc:docMk/>
          <pc:sldMk cId="0" sldId="31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229995" y="1177290"/>
            <a:ext cx="6684009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3333C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3333C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3333C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52400"/>
            <a:ext cx="9144000" cy="609854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8838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1087119"/>
            <a:ext cx="9144000" cy="156082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2647950"/>
            <a:ext cx="9144000" cy="156083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4208779"/>
            <a:ext cx="9144000" cy="1560830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5769609"/>
            <a:ext cx="9144000" cy="10883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29969" y="436879"/>
            <a:ext cx="7080884" cy="1488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3333C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63269" y="1901190"/>
            <a:ext cx="4644390" cy="40017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jp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4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8.jp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4400" y="2286000"/>
            <a:ext cx="755332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0125" algn="l"/>
              </a:tabLst>
            </a:pPr>
            <a:r>
              <a:rPr sz="8000" dirty="0"/>
              <a:t>H</a:t>
            </a:r>
            <a:r>
              <a:rPr sz="8000" spc="-5" dirty="0"/>
              <a:t>u</a:t>
            </a:r>
            <a:r>
              <a:rPr sz="8000" spc="-10" dirty="0"/>
              <a:t>m</a:t>
            </a:r>
            <a:r>
              <a:rPr sz="8000" dirty="0"/>
              <a:t>an	</a:t>
            </a:r>
            <a:r>
              <a:rPr sz="8000" spc="-10" dirty="0"/>
              <a:t>evolution</a:t>
            </a:r>
            <a:endParaRPr sz="8000" dirty="0"/>
          </a:p>
        </p:txBody>
      </p:sp>
      <p:sp>
        <p:nvSpPr>
          <p:cNvPr id="3" name="object 3"/>
          <p:cNvSpPr txBox="1"/>
          <p:nvPr/>
        </p:nvSpPr>
        <p:spPr>
          <a:xfrm>
            <a:off x="7772400" y="6400800"/>
            <a:ext cx="190500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400" b="1" spc="-5" dirty="0">
                <a:latin typeface="Times New Roman"/>
                <a:cs typeface="Times New Roman"/>
              </a:rPr>
              <a:t>Manish Kumar</a:t>
            </a:r>
            <a:endParaRPr sz="1400" dirty="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57400" y="4234180"/>
            <a:ext cx="5029200" cy="731520"/>
          </a:xfrm>
          <a:prstGeom prst="rect">
            <a:avLst/>
          </a:prstGeom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79709C67-A21C-CD86-34EB-938C23908C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152400"/>
            <a:ext cx="7016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108838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087119"/>
              <a:ext cx="9144000" cy="156082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2647950"/>
              <a:ext cx="9144000" cy="156083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4208779"/>
              <a:ext cx="9144000" cy="156083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5769609"/>
              <a:ext cx="9144000" cy="1088390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39975" marR="5080" indent="-232791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FFCC00"/>
                </a:solidFill>
              </a:rPr>
              <a:t>Important stages in </a:t>
            </a:r>
            <a:r>
              <a:rPr spc="-10" dirty="0">
                <a:solidFill>
                  <a:srgbClr val="FFCC00"/>
                </a:solidFill>
              </a:rPr>
              <a:t>human </a:t>
            </a:r>
            <a:r>
              <a:rPr spc="-1190" dirty="0">
                <a:solidFill>
                  <a:srgbClr val="FFCC00"/>
                </a:solidFill>
              </a:rPr>
              <a:t> </a:t>
            </a:r>
            <a:r>
              <a:rPr spc="-5" dirty="0">
                <a:solidFill>
                  <a:srgbClr val="FFCC00"/>
                </a:solidFill>
              </a:rPr>
              <a:t>evolution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622300" indent="-609600">
              <a:lnSpc>
                <a:spcPct val="100000"/>
              </a:lnSpc>
              <a:spcBef>
                <a:spcPts val="1000"/>
              </a:spcBef>
              <a:buAutoNum type="arabicPeriod"/>
              <a:tabLst>
                <a:tab pos="621665" algn="l"/>
                <a:tab pos="622300" algn="l"/>
              </a:tabLst>
            </a:pPr>
            <a:r>
              <a:rPr dirty="0"/>
              <a:t>3.2</a:t>
            </a:r>
            <a:r>
              <a:rPr spc="-20" dirty="0"/>
              <a:t> </a:t>
            </a:r>
            <a:r>
              <a:rPr spc="-10" dirty="0"/>
              <a:t>million</a:t>
            </a:r>
            <a:r>
              <a:rPr spc="-30" dirty="0"/>
              <a:t> </a:t>
            </a:r>
            <a:r>
              <a:rPr spc="-5" dirty="0"/>
              <a:t>years</a:t>
            </a:r>
            <a:r>
              <a:rPr spc="-20" dirty="0"/>
              <a:t> </a:t>
            </a:r>
            <a:r>
              <a:rPr dirty="0"/>
              <a:t>ago</a:t>
            </a:r>
          </a:p>
          <a:p>
            <a:pPr marL="622300" indent="-609600">
              <a:lnSpc>
                <a:spcPct val="100000"/>
              </a:lnSpc>
              <a:spcBef>
                <a:spcPts val="900"/>
              </a:spcBef>
              <a:buAutoNum type="arabicPeriod"/>
              <a:tabLst>
                <a:tab pos="621665" algn="l"/>
                <a:tab pos="622300" algn="l"/>
              </a:tabLst>
            </a:pPr>
            <a:r>
              <a:rPr dirty="0"/>
              <a:t>3</a:t>
            </a:r>
            <a:r>
              <a:rPr spc="-30" dirty="0"/>
              <a:t> </a:t>
            </a:r>
            <a:r>
              <a:rPr spc="-5" dirty="0"/>
              <a:t>million</a:t>
            </a:r>
            <a:r>
              <a:rPr spc="-20" dirty="0"/>
              <a:t> </a:t>
            </a:r>
            <a:r>
              <a:rPr spc="-5" dirty="0"/>
              <a:t>years</a:t>
            </a:r>
            <a:r>
              <a:rPr spc="-25" dirty="0"/>
              <a:t> </a:t>
            </a:r>
            <a:r>
              <a:rPr dirty="0"/>
              <a:t>ago</a:t>
            </a:r>
          </a:p>
          <a:p>
            <a:pPr marL="622300" indent="-609600">
              <a:lnSpc>
                <a:spcPct val="100000"/>
              </a:lnSpc>
              <a:spcBef>
                <a:spcPts val="890"/>
              </a:spcBef>
              <a:buAutoNum type="arabicPeriod"/>
              <a:tabLst>
                <a:tab pos="621665" algn="l"/>
                <a:tab pos="622300" algn="l"/>
              </a:tabLst>
            </a:pPr>
            <a:r>
              <a:rPr dirty="0"/>
              <a:t>2</a:t>
            </a:r>
            <a:r>
              <a:rPr spc="-30" dirty="0"/>
              <a:t> </a:t>
            </a:r>
            <a:r>
              <a:rPr spc="-5" dirty="0"/>
              <a:t>million</a:t>
            </a:r>
            <a:r>
              <a:rPr spc="-20" dirty="0"/>
              <a:t> </a:t>
            </a:r>
            <a:r>
              <a:rPr spc="-5" dirty="0"/>
              <a:t>years</a:t>
            </a:r>
            <a:r>
              <a:rPr spc="-25" dirty="0"/>
              <a:t> </a:t>
            </a:r>
            <a:r>
              <a:rPr dirty="0"/>
              <a:t>ago</a:t>
            </a:r>
          </a:p>
          <a:p>
            <a:pPr marL="622300" indent="-609600">
              <a:lnSpc>
                <a:spcPct val="100000"/>
              </a:lnSpc>
              <a:spcBef>
                <a:spcPts val="900"/>
              </a:spcBef>
              <a:buAutoNum type="arabicPeriod"/>
              <a:tabLst>
                <a:tab pos="621665" algn="l"/>
                <a:tab pos="622300" algn="l"/>
              </a:tabLst>
            </a:pPr>
            <a:r>
              <a:rPr dirty="0"/>
              <a:t>1</a:t>
            </a:r>
            <a:r>
              <a:rPr spc="-30" dirty="0"/>
              <a:t> </a:t>
            </a:r>
            <a:r>
              <a:rPr spc="-5" dirty="0"/>
              <a:t>million</a:t>
            </a:r>
            <a:r>
              <a:rPr spc="-20" dirty="0"/>
              <a:t> </a:t>
            </a:r>
            <a:r>
              <a:rPr spc="-5" dirty="0"/>
              <a:t>years</a:t>
            </a:r>
            <a:r>
              <a:rPr spc="-25" dirty="0"/>
              <a:t> </a:t>
            </a:r>
            <a:r>
              <a:rPr dirty="0"/>
              <a:t>ago</a:t>
            </a:r>
          </a:p>
          <a:p>
            <a:pPr marL="622300" indent="-609600">
              <a:lnSpc>
                <a:spcPct val="100000"/>
              </a:lnSpc>
              <a:spcBef>
                <a:spcPts val="900"/>
              </a:spcBef>
              <a:buAutoNum type="arabicPeriod"/>
              <a:tabLst>
                <a:tab pos="621665" algn="l"/>
                <a:tab pos="622300" algn="l"/>
              </a:tabLst>
            </a:pPr>
            <a:r>
              <a:rPr dirty="0"/>
              <a:t>200,</a:t>
            </a:r>
            <a:r>
              <a:rPr spc="-30" dirty="0"/>
              <a:t> </a:t>
            </a:r>
            <a:r>
              <a:rPr dirty="0"/>
              <a:t>000</a:t>
            </a:r>
            <a:r>
              <a:rPr spc="-30" dirty="0"/>
              <a:t> </a:t>
            </a:r>
            <a:r>
              <a:rPr spc="-5" dirty="0"/>
              <a:t>years</a:t>
            </a:r>
            <a:r>
              <a:rPr spc="-25" dirty="0"/>
              <a:t> </a:t>
            </a:r>
            <a:r>
              <a:rPr dirty="0"/>
              <a:t>ago</a:t>
            </a:r>
          </a:p>
          <a:p>
            <a:pPr marL="622300" indent="-609600">
              <a:lnSpc>
                <a:spcPct val="100000"/>
              </a:lnSpc>
              <a:spcBef>
                <a:spcPts val="900"/>
              </a:spcBef>
              <a:buAutoNum type="arabicPeriod"/>
              <a:tabLst>
                <a:tab pos="621665" algn="l"/>
                <a:tab pos="622300" algn="l"/>
              </a:tabLst>
            </a:pPr>
            <a:r>
              <a:rPr dirty="0"/>
              <a:t>150,</a:t>
            </a:r>
            <a:r>
              <a:rPr spc="-30" dirty="0"/>
              <a:t> </a:t>
            </a:r>
            <a:r>
              <a:rPr dirty="0"/>
              <a:t>000</a:t>
            </a:r>
            <a:r>
              <a:rPr spc="-30" dirty="0"/>
              <a:t> </a:t>
            </a:r>
            <a:r>
              <a:rPr spc="-5" dirty="0"/>
              <a:t>years</a:t>
            </a:r>
            <a:r>
              <a:rPr spc="-25" dirty="0"/>
              <a:t> </a:t>
            </a:r>
            <a:r>
              <a:rPr dirty="0"/>
              <a:t>ago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108838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087119"/>
              <a:ext cx="9144000" cy="156082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2647950"/>
              <a:ext cx="9144000" cy="156083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4208779"/>
              <a:ext cx="9144000" cy="156083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5769609"/>
              <a:ext cx="9144000" cy="1088390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296669" y="1024890"/>
            <a:ext cx="6478905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"Hominid" refers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members of the human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family,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Hominidae,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which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consist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species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 from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the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 point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where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 the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human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line </a:t>
            </a:r>
            <a:r>
              <a:rPr sz="2400" spc="-6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splits from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apes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towards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 present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day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 humans.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96669" y="3600450"/>
            <a:ext cx="666242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Habitual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bipedal locomotion (movement</a:t>
            </a:r>
            <a:r>
              <a:rPr sz="24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on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10" dirty="0">
                <a:solidFill>
                  <a:srgbClr val="FFFFFF"/>
                </a:solidFill>
                <a:latin typeface="Arial"/>
                <a:cs typeface="Arial"/>
              </a:rPr>
              <a:t>two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legs),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an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upright position, and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large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brain that</a:t>
            </a:r>
            <a:r>
              <a:rPr sz="24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has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 lead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 to:</a:t>
            </a:r>
            <a:r>
              <a:rPr sz="24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tool use,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language,</a:t>
            </a:r>
            <a:r>
              <a:rPr sz="24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400" b="1" spc="-6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culture characterize hominids.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52400"/>
            <a:ext cx="9144000" cy="6098540"/>
            <a:chOff x="0" y="152400"/>
            <a:chExt cx="9144000" cy="6098540"/>
          </a:xfrm>
        </p:grpSpPr>
        <p:sp>
          <p:nvSpPr>
            <p:cNvPr id="3" name="object 3"/>
            <p:cNvSpPr/>
            <p:nvPr/>
          </p:nvSpPr>
          <p:spPr>
            <a:xfrm>
              <a:off x="6606540" y="2895600"/>
              <a:ext cx="937260" cy="250190"/>
            </a:xfrm>
            <a:custGeom>
              <a:avLst/>
              <a:gdLst/>
              <a:ahLst/>
              <a:cxnLst/>
              <a:rect l="l" t="t" r="r" b="b"/>
              <a:pathLst>
                <a:path w="937259" h="250189">
                  <a:moveTo>
                    <a:pt x="937259" y="0"/>
                  </a:moveTo>
                  <a:lnTo>
                    <a:pt x="0" y="250189"/>
                  </a:lnTo>
                </a:path>
              </a:pathLst>
            </a:custGeom>
            <a:ln w="762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400800" y="3030220"/>
              <a:ext cx="250190" cy="222250"/>
            </a:xfrm>
            <a:custGeom>
              <a:avLst/>
              <a:gdLst/>
              <a:ahLst/>
              <a:cxnLst/>
              <a:rect l="l" t="t" r="r" b="b"/>
              <a:pathLst>
                <a:path w="250190" h="222250">
                  <a:moveTo>
                    <a:pt x="191770" y="0"/>
                  </a:moveTo>
                  <a:lnTo>
                    <a:pt x="0" y="170179"/>
                  </a:lnTo>
                  <a:lnTo>
                    <a:pt x="250190" y="222250"/>
                  </a:lnTo>
                  <a:lnTo>
                    <a:pt x="19177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5809" y="116840"/>
            <a:ext cx="7611745" cy="1366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3890" marR="5080" indent="-3171190">
              <a:lnSpc>
                <a:spcPct val="100000"/>
              </a:lnSpc>
              <a:spcBef>
                <a:spcPts val="100"/>
              </a:spcBef>
            </a:pPr>
            <a:r>
              <a:rPr sz="4400" i="1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r>
              <a:rPr sz="4400" i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i="1" dirty="0">
                <a:solidFill>
                  <a:srgbClr val="FF0000"/>
                </a:solidFill>
                <a:latin typeface="Times New Roman"/>
                <a:cs typeface="Times New Roman"/>
              </a:rPr>
              <a:t>mya:</a:t>
            </a:r>
            <a:r>
              <a:rPr sz="4400" i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i="1" dirty="0">
                <a:solidFill>
                  <a:srgbClr val="FF0000"/>
                </a:solidFill>
                <a:latin typeface="Times New Roman"/>
                <a:cs typeface="Times New Roman"/>
              </a:rPr>
              <a:t>Homo</a:t>
            </a:r>
            <a:r>
              <a:rPr sz="4400" i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i="1" dirty="0">
                <a:solidFill>
                  <a:srgbClr val="FF0000"/>
                </a:solidFill>
                <a:latin typeface="Times New Roman"/>
                <a:cs typeface="Times New Roman"/>
              </a:rPr>
              <a:t>habilis-</a:t>
            </a:r>
            <a:r>
              <a:rPr sz="4400" dirty="0">
                <a:solidFill>
                  <a:srgbClr val="FF0000"/>
                </a:solidFill>
              </a:rPr>
              <a:t>the</a:t>
            </a:r>
            <a:r>
              <a:rPr sz="4400" spc="-15" dirty="0">
                <a:solidFill>
                  <a:srgbClr val="FF0000"/>
                </a:solidFill>
              </a:rPr>
              <a:t> </a:t>
            </a:r>
            <a:r>
              <a:rPr sz="4400" dirty="0">
                <a:solidFill>
                  <a:srgbClr val="FF0000"/>
                </a:solidFill>
              </a:rPr>
              <a:t>‘handy </a:t>
            </a:r>
            <a:r>
              <a:rPr sz="4400" spc="-1085" dirty="0">
                <a:solidFill>
                  <a:srgbClr val="FF0000"/>
                </a:solidFill>
              </a:rPr>
              <a:t> </a:t>
            </a:r>
            <a:r>
              <a:rPr sz="4400" dirty="0">
                <a:solidFill>
                  <a:srgbClr val="FF0000"/>
                </a:solidFill>
              </a:rPr>
              <a:t>man’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3269" y="1381759"/>
            <a:ext cx="6523355" cy="4996180"/>
          </a:xfrm>
          <a:prstGeom prst="rect">
            <a:avLst/>
          </a:prstGeom>
        </p:spPr>
        <p:txBody>
          <a:bodyPr vert="horz" wrap="square" lIns="0" tIns="21082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66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u="heavy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  <a:latin typeface="Times New Roman"/>
                <a:cs typeface="Times New Roman"/>
              </a:rPr>
              <a:t>Habitat</a:t>
            </a:r>
            <a:r>
              <a:rPr sz="3200" b="1" dirty="0">
                <a:solidFill>
                  <a:srgbClr val="3333CC"/>
                </a:solidFill>
                <a:latin typeface="Times New Roman"/>
                <a:cs typeface="Times New Roman"/>
              </a:rPr>
              <a:t>:</a:t>
            </a:r>
            <a:r>
              <a:rPr sz="3200" b="1" spc="-2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3333CC"/>
                </a:solidFill>
                <a:latin typeface="Times New Roman"/>
                <a:cs typeface="Times New Roman"/>
              </a:rPr>
              <a:t>open</a:t>
            </a:r>
            <a:r>
              <a:rPr sz="3200" b="1" spc="-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3333CC"/>
                </a:solidFill>
                <a:latin typeface="Times New Roman"/>
                <a:cs typeface="Times New Roman"/>
              </a:rPr>
              <a:t>terrain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56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u="heavy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  <a:latin typeface="Times New Roman"/>
                <a:cs typeface="Times New Roman"/>
              </a:rPr>
              <a:t>Food</a:t>
            </a:r>
            <a:r>
              <a:rPr sz="3200" b="1" dirty="0">
                <a:solidFill>
                  <a:srgbClr val="3333CC"/>
                </a:solidFill>
                <a:latin typeface="Times New Roman"/>
                <a:cs typeface="Times New Roman"/>
              </a:rPr>
              <a:t>:</a:t>
            </a:r>
            <a:r>
              <a:rPr sz="3200" b="1" spc="-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3333CC"/>
                </a:solidFill>
                <a:latin typeface="Times New Roman"/>
                <a:cs typeface="Times New Roman"/>
              </a:rPr>
              <a:t>Scavenged</a:t>
            </a:r>
            <a:r>
              <a:rPr sz="32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3200" b="1" spc="5" dirty="0">
                <a:solidFill>
                  <a:srgbClr val="3333CC"/>
                </a:solidFill>
                <a:latin typeface="Times New Roman"/>
                <a:cs typeface="Times New Roman"/>
              </a:rPr>
              <a:t>for</a:t>
            </a:r>
            <a:r>
              <a:rPr sz="32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3200" b="1" spc="5" dirty="0">
                <a:solidFill>
                  <a:srgbClr val="3333CC"/>
                </a:solidFill>
                <a:latin typeface="Times New Roman"/>
                <a:cs typeface="Times New Roman"/>
              </a:rPr>
              <a:t>meat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56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u="heavy" spc="-5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  <a:latin typeface="Times New Roman"/>
                <a:cs typeface="Times New Roman"/>
              </a:rPr>
              <a:t>Physical</a:t>
            </a:r>
            <a:r>
              <a:rPr sz="3200" b="1" u="heavy" spc="-40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b="1" u="heavy" spc="5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  <a:latin typeface="Times New Roman"/>
                <a:cs typeface="Times New Roman"/>
              </a:rPr>
              <a:t>characteristics</a:t>
            </a:r>
            <a:r>
              <a:rPr sz="3200" b="1" spc="5" dirty="0">
                <a:solidFill>
                  <a:srgbClr val="3333CC"/>
                </a:solidFill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  <a:p>
            <a:pPr marL="755650" lvl="1" indent="-286385">
              <a:lnSpc>
                <a:spcPct val="100000"/>
              </a:lnSpc>
              <a:spcBef>
                <a:spcPts val="1370"/>
              </a:spcBef>
              <a:buFont typeface="Times New Roman"/>
              <a:buChar char="–"/>
              <a:tabLst>
                <a:tab pos="755650" algn="l"/>
              </a:tabLst>
            </a:pPr>
            <a:r>
              <a:rPr sz="2800" b="1" dirty="0">
                <a:solidFill>
                  <a:srgbClr val="3333CC"/>
                </a:solidFill>
                <a:latin typeface="Times New Roman"/>
                <a:cs typeface="Times New Roman"/>
              </a:rPr>
              <a:t>small</a:t>
            </a:r>
            <a:r>
              <a:rPr sz="2800" b="1" spc="-2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3333CC"/>
                </a:solidFill>
                <a:latin typeface="Times New Roman"/>
                <a:cs typeface="Times New Roman"/>
              </a:rPr>
              <a:t>jaw</a:t>
            </a:r>
            <a:r>
              <a:rPr sz="2800" b="1" spc="-5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3333CC"/>
                </a:solidFill>
                <a:latin typeface="Times New Roman"/>
                <a:cs typeface="Times New Roman"/>
              </a:rPr>
              <a:t>and</a:t>
            </a:r>
            <a:r>
              <a:rPr sz="2800" b="1" spc="-2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teeth</a:t>
            </a:r>
            <a:endParaRPr sz="2800">
              <a:latin typeface="Times New Roman"/>
              <a:cs typeface="Times New Roman"/>
            </a:endParaRPr>
          </a:p>
          <a:p>
            <a:pPr marL="755650" lvl="1" indent="-286385">
              <a:lnSpc>
                <a:spcPct val="100000"/>
              </a:lnSpc>
              <a:spcBef>
                <a:spcPts val="1370"/>
              </a:spcBef>
              <a:buFont typeface="Times New Roman"/>
              <a:buChar char="–"/>
              <a:tabLst>
                <a:tab pos="755650" algn="l"/>
              </a:tabLst>
            </a:pP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shorter</a:t>
            </a:r>
            <a:r>
              <a:rPr sz="2800" b="1" spc="-5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arms</a:t>
            </a:r>
            <a:endParaRPr sz="2800">
              <a:latin typeface="Times New Roman"/>
              <a:cs typeface="Times New Roman"/>
            </a:endParaRPr>
          </a:p>
          <a:p>
            <a:pPr marL="755015" marR="5080" lvl="1" indent="-285750">
              <a:lnSpc>
                <a:spcPct val="120200"/>
              </a:lnSpc>
              <a:spcBef>
                <a:spcPts val="680"/>
              </a:spcBef>
              <a:buFont typeface="Times New Roman"/>
              <a:buChar char="–"/>
              <a:tabLst>
                <a:tab pos="755650" algn="l"/>
              </a:tabLst>
            </a:pP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increase </a:t>
            </a:r>
            <a:r>
              <a:rPr sz="2800" b="1" dirty="0">
                <a:solidFill>
                  <a:srgbClr val="3333CC"/>
                </a:solidFill>
                <a:latin typeface="Times New Roman"/>
                <a:cs typeface="Times New Roman"/>
              </a:rPr>
              <a:t>in </a:t>
            </a: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brain </a:t>
            </a:r>
            <a:r>
              <a:rPr sz="2800" b="1" spc="-10" dirty="0">
                <a:solidFill>
                  <a:srgbClr val="3333CC"/>
                </a:solidFill>
                <a:latin typeface="Times New Roman"/>
                <a:cs typeface="Times New Roman"/>
              </a:rPr>
              <a:t>size </a:t>
            </a: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(because </a:t>
            </a:r>
            <a:r>
              <a:rPr sz="2800" b="1" dirty="0">
                <a:solidFill>
                  <a:srgbClr val="3333CC"/>
                </a:solidFill>
                <a:latin typeface="Times New Roman"/>
                <a:cs typeface="Times New Roman"/>
              </a:rPr>
              <a:t>of </a:t>
            </a:r>
            <a:r>
              <a:rPr sz="2800" b="1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carnivorous</a:t>
            </a:r>
            <a:r>
              <a:rPr sz="2800" b="1" spc="-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diet </a:t>
            </a:r>
            <a:r>
              <a:rPr sz="2800" b="1" dirty="0">
                <a:solidFill>
                  <a:srgbClr val="3333CC"/>
                </a:solidFill>
                <a:latin typeface="Times New Roman"/>
                <a:cs typeface="Times New Roman"/>
              </a:rPr>
              <a:t>and</a:t>
            </a:r>
            <a:r>
              <a:rPr sz="2800" b="1" spc="-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3333CC"/>
                </a:solidFill>
                <a:latin typeface="Times New Roman"/>
                <a:cs typeface="Times New Roman"/>
              </a:rPr>
              <a:t>mode</a:t>
            </a:r>
            <a:r>
              <a:rPr sz="2800" b="1" spc="-2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3333CC"/>
                </a:solidFill>
                <a:latin typeface="Times New Roman"/>
                <a:cs typeface="Times New Roman"/>
              </a:rPr>
              <a:t>of</a:t>
            </a:r>
            <a:r>
              <a:rPr sz="2800" b="1" spc="-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feeding)</a:t>
            </a:r>
            <a:endParaRPr sz="2800">
              <a:latin typeface="Times New Roman"/>
              <a:cs typeface="Times New Roman"/>
            </a:endParaRPr>
          </a:p>
          <a:p>
            <a:pPr marL="755650" lvl="1" indent="-286385">
              <a:lnSpc>
                <a:spcPct val="100000"/>
              </a:lnSpc>
              <a:spcBef>
                <a:spcPts val="1360"/>
              </a:spcBef>
              <a:buFont typeface="Times New Roman"/>
              <a:buChar char="–"/>
              <a:tabLst>
                <a:tab pos="755650" algn="l"/>
              </a:tabLst>
            </a:pP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capable</a:t>
            </a:r>
            <a:r>
              <a:rPr sz="2800" b="1" spc="-4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3333CC"/>
                </a:solidFill>
                <a:latin typeface="Times New Roman"/>
                <a:cs typeface="Times New Roman"/>
              </a:rPr>
              <a:t>of</a:t>
            </a:r>
            <a:r>
              <a:rPr sz="2800" b="1" spc="-2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3333CC"/>
                </a:solidFill>
                <a:latin typeface="Times New Roman"/>
                <a:cs typeface="Times New Roman"/>
              </a:rPr>
              <a:t>speech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108838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087119"/>
              <a:ext cx="9144000" cy="156082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2647950"/>
              <a:ext cx="9144000" cy="156083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4208779"/>
              <a:ext cx="9144000" cy="156083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5769609"/>
              <a:ext cx="9144000" cy="1088390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2510789" y="802640"/>
            <a:ext cx="396621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533015" algn="l"/>
              </a:tabLst>
            </a:pPr>
            <a:r>
              <a:rPr sz="4800" b="1" spc="-5" dirty="0">
                <a:latin typeface="Times New Roman"/>
                <a:cs typeface="Times New Roman"/>
              </a:rPr>
              <a:t>Oldo</a:t>
            </a:r>
            <a:r>
              <a:rPr sz="4800" b="1" spc="-10" dirty="0">
                <a:latin typeface="Times New Roman"/>
                <a:cs typeface="Times New Roman"/>
              </a:rPr>
              <a:t>w</a:t>
            </a:r>
            <a:r>
              <a:rPr sz="4800" b="1" dirty="0">
                <a:latin typeface="Times New Roman"/>
                <a:cs typeface="Times New Roman"/>
              </a:rPr>
              <a:t>an	</a:t>
            </a:r>
            <a:r>
              <a:rPr sz="4800" b="1" spc="-5" dirty="0">
                <a:latin typeface="Times New Roman"/>
                <a:cs typeface="Times New Roman"/>
              </a:rPr>
              <a:t>Tools</a:t>
            </a:r>
            <a:endParaRPr sz="4800">
              <a:latin typeface="Times New Roman"/>
              <a:cs typeface="Times New Roman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28800" y="1600200"/>
            <a:ext cx="5181600" cy="3790950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3125470" y="5596890"/>
            <a:ext cx="193548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solidFill>
                  <a:srgbClr val="3333CC"/>
                </a:solidFill>
                <a:latin typeface="Times New Roman"/>
                <a:cs typeface="Times New Roman"/>
              </a:rPr>
              <a:t>Made</a:t>
            </a:r>
            <a:r>
              <a:rPr sz="3200" b="1" spc="-8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3333CC"/>
                </a:solidFill>
                <a:latin typeface="Times New Roman"/>
                <a:cs typeface="Times New Roman"/>
              </a:rPr>
              <a:t>tools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52400"/>
            <a:ext cx="9144000" cy="6098540"/>
            <a:chOff x="0" y="152400"/>
            <a:chExt cx="9144000" cy="6098540"/>
          </a:xfrm>
        </p:grpSpPr>
        <p:sp>
          <p:nvSpPr>
            <p:cNvPr id="3" name="object 3"/>
            <p:cNvSpPr/>
            <p:nvPr/>
          </p:nvSpPr>
          <p:spPr>
            <a:xfrm>
              <a:off x="4398009" y="1066800"/>
              <a:ext cx="935990" cy="250190"/>
            </a:xfrm>
            <a:custGeom>
              <a:avLst/>
              <a:gdLst/>
              <a:ahLst/>
              <a:cxnLst/>
              <a:rect l="l" t="t" r="r" b="b"/>
              <a:pathLst>
                <a:path w="935989" h="250190">
                  <a:moveTo>
                    <a:pt x="935989" y="0"/>
                  </a:moveTo>
                  <a:lnTo>
                    <a:pt x="0" y="250189"/>
                  </a:lnTo>
                </a:path>
              </a:pathLst>
            </a:custGeom>
            <a:ln w="762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191000" y="1201419"/>
              <a:ext cx="250190" cy="222250"/>
            </a:xfrm>
            <a:custGeom>
              <a:avLst/>
              <a:gdLst/>
              <a:ahLst/>
              <a:cxnLst/>
              <a:rect l="l" t="t" r="r" b="b"/>
              <a:pathLst>
                <a:path w="250189" h="222250">
                  <a:moveTo>
                    <a:pt x="191770" y="0"/>
                  </a:moveTo>
                  <a:lnTo>
                    <a:pt x="0" y="170179"/>
                  </a:lnTo>
                  <a:lnTo>
                    <a:pt x="250189" y="222250"/>
                  </a:lnTo>
                  <a:lnTo>
                    <a:pt x="19177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108838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087119"/>
              <a:ext cx="9144000" cy="156082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2647950"/>
              <a:ext cx="9144000" cy="156083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4208779"/>
              <a:ext cx="9144000" cy="156083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5769609"/>
              <a:ext cx="9144000" cy="1088390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918970" y="756920"/>
            <a:ext cx="529844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spc="-5" dirty="0">
                <a:solidFill>
                  <a:srgbClr val="FFCC00"/>
                </a:solidFill>
              </a:rPr>
              <a:t>Human</a:t>
            </a:r>
            <a:r>
              <a:rPr sz="5400" spc="-65" dirty="0">
                <a:solidFill>
                  <a:srgbClr val="FFCC00"/>
                </a:solidFill>
              </a:rPr>
              <a:t> </a:t>
            </a:r>
            <a:r>
              <a:rPr sz="5400" spc="-5" dirty="0">
                <a:solidFill>
                  <a:srgbClr val="FFCC00"/>
                </a:solidFill>
              </a:rPr>
              <a:t>migration</a:t>
            </a:r>
            <a:endParaRPr sz="5400"/>
          </a:p>
        </p:txBody>
      </p:sp>
      <p:sp>
        <p:nvSpPr>
          <p:cNvPr id="9" name="object 9"/>
          <p:cNvSpPr txBox="1"/>
          <p:nvPr/>
        </p:nvSpPr>
        <p:spPr>
          <a:xfrm>
            <a:off x="763269" y="2625090"/>
            <a:ext cx="7109459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Font typeface="Times New Roman"/>
              <a:buChar char="•"/>
              <a:tabLst>
                <a:tab pos="355600" algn="l"/>
              </a:tabLst>
            </a:pPr>
            <a:r>
              <a:rPr sz="4000" b="1" dirty="0">
                <a:solidFill>
                  <a:srgbClr val="FFFFFF"/>
                </a:solidFill>
                <a:latin typeface="Times New Roman"/>
                <a:cs typeface="Times New Roman"/>
              </a:rPr>
              <a:t>1.9</a:t>
            </a:r>
            <a:r>
              <a:rPr sz="40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dirty="0">
                <a:solidFill>
                  <a:srgbClr val="FFFFFF"/>
                </a:solidFill>
                <a:latin typeface="Times New Roman"/>
                <a:cs typeface="Times New Roman"/>
              </a:rPr>
              <a:t>mya</a:t>
            </a:r>
            <a:r>
              <a:rPr sz="40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humans</a:t>
            </a:r>
            <a:r>
              <a:rPr sz="40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dirty="0">
                <a:solidFill>
                  <a:srgbClr val="FFFFFF"/>
                </a:solidFill>
                <a:latin typeface="Times New Roman"/>
                <a:cs typeface="Times New Roman"/>
              </a:rPr>
              <a:t>began</a:t>
            </a:r>
            <a:r>
              <a:rPr sz="40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4000" b="1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dirty="0">
                <a:solidFill>
                  <a:srgbClr val="FFFFFF"/>
                </a:solidFill>
                <a:latin typeface="Times New Roman"/>
                <a:cs typeface="Times New Roman"/>
              </a:rPr>
              <a:t>leave </a:t>
            </a:r>
            <a:r>
              <a:rPr sz="4000" b="1" spc="-9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Africa to other continents</a:t>
            </a:r>
            <a:endParaRPr sz="4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108838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087119"/>
              <a:ext cx="9144000" cy="156082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2647950"/>
              <a:ext cx="9144000" cy="156083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4208779"/>
              <a:ext cx="9144000" cy="156083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5769609"/>
              <a:ext cx="9144000" cy="1088390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832610" y="680720"/>
            <a:ext cx="516572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i="1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sz="4400" i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i="1" dirty="0">
                <a:solidFill>
                  <a:srgbClr val="FF0000"/>
                </a:solidFill>
                <a:latin typeface="Times New Roman"/>
                <a:cs typeface="Times New Roman"/>
              </a:rPr>
              <a:t>mya:</a:t>
            </a:r>
            <a:r>
              <a:rPr sz="4400" i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i="1" dirty="0">
                <a:solidFill>
                  <a:srgbClr val="FF0000"/>
                </a:solidFill>
                <a:latin typeface="Times New Roman"/>
                <a:cs typeface="Times New Roman"/>
              </a:rPr>
              <a:t>Homo</a:t>
            </a:r>
            <a:r>
              <a:rPr sz="4400" i="1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400" i="1" spc="-5" dirty="0">
                <a:solidFill>
                  <a:srgbClr val="FF0000"/>
                </a:solidFill>
                <a:latin typeface="Times New Roman"/>
                <a:cs typeface="Times New Roman"/>
              </a:rPr>
              <a:t>ergaster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4540" y="1709420"/>
            <a:ext cx="7808595" cy="4574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u="heavy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  <a:latin typeface="Times New Roman"/>
                <a:cs typeface="Times New Roman"/>
              </a:rPr>
              <a:t>Habitat</a:t>
            </a:r>
            <a:r>
              <a:rPr sz="2800" b="1" dirty="0">
                <a:solidFill>
                  <a:srgbClr val="3333CC"/>
                </a:solidFill>
                <a:latin typeface="Times New Roman"/>
                <a:cs typeface="Times New Roman"/>
              </a:rPr>
              <a:t>:</a:t>
            </a:r>
            <a:r>
              <a:rPr sz="2800" b="1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dry</a:t>
            </a:r>
            <a:r>
              <a:rPr sz="2800" b="1" spc="-2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-hot</a:t>
            </a:r>
            <a:r>
              <a:rPr sz="2800" b="1" spc="-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habitat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333CC"/>
              </a:buClr>
              <a:buFont typeface="Times New Roman"/>
              <a:buChar char="•"/>
            </a:pPr>
            <a:endParaRPr sz="41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u="heavy" spc="-5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  <a:latin typeface="Times New Roman"/>
                <a:cs typeface="Times New Roman"/>
              </a:rPr>
              <a:t>Food</a:t>
            </a: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:</a:t>
            </a:r>
            <a:r>
              <a:rPr sz="2800" b="1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scavenger</a:t>
            </a:r>
            <a:r>
              <a:rPr sz="2800" b="1" spc="-3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3333CC"/>
                </a:solidFill>
                <a:latin typeface="Times New Roman"/>
                <a:cs typeface="Times New Roman"/>
              </a:rPr>
              <a:t>for</a:t>
            </a:r>
            <a:r>
              <a:rPr sz="2800" b="1" spc="-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meat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3333CC"/>
              </a:buClr>
              <a:buFont typeface="Times New Roman"/>
              <a:buChar char="•"/>
            </a:pPr>
            <a:endParaRPr sz="41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u="heavy" spc="-10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  <a:latin typeface="Times New Roman"/>
                <a:cs typeface="Times New Roman"/>
              </a:rPr>
              <a:t>Physical</a:t>
            </a:r>
            <a:r>
              <a:rPr sz="2800" b="1" u="heavy" spc="-15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  <a:latin typeface="Times New Roman"/>
                <a:cs typeface="Times New Roman"/>
              </a:rPr>
              <a:t>characteristics</a:t>
            </a: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590"/>
              </a:spcBef>
              <a:buFont typeface="Times New Roman"/>
              <a:buChar char="–"/>
              <a:tabLst>
                <a:tab pos="755015" algn="l"/>
                <a:tab pos="755650" algn="l"/>
              </a:tabLst>
            </a:pPr>
            <a:r>
              <a:rPr sz="24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Tall</a:t>
            </a:r>
            <a:r>
              <a:rPr sz="2400" b="1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with</a:t>
            </a:r>
            <a:r>
              <a:rPr sz="2400" b="1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long</a:t>
            </a:r>
            <a:r>
              <a:rPr sz="2400" b="1" spc="-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3333CC"/>
                </a:solidFill>
                <a:latin typeface="Times New Roman"/>
                <a:cs typeface="Times New Roman"/>
              </a:rPr>
              <a:t>limbs</a:t>
            </a:r>
            <a:endParaRPr sz="24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600"/>
              </a:spcBef>
              <a:buFont typeface="Times New Roman"/>
              <a:buChar char="–"/>
              <a:tabLst>
                <a:tab pos="755015" algn="l"/>
                <a:tab pos="755650" algn="l"/>
              </a:tabLst>
            </a:pPr>
            <a:r>
              <a:rPr sz="24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Smooth</a:t>
            </a:r>
            <a:r>
              <a:rPr sz="2400" b="1" spc="-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and</a:t>
            </a:r>
            <a:r>
              <a:rPr sz="2400" b="1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dark</a:t>
            </a:r>
            <a:r>
              <a:rPr sz="2400" b="1" spc="-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3333CC"/>
                </a:solidFill>
                <a:latin typeface="Times New Roman"/>
                <a:cs typeface="Times New Roman"/>
              </a:rPr>
              <a:t>skin</a:t>
            </a:r>
            <a:endParaRPr sz="24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500"/>
              </a:spcBef>
              <a:buFont typeface="Times New Roman"/>
              <a:buChar char="•"/>
              <a:tabLst>
                <a:tab pos="1155065" algn="l"/>
                <a:tab pos="1155700" algn="l"/>
              </a:tabLst>
            </a:pPr>
            <a:r>
              <a:rPr sz="2000" b="1" dirty="0">
                <a:solidFill>
                  <a:srgbClr val="3333CC"/>
                </a:solidFill>
                <a:latin typeface="Times New Roman"/>
                <a:cs typeface="Times New Roman"/>
              </a:rPr>
              <a:t>Temperature </a:t>
            </a:r>
            <a:r>
              <a:rPr sz="20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regulation</a:t>
            </a:r>
            <a:r>
              <a:rPr sz="2000" b="1" dirty="0">
                <a:solidFill>
                  <a:srgbClr val="3333CC"/>
                </a:solidFill>
                <a:latin typeface="Times New Roman"/>
                <a:cs typeface="Times New Roman"/>
              </a:rPr>
              <a:t> through</a:t>
            </a:r>
            <a:r>
              <a:rPr sz="2000" b="1" spc="-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sweating</a:t>
            </a:r>
            <a:endParaRPr sz="2000">
              <a:latin typeface="Times New Roman"/>
              <a:cs typeface="Times New Roman"/>
            </a:endParaRPr>
          </a:p>
          <a:p>
            <a:pPr marL="755650" lvl="1" indent="-285750">
              <a:lnSpc>
                <a:spcPct val="100000"/>
              </a:lnSpc>
              <a:spcBef>
                <a:spcPts val="600"/>
              </a:spcBef>
              <a:buFont typeface="Times New Roman"/>
              <a:buChar char="–"/>
              <a:tabLst>
                <a:tab pos="755015" algn="l"/>
                <a:tab pos="755650" algn="l"/>
              </a:tabLst>
            </a:pPr>
            <a:r>
              <a:rPr sz="24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Narrow</a:t>
            </a:r>
            <a:r>
              <a:rPr sz="2400" b="1" spc="-2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pelvis</a:t>
            </a:r>
            <a:r>
              <a:rPr sz="2400" b="1" dirty="0">
                <a:solidFill>
                  <a:srgbClr val="3333CC"/>
                </a:solidFill>
                <a:latin typeface="Times New Roman"/>
                <a:cs typeface="Times New Roman"/>
              </a:rPr>
              <a:t> (lead</a:t>
            </a:r>
            <a:r>
              <a:rPr sz="24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3333CC"/>
                </a:solidFill>
                <a:latin typeface="Times New Roman"/>
                <a:cs typeface="Times New Roman"/>
              </a:rPr>
              <a:t>to</a:t>
            </a:r>
            <a:r>
              <a:rPr sz="24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 narrow</a:t>
            </a:r>
            <a:r>
              <a:rPr sz="2400" b="1" spc="-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birth</a:t>
            </a:r>
            <a:r>
              <a:rPr sz="2400" b="1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canal)</a:t>
            </a:r>
            <a:endParaRPr sz="24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500"/>
              </a:spcBef>
              <a:buFont typeface="Times New Roman"/>
              <a:buChar char="•"/>
              <a:tabLst>
                <a:tab pos="1155065" algn="l"/>
                <a:tab pos="1155700" algn="l"/>
              </a:tabLst>
            </a:pPr>
            <a:r>
              <a:rPr sz="2000" b="1" dirty="0">
                <a:solidFill>
                  <a:srgbClr val="3333CC"/>
                </a:solidFill>
                <a:latin typeface="Times New Roman"/>
                <a:cs typeface="Times New Roman"/>
              </a:rPr>
              <a:t>Mothers</a:t>
            </a:r>
            <a:r>
              <a:rPr sz="2000" b="1" spc="-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3333CC"/>
                </a:solidFill>
                <a:latin typeface="Times New Roman"/>
                <a:cs typeface="Times New Roman"/>
              </a:rPr>
              <a:t>needed</a:t>
            </a:r>
            <a:r>
              <a:rPr sz="20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3333CC"/>
                </a:solidFill>
                <a:latin typeface="Times New Roman"/>
                <a:cs typeface="Times New Roman"/>
              </a:rPr>
              <a:t>support of </a:t>
            </a:r>
            <a:r>
              <a:rPr sz="20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partner</a:t>
            </a:r>
            <a:r>
              <a:rPr sz="2000" b="1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3333CC"/>
                </a:solidFill>
                <a:latin typeface="Times New Roman"/>
                <a:cs typeface="Times New Roman"/>
              </a:rPr>
              <a:t>and</a:t>
            </a:r>
            <a:r>
              <a:rPr sz="2000" b="1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3333CC"/>
                </a:solidFill>
                <a:latin typeface="Times New Roman"/>
                <a:cs typeface="Times New Roman"/>
              </a:rPr>
              <a:t>group</a:t>
            </a:r>
            <a:r>
              <a:rPr sz="2000" b="1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3333CC"/>
                </a:solidFill>
                <a:latin typeface="Times New Roman"/>
                <a:cs typeface="Times New Roman"/>
              </a:rPr>
              <a:t>to</a:t>
            </a:r>
            <a:r>
              <a:rPr sz="2000" b="1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raise</a:t>
            </a:r>
            <a:r>
              <a:rPr sz="2000" b="1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babies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3269" y="1899602"/>
            <a:ext cx="7296150" cy="3964304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7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600" b="1" dirty="0">
                <a:solidFill>
                  <a:srgbClr val="3333CC"/>
                </a:solidFill>
                <a:latin typeface="Times New Roman"/>
                <a:cs typeface="Times New Roman"/>
              </a:rPr>
              <a:t>120,</a:t>
            </a:r>
            <a:r>
              <a:rPr sz="3600" b="1" spc="-3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3333CC"/>
                </a:solidFill>
                <a:latin typeface="Times New Roman"/>
                <a:cs typeface="Times New Roman"/>
              </a:rPr>
              <a:t>000</a:t>
            </a:r>
            <a:r>
              <a:rPr sz="3600" b="1" spc="-3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3333CC"/>
                </a:solidFill>
                <a:latin typeface="Times New Roman"/>
                <a:cs typeface="Times New Roman"/>
              </a:rPr>
              <a:t>ya</a:t>
            </a:r>
            <a:endParaRPr sz="36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2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u="heavy" spc="-5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  <a:latin typeface="Times New Roman"/>
                <a:cs typeface="Times New Roman"/>
              </a:rPr>
              <a:t>Physical</a:t>
            </a:r>
            <a:r>
              <a:rPr sz="3200" b="1" u="heavy" spc="-40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b="1" u="heavy" spc="5" dirty="0">
                <a:solidFill>
                  <a:srgbClr val="3333CC"/>
                </a:solidFill>
                <a:uFill>
                  <a:solidFill>
                    <a:srgbClr val="3333CC"/>
                  </a:solidFill>
                </a:uFill>
                <a:latin typeface="Times New Roman"/>
                <a:cs typeface="Times New Roman"/>
              </a:rPr>
              <a:t>characteristics</a:t>
            </a:r>
            <a:r>
              <a:rPr sz="3200" b="1" spc="5" dirty="0">
                <a:solidFill>
                  <a:srgbClr val="3333CC"/>
                </a:solidFill>
                <a:latin typeface="Times New Roman"/>
                <a:cs typeface="Times New Roman"/>
              </a:rPr>
              <a:t>:</a:t>
            </a:r>
            <a:endParaRPr sz="3200" dirty="0">
              <a:latin typeface="Times New Roman"/>
              <a:cs typeface="Times New Roman"/>
            </a:endParaRPr>
          </a:p>
          <a:p>
            <a:pPr marL="755650" lvl="1" indent="-286385">
              <a:lnSpc>
                <a:spcPct val="100000"/>
              </a:lnSpc>
              <a:spcBef>
                <a:spcPts val="409"/>
              </a:spcBef>
              <a:buFont typeface="Times New Roman"/>
              <a:buChar char="–"/>
              <a:tabLst>
                <a:tab pos="755650" algn="l"/>
              </a:tabLst>
            </a:pPr>
            <a:r>
              <a:rPr sz="3200" b="1" dirty="0">
                <a:solidFill>
                  <a:srgbClr val="3333CC"/>
                </a:solidFill>
                <a:latin typeface="Times New Roman"/>
                <a:cs typeface="Times New Roman"/>
              </a:rPr>
              <a:t>Eyebrow</a:t>
            </a:r>
            <a:r>
              <a:rPr sz="3200" b="1" spc="-3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32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ridge </a:t>
            </a:r>
            <a:r>
              <a:rPr sz="3200" b="1" spc="5" dirty="0">
                <a:solidFill>
                  <a:srgbClr val="3333CC"/>
                </a:solidFill>
                <a:latin typeface="Times New Roman"/>
                <a:cs typeface="Times New Roman"/>
              </a:rPr>
              <a:t>small</a:t>
            </a:r>
            <a:r>
              <a:rPr sz="3200" b="1" spc="-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3333CC"/>
                </a:solidFill>
                <a:latin typeface="Times New Roman"/>
                <a:cs typeface="Times New Roman"/>
              </a:rPr>
              <a:t>or</a:t>
            </a:r>
            <a:r>
              <a:rPr sz="3200" b="1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3333CC"/>
                </a:solidFill>
                <a:latin typeface="Times New Roman"/>
                <a:cs typeface="Times New Roman"/>
              </a:rPr>
              <a:t>absent</a:t>
            </a:r>
            <a:endParaRPr sz="3200" dirty="0">
              <a:latin typeface="Times New Roman"/>
              <a:cs typeface="Times New Roman"/>
            </a:endParaRPr>
          </a:p>
          <a:p>
            <a:pPr marL="755650" lvl="1" indent="-286385">
              <a:lnSpc>
                <a:spcPct val="100000"/>
              </a:lnSpc>
              <a:spcBef>
                <a:spcPts val="409"/>
              </a:spcBef>
              <a:buFont typeface="Times New Roman"/>
              <a:buChar char="–"/>
              <a:tabLst>
                <a:tab pos="755650" algn="l"/>
              </a:tabLst>
            </a:pPr>
            <a:r>
              <a:rPr sz="3200" b="1" dirty="0">
                <a:solidFill>
                  <a:srgbClr val="3333CC"/>
                </a:solidFill>
                <a:latin typeface="Times New Roman"/>
                <a:cs typeface="Times New Roman"/>
              </a:rPr>
              <a:t>Prominent</a:t>
            </a:r>
            <a:r>
              <a:rPr sz="3200" b="1" spc="-3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3333CC"/>
                </a:solidFill>
                <a:latin typeface="Times New Roman"/>
                <a:cs typeface="Times New Roman"/>
              </a:rPr>
              <a:t>chin</a:t>
            </a:r>
            <a:endParaRPr sz="32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59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600" b="1" spc="-10" dirty="0">
                <a:solidFill>
                  <a:srgbClr val="3333CC"/>
                </a:solidFill>
                <a:latin typeface="Times New Roman"/>
                <a:cs typeface="Times New Roman"/>
              </a:rPr>
              <a:t>Tools</a:t>
            </a:r>
            <a:r>
              <a:rPr sz="36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 --antler,</a:t>
            </a:r>
            <a:r>
              <a:rPr sz="3600" b="1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36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bone,</a:t>
            </a:r>
            <a:r>
              <a:rPr sz="3600" b="1" spc="-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3333CC"/>
                </a:solidFill>
                <a:latin typeface="Times New Roman"/>
                <a:cs typeface="Times New Roman"/>
              </a:rPr>
              <a:t>stone</a:t>
            </a:r>
            <a:endParaRPr sz="3600" dirty="0">
              <a:latin typeface="Times New Roman"/>
              <a:cs typeface="Times New Roman"/>
            </a:endParaRPr>
          </a:p>
          <a:p>
            <a:pPr marL="354965" marR="5080" indent="-342900">
              <a:lnSpc>
                <a:spcPts val="3890"/>
              </a:lnSpc>
              <a:spcBef>
                <a:spcPts val="96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6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Clothing,</a:t>
            </a:r>
            <a:r>
              <a:rPr sz="3600" b="1" spc="-3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36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jewelry,</a:t>
            </a:r>
            <a:r>
              <a:rPr sz="3600" b="1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36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artwork,</a:t>
            </a:r>
            <a:r>
              <a:rPr sz="3600" b="1" spc="-2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3333CC"/>
                </a:solidFill>
                <a:latin typeface="Times New Roman"/>
                <a:cs typeface="Times New Roman"/>
              </a:rPr>
              <a:t>musical </a:t>
            </a:r>
            <a:r>
              <a:rPr sz="3600" b="1" spc="-88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3600" b="1" spc="-10" dirty="0">
                <a:solidFill>
                  <a:srgbClr val="3333CC"/>
                </a:solidFill>
                <a:latin typeface="Times New Roman"/>
                <a:cs typeface="Times New Roman"/>
              </a:rPr>
              <a:t>instruments</a:t>
            </a:r>
            <a:endParaRPr sz="3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72410" y="802640"/>
            <a:ext cx="359664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21485" algn="l"/>
              </a:tabLst>
            </a:pPr>
            <a:r>
              <a:rPr i="1" spc="-5" dirty="0">
                <a:solidFill>
                  <a:srgbClr val="FF0000"/>
                </a:solidFill>
                <a:latin typeface="Times New Roman"/>
                <a:cs typeface="Times New Roman"/>
              </a:rPr>
              <a:t>Ho</a:t>
            </a:r>
            <a:r>
              <a:rPr i="1" dirty="0">
                <a:solidFill>
                  <a:srgbClr val="FF0000"/>
                </a:solidFill>
                <a:latin typeface="Times New Roman"/>
                <a:cs typeface="Times New Roman"/>
              </a:rPr>
              <a:t>mo	</a:t>
            </a:r>
            <a:r>
              <a:rPr i="1" spc="-5" dirty="0">
                <a:solidFill>
                  <a:srgbClr val="FF0000"/>
                </a:solidFill>
                <a:latin typeface="Times New Roman"/>
                <a:cs typeface="Times New Roman"/>
              </a:rPr>
              <a:t>sap</a:t>
            </a:r>
            <a:r>
              <a:rPr i="1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i="1" spc="-5" dirty="0">
                <a:solidFill>
                  <a:srgbClr val="FF0000"/>
                </a:solidFill>
                <a:latin typeface="Times New Roman"/>
                <a:cs typeface="Times New Roman"/>
              </a:rPr>
              <a:t>ens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108838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087119"/>
              <a:ext cx="9144000" cy="156082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2647950"/>
              <a:ext cx="9144000" cy="156083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4208779"/>
              <a:ext cx="9144000" cy="156083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5769609"/>
              <a:ext cx="9144000" cy="1088390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296669" y="1024890"/>
            <a:ext cx="6478905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"Hominid" refers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members of the human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family,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Hominidae,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which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consist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species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 from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the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 point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where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 the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human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line </a:t>
            </a:r>
            <a:r>
              <a:rPr sz="2400" spc="-6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splits from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apes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towards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 present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day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 humans.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96669" y="3600450"/>
            <a:ext cx="666242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Habitual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bipedal locomotion (movement</a:t>
            </a:r>
            <a:r>
              <a:rPr sz="24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on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10" dirty="0">
                <a:solidFill>
                  <a:srgbClr val="FFFFFF"/>
                </a:solidFill>
                <a:latin typeface="Arial"/>
                <a:cs typeface="Arial"/>
              </a:rPr>
              <a:t>two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legs),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an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upright position, and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large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brain that</a:t>
            </a:r>
            <a:r>
              <a:rPr sz="24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has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 lead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 to:</a:t>
            </a:r>
            <a:r>
              <a:rPr sz="24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tool use,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language,</a:t>
            </a:r>
            <a:r>
              <a:rPr sz="24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400" b="1" spc="-6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culture characterize hominids.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3550" y="711200"/>
            <a:ext cx="567055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656205" algn="l"/>
              </a:tabLst>
            </a:pPr>
            <a:r>
              <a:rPr sz="6000" spc="-10" dirty="0">
                <a:solidFill>
                  <a:srgbClr val="FF0000"/>
                </a:solidFill>
              </a:rPr>
              <a:t>Human	evolution</a:t>
            </a:r>
            <a:endParaRPr sz="6000"/>
          </a:p>
        </p:txBody>
      </p:sp>
      <p:sp>
        <p:nvSpPr>
          <p:cNvPr id="3" name="object 3"/>
          <p:cNvSpPr txBox="1"/>
          <p:nvPr/>
        </p:nvSpPr>
        <p:spPr>
          <a:xfrm>
            <a:off x="763269" y="2458720"/>
            <a:ext cx="6247765" cy="3241040"/>
          </a:xfrm>
          <a:prstGeom prst="rect">
            <a:avLst/>
          </a:prstGeom>
        </p:spPr>
        <p:txBody>
          <a:bodyPr vert="horz" wrap="square" lIns="0" tIns="229870" rIns="0" bIns="0" rtlCol="0">
            <a:spAutoFit/>
          </a:bodyPr>
          <a:lstStyle/>
          <a:p>
            <a:pPr marL="622300" indent="-609600">
              <a:lnSpc>
                <a:spcPct val="100000"/>
              </a:lnSpc>
              <a:spcBef>
                <a:spcPts val="1810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History</a:t>
            </a:r>
            <a:endParaRPr sz="2800">
              <a:latin typeface="Times New Roman"/>
              <a:cs typeface="Times New Roman"/>
            </a:endParaRPr>
          </a:p>
          <a:p>
            <a:pPr marL="622300" indent="-609600">
              <a:lnSpc>
                <a:spcPct val="100000"/>
              </a:lnSpc>
              <a:spcBef>
                <a:spcPts val="1710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Important stages </a:t>
            </a:r>
            <a:r>
              <a:rPr sz="2800" b="1" dirty="0">
                <a:latin typeface="Times New Roman"/>
                <a:cs typeface="Times New Roman"/>
              </a:rPr>
              <a:t>in </a:t>
            </a:r>
            <a:r>
              <a:rPr sz="2800" b="1" spc="-5" dirty="0">
                <a:latin typeface="Times New Roman"/>
                <a:cs typeface="Times New Roman"/>
              </a:rPr>
              <a:t>human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evolution</a:t>
            </a:r>
            <a:endParaRPr sz="2800">
              <a:latin typeface="Times New Roman"/>
              <a:cs typeface="Times New Roman"/>
            </a:endParaRPr>
          </a:p>
          <a:p>
            <a:pPr marL="622300" indent="-609600">
              <a:lnSpc>
                <a:spcPct val="100000"/>
              </a:lnSpc>
              <a:spcBef>
                <a:spcPts val="1700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2800" b="1" spc="-10" dirty="0">
                <a:latin typeface="Times New Roman"/>
                <a:cs typeface="Times New Roman"/>
              </a:rPr>
              <a:t>Theories </a:t>
            </a:r>
            <a:r>
              <a:rPr sz="2800" b="1" dirty="0">
                <a:latin typeface="Times New Roman"/>
                <a:cs typeface="Times New Roman"/>
              </a:rPr>
              <a:t>of</a:t>
            </a:r>
            <a:r>
              <a:rPr sz="2800" b="1" spc="-1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human</a:t>
            </a:r>
            <a:r>
              <a:rPr sz="2800" b="1" spc="-2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evolution</a:t>
            </a:r>
            <a:endParaRPr sz="2800">
              <a:latin typeface="Times New Roman"/>
              <a:cs typeface="Times New Roman"/>
            </a:endParaRPr>
          </a:p>
          <a:p>
            <a:pPr marL="622300" indent="-609600">
              <a:lnSpc>
                <a:spcPct val="100000"/>
              </a:lnSpc>
              <a:spcBef>
                <a:spcPts val="1700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‘Human</a:t>
            </a:r>
            <a:r>
              <a:rPr sz="2800" b="1" spc="-4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Characteristics’</a:t>
            </a:r>
            <a:endParaRPr sz="2800">
              <a:latin typeface="Times New Roman"/>
              <a:cs typeface="Times New Roman"/>
            </a:endParaRPr>
          </a:p>
          <a:p>
            <a:pPr marL="622300" indent="-609600">
              <a:lnSpc>
                <a:spcPct val="100000"/>
              </a:lnSpc>
              <a:spcBef>
                <a:spcPts val="1700"/>
              </a:spcBef>
              <a:buAutoNum type="alphaUcPeriod"/>
              <a:tabLst>
                <a:tab pos="621665" algn="l"/>
                <a:tab pos="622300" algn="l"/>
              </a:tabLst>
            </a:pPr>
            <a:r>
              <a:rPr sz="2800" b="1" spc="-10" dirty="0">
                <a:latin typeface="Times New Roman"/>
                <a:cs typeface="Times New Roman"/>
              </a:rPr>
              <a:t>Are</a:t>
            </a:r>
            <a:r>
              <a:rPr sz="2800" b="1" spc="-3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Times New Roman"/>
                <a:cs typeface="Times New Roman"/>
              </a:rPr>
              <a:t>we</a:t>
            </a:r>
            <a:r>
              <a:rPr sz="2800" b="1" spc="-2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still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evolving?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108838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087119"/>
              <a:ext cx="9144000" cy="156082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2647950"/>
              <a:ext cx="9144000" cy="156083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4208779"/>
              <a:ext cx="9144000" cy="156083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5769609"/>
              <a:ext cx="9144000" cy="1088390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425190" y="193040"/>
            <a:ext cx="19875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0000"/>
                </a:solidFill>
              </a:rPr>
              <a:t>Histo</a:t>
            </a:r>
            <a:r>
              <a:rPr spc="5" dirty="0">
                <a:solidFill>
                  <a:srgbClr val="000000"/>
                </a:solidFill>
              </a:rPr>
              <a:t>r</a:t>
            </a:r>
            <a:r>
              <a:rPr dirty="0">
                <a:solidFill>
                  <a:srgbClr val="000000"/>
                </a:solidFill>
              </a:rPr>
              <a:t>y</a:t>
            </a: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43200" y="1066800"/>
            <a:ext cx="3258820" cy="3733800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612140" y="5036820"/>
            <a:ext cx="7691755" cy="113030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dirty="0">
                <a:solidFill>
                  <a:srgbClr val="3333CC"/>
                </a:solidFill>
                <a:latin typeface="Times New Roman"/>
                <a:cs typeface="Times New Roman"/>
              </a:rPr>
              <a:t>1856-Neander</a:t>
            </a:r>
            <a:r>
              <a:rPr sz="3200" b="1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32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Valley</a:t>
            </a:r>
            <a:endParaRPr sz="32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700"/>
              </a:spcBef>
            </a:pPr>
            <a:r>
              <a:rPr sz="4200" baseline="3968" dirty="0">
                <a:solidFill>
                  <a:srgbClr val="3333CC"/>
                </a:solidFill>
                <a:latin typeface="Times New Roman"/>
                <a:cs typeface="Times New Roman"/>
              </a:rPr>
              <a:t>–</a:t>
            </a:r>
            <a:r>
              <a:rPr sz="4200" spc="217" baseline="3968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Discovery</a:t>
            </a:r>
            <a:r>
              <a:rPr sz="2800" b="1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3333CC"/>
                </a:solidFill>
                <a:latin typeface="Times New Roman"/>
                <a:cs typeface="Times New Roman"/>
              </a:rPr>
              <a:t>of</a:t>
            </a:r>
            <a:r>
              <a:rPr sz="2800" b="1" spc="-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3333CC"/>
                </a:solidFill>
                <a:latin typeface="Times New Roman"/>
                <a:cs typeface="Times New Roman"/>
              </a:rPr>
              <a:t>a</a:t>
            </a: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3333CC"/>
                </a:solidFill>
                <a:latin typeface="Times New Roman"/>
                <a:cs typeface="Times New Roman"/>
              </a:rPr>
              <a:t>skull</a:t>
            </a: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3333CC"/>
                </a:solidFill>
                <a:latin typeface="Times New Roman"/>
                <a:cs typeface="Times New Roman"/>
              </a:rPr>
              <a:t>that</a:t>
            </a: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3333CC"/>
                </a:solidFill>
                <a:latin typeface="Times New Roman"/>
                <a:cs typeface="Times New Roman"/>
              </a:rPr>
              <a:t>was</a:t>
            </a:r>
            <a:r>
              <a:rPr sz="2800" b="1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3333CC"/>
                </a:solidFill>
                <a:latin typeface="Times New Roman"/>
                <a:cs typeface="Times New Roman"/>
              </a:rPr>
              <a:t>not</a:t>
            </a:r>
            <a:r>
              <a:rPr sz="2800" b="1" spc="-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quite</a:t>
            </a:r>
            <a:r>
              <a:rPr sz="2800" b="1" spc="-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human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108838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087119"/>
              <a:ext cx="9144000" cy="156082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2647950"/>
              <a:ext cx="9144000" cy="156083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4208779"/>
              <a:ext cx="9144000" cy="156083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5769609"/>
              <a:ext cx="9144000" cy="1088390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4725670" y="1082040"/>
            <a:ext cx="3470275" cy="3968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405130" indent="-342900">
              <a:lnSpc>
                <a:spcPct val="100000"/>
              </a:lnSpc>
              <a:spcBef>
                <a:spcPts val="10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dirty="0">
                <a:solidFill>
                  <a:srgbClr val="FFFFFF"/>
                </a:solidFill>
                <a:latin typeface="Times New Roman"/>
                <a:cs typeface="Times New Roman"/>
              </a:rPr>
              <a:t>1859 – </a:t>
            </a:r>
            <a:r>
              <a:rPr sz="2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Darwin </a:t>
            </a:r>
            <a:r>
              <a:rPr sz="28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 publishes ‘The </a:t>
            </a:r>
            <a:r>
              <a:rPr sz="2800" b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Origin</a:t>
            </a:r>
            <a:r>
              <a:rPr sz="2800" b="1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800" b="1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Species’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FFFFFF"/>
              </a:buClr>
              <a:buFont typeface="Times New Roman"/>
              <a:buChar char="•"/>
            </a:pPr>
            <a:endParaRPr sz="36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2800" b="1" dirty="0">
                <a:solidFill>
                  <a:srgbClr val="FFFFFF"/>
                </a:solidFill>
                <a:latin typeface="Times New Roman"/>
                <a:cs typeface="Times New Roman"/>
              </a:rPr>
              <a:t>1871- </a:t>
            </a:r>
            <a:r>
              <a:rPr sz="2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Darwin </a:t>
            </a:r>
            <a:r>
              <a:rPr sz="28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 predicts that </a:t>
            </a:r>
            <a:r>
              <a:rPr sz="2800" b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ancestors</a:t>
            </a:r>
            <a:r>
              <a:rPr sz="28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8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humans </a:t>
            </a:r>
            <a:r>
              <a:rPr sz="2800" b="1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would </a:t>
            </a:r>
            <a:r>
              <a:rPr sz="28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2800" b="1" dirty="0">
                <a:solidFill>
                  <a:srgbClr val="FFFFFF"/>
                </a:solidFill>
                <a:latin typeface="Times New Roman"/>
                <a:cs typeface="Times New Roman"/>
              </a:rPr>
              <a:t>found in </a:t>
            </a:r>
            <a:r>
              <a:rPr sz="28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Africa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14400" y="1828800"/>
            <a:ext cx="2971800" cy="2971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108838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087119"/>
              <a:ext cx="9144000" cy="156082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2647950"/>
              <a:ext cx="9144000" cy="156083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4208779"/>
              <a:ext cx="9144000" cy="156083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5769609"/>
              <a:ext cx="9144000" cy="1088390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763269" y="770708"/>
            <a:ext cx="3542029" cy="1421765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509"/>
              </a:spcBef>
              <a:buFont typeface="Times New Roman"/>
              <a:buChar char="•"/>
              <a:tabLst>
                <a:tab pos="353695" algn="l"/>
                <a:tab pos="354330" algn="l"/>
              </a:tabLst>
            </a:pPr>
            <a:r>
              <a:rPr sz="3200" b="1" dirty="0">
                <a:latin typeface="Times New Roman"/>
                <a:cs typeface="Times New Roman"/>
              </a:rPr>
              <a:t>Up</a:t>
            </a:r>
            <a:r>
              <a:rPr sz="3200" b="1" spc="-2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till</a:t>
            </a:r>
            <a:r>
              <a:rPr sz="3200" b="1" spc="-2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1930s</a:t>
            </a:r>
            <a:endParaRPr sz="3200">
              <a:latin typeface="Times New Roman"/>
              <a:cs typeface="Times New Roman"/>
            </a:endParaRPr>
          </a:p>
          <a:p>
            <a:pPr marL="754380" marR="5080" indent="-284480">
              <a:lnSpc>
                <a:spcPts val="3020"/>
              </a:lnSpc>
              <a:spcBef>
                <a:spcPts val="745"/>
              </a:spcBef>
            </a:pPr>
            <a:r>
              <a:rPr sz="4200" baseline="3968" dirty="0">
                <a:latin typeface="Times New Roman"/>
                <a:cs typeface="Times New Roman"/>
              </a:rPr>
              <a:t>–</a:t>
            </a:r>
            <a:r>
              <a:rPr sz="4200" spc="150" baseline="3968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Humanity</a:t>
            </a:r>
            <a:r>
              <a:rPr sz="2800" b="1" spc="-5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evolved </a:t>
            </a:r>
            <a:r>
              <a:rPr sz="2800" b="1" spc="-68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in</a:t>
            </a:r>
            <a:r>
              <a:rPr sz="2800" b="1" spc="-10" dirty="0">
                <a:latin typeface="Times New Roman"/>
                <a:cs typeface="Times New Roman"/>
              </a:rPr>
              <a:t> Europe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3269" y="3682818"/>
            <a:ext cx="3385185" cy="1421765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509"/>
              </a:spcBef>
              <a:buFont typeface="Times New Roman"/>
              <a:buChar char="•"/>
              <a:tabLst>
                <a:tab pos="353695" algn="l"/>
                <a:tab pos="354330" algn="l"/>
              </a:tabLst>
            </a:pPr>
            <a:r>
              <a:rPr sz="3200" b="1" dirty="0">
                <a:latin typeface="Times New Roman"/>
                <a:cs typeface="Times New Roman"/>
              </a:rPr>
              <a:t>1950s--1960s</a:t>
            </a:r>
            <a:endParaRPr sz="3200">
              <a:latin typeface="Times New Roman"/>
              <a:cs typeface="Times New Roman"/>
            </a:endParaRPr>
          </a:p>
          <a:p>
            <a:pPr marL="754380" marR="5080" indent="-284480">
              <a:lnSpc>
                <a:spcPts val="3020"/>
              </a:lnSpc>
              <a:spcBef>
                <a:spcPts val="745"/>
              </a:spcBef>
            </a:pPr>
            <a:r>
              <a:rPr sz="4200" baseline="3968" dirty="0">
                <a:latin typeface="Times New Roman"/>
                <a:cs typeface="Times New Roman"/>
              </a:rPr>
              <a:t>–</a:t>
            </a:r>
            <a:r>
              <a:rPr sz="4200" spc="172" baseline="3968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Many</a:t>
            </a:r>
            <a:r>
              <a:rPr sz="2800" b="1" spc="-3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significant </a:t>
            </a:r>
            <a:r>
              <a:rPr sz="2800" b="1" spc="-68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fossils</a:t>
            </a:r>
            <a:r>
              <a:rPr sz="2800" b="1" spc="-8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discovered</a:t>
            </a:r>
            <a:endParaRPr sz="2800">
              <a:latin typeface="Times New Roman"/>
              <a:cs typeface="Times New Roman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6008370" y="1214119"/>
            <a:ext cx="549910" cy="458470"/>
            <a:chOff x="6008370" y="1214119"/>
            <a:chExt cx="549910" cy="458470"/>
          </a:xfrm>
        </p:grpSpPr>
        <p:sp>
          <p:nvSpPr>
            <p:cNvPr id="11" name="object 11"/>
            <p:cNvSpPr/>
            <p:nvPr/>
          </p:nvSpPr>
          <p:spPr>
            <a:xfrm>
              <a:off x="6287770" y="1318259"/>
              <a:ext cx="113030" cy="281940"/>
            </a:xfrm>
            <a:custGeom>
              <a:avLst/>
              <a:gdLst/>
              <a:ahLst/>
              <a:cxnLst/>
              <a:rect l="l" t="t" r="r" b="b"/>
              <a:pathLst>
                <a:path w="113029" h="281940">
                  <a:moveTo>
                    <a:pt x="113029" y="281939"/>
                  </a:moveTo>
                  <a:lnTo>
                    <a:pt x="0" y="0"/>
                  </a:lnTo>
                </a:path>
              </a:pathLst>
            </a:custGeom>
            <a:ln w="3809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236970" y="1219199"/>
              <a:ext cx="106680" cy="127000"/>
            </a:xfrm>
            <a:custGeom>
              <a:avLst/>
              <a:gdLst/>
              <a:ahLst/>
              <a:cxnLst/>
              <a:rect l="l" t="t" r="r" b="b"/>
              <a:pathLst>
                <a:path w="106679" h="127000">
                  <a:moveTo>
                    <a:pt x="11429" y="0"/>
                  </a:moveTo>
                  <a:lnTo>
                    <a:pt x="0" y="127000"/>
                  </a:lnTo>
                  <a:lnTo>
                    <a:pt x="106679" y="85089"/>
                  </a:lnTo>
                  <a:lnTo>
                    <a:pt x="11429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416040" y="1315719"/>
              <a:ext cx="88900" cy="289560"/>
            </a:xfrm>
            <a:custGeom>
              <a:avLst/>
              <a:gdLst/>
              <a:ahLst/>
              <a:cxnLst/>
              <a:rect l="l" t="t" r="r" b="b"/>
              <a:pathLst>
                <a:path w="88900" h="289559">
                  <a:moveTo>
                    <a:pt x="0" y="289559"/>
                  </a:moveTo>
                  <a:lnTo>
                    <a:pt x="88900" y="0"/>
                  </a:lnTo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447790" y="1214119"/>
              <a:ext cx="110489" cy="125730"/>
            </a:xfrm>
            <a:custGeom>
              <a:avLst/>
              <a:gdLst/>
              <a:ahLst/>
              <a:cxnLst/>
              <a:rect l="l" t="t" r="r" b="b"/>
              <a:pathLst>
                <a:path w="110490" h="125730">
                  <a:moveTo>
                    <a:pt x="88900" y="0"/>
                  </a:moveTo>
                  <a:lnTo>
                    <a:pt x="0" y="91439"/>
                  </a:lnTo>
                  <a:lnTo>
                    <a:pt x="110489" y="125729"/>
                  </a:lnTo>
                  <a:lnTo>
                    <a:pt x="8890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163310" y="1435099"/>
              <a:ext cx="261620" cy="154940"/>
            </a:xfrm>
            <a:custGeom>
              <a:avLst/>
              <a:gdLst/>
              <a:ahLst/>
              <a:cxnLst/>
              <a:rect l="l" t="t" r="r" b="b"/>
              <a:pathLst>
                <a:path w="261620" h="154940">
                  <a:moveTo>
                    <a:pt x="261619" y="154939"/>
                  </a:moveTo>
                  <a:lnTo>
                    <a:pt x="0" y="0"/>
                  </a:lnTo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071870" y="1381759"/>
              <a:ext cx="128270" cy="106680"/>
            </a:xfrm>
            <a:custGeom>
              <a:avLst/>
              <a:gdLst/>
              <a:ahLst/>
              <a:cxnLst/>
              <a:rect l="l" t="t" r="r" b="b"/>
              <a:pathLst>
                <a:path w="128270" h="106680">
                  <a:moveTo>
                    <a:pt x="0" y="0"/>
                  </a:moveTo>
                  <a:lnTo>
                    <a:pt x="69850" y="106679"/>
                  </a:lnTo>
                  <a:lnTo>
                    <a:pt x="128269" y="88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113780" y="1563369"/>
              <a:ext cx="298450" cy="54610"/>
            </a:xfrm>
            <a:custGeom>
              <a:avLst/>
              <a:gdLst/>
              <a:ahLst/>
              <a:cxnLst/>
              <a:rect l="l" t="t" r="r" b="b"/>
              <a:pathLst>
                <a:path w="298450" h="54609">
                  <a:moveTo>
                    <a:pt x="298450" y="0"/>
                  </a:moveTo>
                  <a:lnTo>
                    <a:pt x="0" y="54609"/>
                  </a:lnTo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008370" y="1559559"/>
              <a:ext cx="123189" cy="113030"/>
            </a:xfrm>
            <a:custGeom>
              <a:avLst/>
              <a:gdLst/>
              <a:ahLst/>
              <a:cxnLst/>
              <a:rect l="l" t="t" r="r" b="b"/>
              <a:pathLst>
                <a:path w="123189" h="113030">
                  <a:moveTo>
                    <a:pt x="102869" y="0"/>
                  </a:moveTo>
                  <a:lnTo>
                    <a:pt x="0" y="77469"/>
                  </a:lnTo>
                  <a:lnTo>
                    <a:pt x="123189" y="113029"/>
                  </a:lnTo>
                  <a:lnTo>
                    <a:pt x="102869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5754370" y="704850"/>
            <a:ext cx="104965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 marR="30480" indent="76200">
              <a:lnSpc>
                <a:spcPct val="145800"/>
              </a:lnSpc>
              <a:spcBef>
                <a:spcPts val="100"/>
              </a:spcBef>
              <a:tabLst>
                <a:tab pos="790575" algn="l"/>
              </a:tabLst>
            </a:pPr>
            <a:r>
              <a:rPr sz="3600" spc="292" baseline="-27777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C	D  A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5314951" y="809626"/>
            <a:ext cx="2247900" cy="4086225"/>
            <a:chOff x="5314951" y="809626"/>
            <a:chExt cx="2247900" cy="4086225"/>
          </a:xfrm>
        </p:grpSpPr>
        <p:sp>
          <p:nvSpPr>
            <p:cNvPr id="21" name="object 21"/>
            <p:cNvSpPr/>
            <p:nvPr/>
          </p:nvSpPr>
          <p:spPr>
            <a:xfrm>
              <a:off x="5410199" y="838200"/>
              <a:ext cx="1676400" cy="1143000"/>
            </a:xfrm>
            <a:custGeom>
              <a:avLst/>
              <a:gdLst/>
              <a:ahLst/>
              <a:cxnLst/>
              <a:rect l="l" t="t" r="r" b="b"/>
              <a:pathLst>
                <a:path w="1676400" h="1143000">
                  <a:moveTo>
                    <a:pt x="838200" y="1143000"/>
                  </a:moveTo>
                  <a:lnTo>
                    <a:pt x="0" y="1143000"/>
                  </a:lnTo>
                  <a:lnTo>
                    <a:pt x="0" y="0"/>
                  </a:lnTo>
                  <a:lnTo>
                    <a:pt x="1676400" y="0"/>
                  </a:lnTo>
                  <a:lnTo>
                    <a:pt x="1676400" y="1143000"/>
                  </a:lnTo>
                  <a:lnTo>
                    <a:pt x="838200" y="1143000"/>
                  </a:lnTo>
                  <a:close/>
                </a:path>
              </a:pathLst>
            </a:custGeom>
            <a:ln w="57146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333999" y="4419600"/>
              <a:ext cx="2209800" cy="457200"/>
            </a:xfrm>
            <a:custGeom>
              <a:avLst/>
              <a:gdLst/>
              <a:ahLst/>
              <a:cxnLst/>
              <a:rect l="l" t="t" r="r" b="b"/>
              <a:pathLst>
                <a:path w="2209800" h="457200">
                  <a:moveTo>
                    <a:pt x="1104900" y="457200"/>
                  </a:moveTo>
                  <a:lnTo>
                    <a:pt x="0" y="457200"/>
                  </a:lnTo>
                  <a:lnTo>
                    <a:pt x="0" y="0"/>
                  </a:lnTo>
                  <a:lnTo>
                    <a:pt x="2209800" y="0"/>
                  </a:lnTo>
                  <a:lnTo>
                    <a:pt x="2209800" y="457200"/>
                  </a:lnTo>
                  <a:lnTo>
                    <a:pt x="1104900" y="457200"/>
                  </a:lnTo>
                  <a:close/>
                </a:path>
              </a:pathLst>
            </a:custGeom>
            <a:ln w="38097">
              <a:solidFill>
                <a:srgbClr val="3333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5834379" y="4483100"/>
            <a:ext cx="14173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1800" b="1" spc="150" dirty="0">
                <a:solidFill>
                  <a:srgbClr val="FF0000"/>
                </a:solidFill>
                <a:latin typeface="Trebuchet MS"/>
                <a:cs typeface="Trebuchet MS"/>
              </a:rPr>
              <a:t></a:t>
            </a:r>
            <a:r>
              <a:rPr sz="1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1800" b="1" spc="160" dirty="0">
                <a:solidFill>
                  <a:srgbClr val="FF0000"/>
                </a:solidFill>
                <a:latin typeface="Trebuchet MS"/>
                <a:cs typeface="Trebuchet MS"/>
              </a:rPr>
              <a:t></a:t>
            </a:r>
            <a:r>
              <a:rPr sz="1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1800" b="1" spc="160" dirty="0">
                <a:solidFill>
                  <a:srgbClr val="FF0000"/>
                </a:solidFill>
                <a:latin typeface="Trebuchet MS"/>
                <a:cs typeface="Trebuchet MS"/>
              </a:rPr>
              <a:t></a:t>
            </a:r>
            <a:r>
              <a:rPr sz="1800" b="1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563870" y="2167890"/>
            <a:ext cx="130619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Times New Roman"/>
                <a:cs typeface="Times New Roman"/>
              </a:rPr>
              <a:t>Bush</a:t>
            </a:r>
            <a:r>
              <a:rPr sz="2000" b="1" spc="-6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model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563870" y="5139690"/>
            <a:ext cx="148907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Times New Roman"/>
                <a:cs typeface="Times New Roman"/>
              </a:rPr>
              <a:t>Linear</a:t>
            </a:r>
            <a:r>
              <a:rPr sz="2000" b="1" spc="-5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model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108838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087119"/>
              <a:ext cx="9144000" cy="156082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2647950"/>
              <a:ext cx="9144000" cy="156083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4208779"/>
              <a:ext cx="9144000" cy="156083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5769609"/>
              <a:ext cx="9144000" cy="1088390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382270" y="391341"/>
            <a:ext cx="3038475" cy="3437890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85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sz="3200" b="1" dirty="0">
                <a:latin typeface="Times New Roman"/>
                <a:cs typeface="Times New Roman"/>
              </a:rPr>
              <a:t>1970s</a:t>
            </a:r>
            <a:r>
              <a:rPr sz="3200" b="1" spc="-4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–</a:t>
            </a:r>
            <a:r>
              <a:rPr sz="3200" b="1" spc="-3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present</a:t>
            </a:r>
            <a:endParaRPr sz="3200">
              <a:latin typeface="Times New Roman"/>
              <a:cs typeface="Times New Roman"/>
            </a:endParaRPr>
          </a:p>
          <a:p>
            <a:pPr marL="754380" lvl="1" indent="-285115">
              <a:lnSpc>
                <a:spcPct val="100000"/>
              </a:lnSpc>
              <a:spcBef>
                <a:spcPts val="690"/>
              </a:spcBef>
              <a:buFont typeface="Times New Roman"/>
              <a:buChar char="–"/>
              <a:tabLst>
                <a:tab pos="754380" algn="l"/>
              </a:tabLst>
            </a:pPr>
            <a:r>
              <a:rPr sz="2800" b="1" dirty="0">
                <a:latin typeface="Times New Roman"/>
                <a:cs typeface="Times New Roman"/>
              </a:rPr>
              <a:t>more</a:t>
            </a:r>
            <a:r>
              <a:rPr sz="2800" b="1" spc="-8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fossils</a:t>
            </a:r>
            <a:endParaRPr sz="2800">
              <a:latin typeface="Times New Roman"/>
              <a:cs typeface="Times New Roman"/>
            </a:endParaRPr>
          </a:p>
          <a:p>
            <a:pPr marL="754380" marR="657225" lvl="1" indent="-284480">
              <a:lnSpc>
                <a:spcPct val="100000"/>
              </a:lnSpc>
              <a:spcBef>
                <a:spcPts val="700"/>
              </a:spcBef>
              <a:buFont typeface="Times New Roman"/>
              <a:buChar char="–"/>
              <a:tabLst>
                <a:tab pos="75438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molecular 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5" dirty="0">
                <a:latin typeface="Times New Roman"/>
                <a:cs typeface="Times New Roman"/>
              </a:rPr>
              <a:t>t</a:t>
            </a:r>
            <a:r>
              <a:rPr sz="2800" b="1" spc="-5" dirty="0">
                <a:latin typeface="Times New Roman"/>
                <a:cs typeface="Times New Roman"/>
              </a:rPr>
              <a:t>e</a:t>
            </a:r>
            <a:r>
              <a:rPr sz="2800" b="1" spc="-15" dirty="0">
                <a:latin typeface="Times New Roman"/>
                <a:cs typeface="Times New Roman"/>
              </a:rPr>
              <a:t>c</a:t>
            </a:r>
            <a:r>
              <a:rPr sz="2800" b="1" spc="-5" dirty="0">
                <a:latin typeface="Times New Roman"/>
                <a:cs typeface="Times New Roman"/>
              </a:rPr>
              <a:t>hn</a:t>
            </a:r>
            <a:r>
              <a:rPr sz="2800" b="1" dirty="0">
                <a:latin typeface="Times New Roman"/>
                <a:cs typeface="Times New Roman"/>
              </a:rPr>
              <a:t>i</a:t>
            </a:r>
            <a:r>
              <a:rPr sz="2800" b="1" spc="-5" dirty="0">
                <a:latin typeface="Times New Roman"/>
                <a:cs typeface="Times New Roman"/>
              </a:rPr>
              <a:t>ques</a:t>
            </a:r>
            <a:endParaRPr sz="2800">
              <a:latin typeface="Times New Roman"/>
              <a:cs typeface="Times New Roman"/>
            </a:endParaRPr>
          </a:p>
          <a:p>
            <a:pPr marL="754380" marR="45720" lvl="1" indent="-284480">
              <a:lnSpc>
                <a:spcPct val="99900"/>
              </a:lnSpc>
              <a:spcBef>
                <a:spcPts val="705"/>
              </a:spcBef>
              <a:buFont typeface="Times New Roman"/>
              <a:buChar char="–"/>
              <a:tabLst>
                <a:tab pos="75438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‘tree</a:t>
            </a:r>
            <a:r>
              <a:rPr sz="2800" b="1" spc="-4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model’</a:t>
            </a:r>
            <a:r>
              <a:rPr sz="2800" b="1" spc="-3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of </a:t>
            </a:r>
            <a:r>
              <a:rPr sz="2800" b="1" spc="-68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human </a:t>
            </a:r>
            <a:r>
              <a:rPr sz="2800" b="1" spc="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evolution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81400" y="0"/>
            <a:ext cx="5080000" cy="66294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6900" y="528320"/>
            <a:ext cx="509714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5" dirty="0">
                <a:solidFill>
                  <a:srgbClr val="FF0000"/>
                </a:solidFill>
              </a:rPr>
              <a:t>Current</a:t>
            </a:r>
            <a:r>
              <a:rPr sz="4400" spc="-70" dirty="0">
                <a:solidFill>
                  <a:srgbClr val="FF0000"/>
                </a:solidFill>
              </a:rPr>
              <a:t> </a:t>
            </a:r>
            <a:r>
              <a:rPr sz="4400" spc="-5" dirty="0">
                <a:solidFill>
                  <a:srgbClr val="FF0000"/>
                </a:solidFill>
              </a:rPr>
              <a:t>Controversy</a:t>
            </a:r>
            <a:endParaRPr sz="44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0600" y="2132329"/>
            <a:ext cx="2514600" cy="250063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85800" y="2452370"/>
            <a:ext cx="7329170" cy="3078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9547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latin typeface="Times New Roman"/>
                <a:cs typeface="Times New Roman"/>
              </a:rPr>
              <a:t>6-7</a:t>
            </a:r>
            <a:r>
              <a:rPr sz="3200" b="1" spc="-2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m</a:t>
            </a:r>
            <a:r>
              <a:rPr sz="3200" b="1" spc="1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y</a:t>
            </a:r>
            <a:r>
              <a:rPr sz="3200" b="1" spc="-25" dirty="0">
                <a:latin typeface="Times New Roman"/>
                <a:cs typeface="Times New Roman"/>
              </a:rPr>
              <a:t> </a:t>
            </a:r>
            <a:r>
              <a:rPr sz="3200" b="1" spc="-5" dirty="0">
                <a:latin typeface="Times New Roman"/>
                <a:cs typeface="Times New Roman"/>
              </a:rPr>
              <a:t>old</a:t>
            </a:r>
            <a:r>
              <a:rPr sz="3200" b="1" spc="-1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fossil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350">
              <a:latin typeface="Times New Roman"/>
              <a:cs typeface="Times New Roman"/>
            </a:endParaRPr>
          </a:p>
          <a:p>
            <a:pPr marL="4395470" marR="179070">
              <a:lnSpc>
                <a:spcPts val="3829"/>
              </a:lnSpc>
              <a:spcBef>
                <a:spcPts val="5"/>
              </a:spcBef>
            </a:pPr>
            <a:r>
              <a:rPr sz="3200" b="1" spc="-5" dirty="0">
                <a:latin typeface="Times New Roman"/>
                <a:cs typeface="Times New Roman"/>
              </a:rPr>
              <a:t>Earliest</a:t>
            </a:r>
            <a:r>
              <a:rPr sz="3200" b="1" spc="-6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bipedal </a:t>
            </a:r>
            <a:r>
              <a:rPr sz="3200" b="1" spc="-78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hominid?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sz="2400" b="1" i="1" spc="-5" dirty="0">
                <a:latin typeface="Times New Roman"/>
                <a:cs typeface="Times New Roman"/>
              </a:rPr>
              <a:t>Sahelanthropus</a:t>
            </a:r>
            <a:r>
              <a:rPr sz="2400" b="1" i="1" spc="-15" dirty="0">
                <a:latin typeface="Times New Roman"/>
                <a:cs typeface="Times New Roman"/>
              </a:rPr>
              <a:t> </a:t>
            </a:r>
            <a:r>
              <a:rPr sz="2400" b="1" i="1" spc="-5" dirty="0">
                <a:latin typeface="Times New Roman"/>
                <a:cs typeface="Times New Roman"/>
              </a:rPr>
              <a:t>tchadensis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424</Words>
  <Application>Microsoft Office PowerPoint</Application>
  <PresentationFormat>On-screen Show (4:3)</PresentationFormat>
  <Paragraphs>73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Trebuchet MS</vt:lpstr>
      <vt:lpstr>Office Theme</vt:lpstr>
      <vt:lpstr>Human evolution</vt:lpstr>
      <vt:lpstr>"Hominid" refers to members of the human  family, Hominidae, which consist of all  species from the point where the human line  splits from apes towards present day  humans.</vt:lpstr>
      <vt:lpstr>Human evolution</vt:lpstr>
      <vt:lpstr>History</vt:lpstr>
      <vt:lpstr>PowerPoint Presentation</vt:lpstr>
      <vt:lpstr>PowerPoint Presentation</vt:lpstr>
      <vt:lpstr>PowerPoint Presentation</vt:lpstr>
      <vt:lpstr>Current Controversy</vt:lpstr>
      <vt:lpstr>PowerPoint Presentation</vt:lpstr>
      <vt:lpstr>Important stages in human  evolution</vt:lpstr>
      <vt:lpstr>"Hominid" refers to members of the human  family, Hominidae, which consist of all  species from the point where the human line  splits from apes towards present day  humans.</vt:lpstr>
      <vt:lpstr>PowerPoint Presentation</vt:lpstr>
      <vt:lpstr>3 mya: Homo habilis-the ‘handy  man’</vt:lpstr>
      <vt:lpstr>PowerPoint Presentation</vt:lpstr>
      <vt:lpstr>PowerPoint Presentation</vt:lpstr>
      <vt:lpstr>Human migration</vt:lpstr>
      <vt:lpstr>2 mya: Homo ergaster</vt:lpstr>
      <vt:lpstr>Homo sapiens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evolution</dc:title>
  <cp:lastModifiedBy>manish singh</cp:lastModifiedBy>
  <cp:revision>1</cp:revision>
  <dcterms:created xsi:type="dcterms:W3CDTF">2022-09-08T07:18:41Z</dcterms:created>
  <dcterms:modified xsi:type="dcterms:W3CDTF">2022-09-08T08:08:13Z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2015-03-17T00:00:00Z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2022-09-08T00:00:00Z</vt:filetime>
  </property>
</Properties>
</file>