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56" r:id="rId3"/>
    <p:sldId id="263" r:id="rId4"/>
    <p:sldId id="27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879598" y="3350631"/>
            <a:ext cx="9096375" cy="173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400" u="sng" dirty="0" smtClean="0">
                <a:latin typeface="Calibri" pitchFamily="34" charset="0"/>
              </a:rPr>
              <a:t>Subject:</a:t>
            </a:r>
            <a:r>
              <a:rPr lang="en-IN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History of Architecture-II</a:t>
            </a:r>
            <a:endParaRPr lang="en-IN" sz="2400" dirty="0" smtClean="0">
              <a:latin typeface="Calibri" pitchFamily="34" charset="0"/>
            </a:endParaRPr>
          </a:p>
          <a:p>
            <a:r>
              <a:rPr lang="en-IN" sz="2400" u="sng" dirty="0" smtClean="0">
                <a:latin typeface="Calibri" pitchFamily="34" charset="0"/>
              </a:rPr>
              <a:t>Topic:</a:t>
            </a:r>
            <a:r>
              <a:rPr lang="en-IN" sz="2400" dirty="0" smtClean="0">
                <a:latin typeface="Calibri" pitchFamily="34" charset="0"/>
              </a:rPr>
              <a:t> Buddhist Architecture in India-2</a:t>
            </a:r>
          </a:p>
          <a:p>
            <a:r>
              <a:rPr lang="en-IN" sz="2400" u="sng" dirty="0" smtClean="0">
                <a:latin typeface="Calibri" pitchFamily="34" charset="0"/>
              </a:rPr>
              <a:t>Presented by</a:t>
            </a:r>
            <a:r>
              <a:rPr lang="en-IN" sz="2400" dirty="0" smtClean="0">
                <a:latin typeface="Calibri" pitchFamily="34" charset="0"/>
              </a:rPr>
              <a:t>: </a:t>
            </a:r>
            <a:r>
              <a:rPr lang="en-IN" sz="2400" dirty="0" err="1" smtClean="0">
                <a:latin typeface="Calibri" pitchFamily="34" charset="0"/>
              </a:rPr>
              <a:t>Hiba</a:t>
            </a:r>
            <a:r>
              <a:rPr lang="en-IN" sz="2400" dirty="0" smtClean="0">
                <a:latin typeface="Calibri" pitchFamily="34" charset="0"/>
              </a:rPr>
              <a:t> </a:t>
            </a:r>
            <a:r>
              <a:rPr lang="en-IN" sz="2400" dirty="0" err="1" smtClean="0">
                <a:latin typeface="Calibri" pitchFamily="34" charset="0"/>
              </a:rPr>
              <a:t>Gul</a:t>
            </a:r>
            <a:endParaRPr lang="en-IN" sz="2400" dirty="0">
              <a:latin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015" y="315489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95655"/>
            <a:ext cx="9601200" cy="1151792"/>
          </a:xfrm>
        </p:spPr>
        <p:txBody>
          <a:bodyPr/>
          <a:lstStyle/>
          <a:p>
            <a:r>
              <a:rPr lang="en-US" dirty="0" smtClean="0"/>
              <a:t>Basic 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0538"/>
            <a:ext cx="5952392" cy="4196862"/>
          </a:xfrm>
        </p:spPr>
        <p:txBody>
          <a:bodyPr/>
          <a:lstStyle/>
          <a:p>
            <a:r>
              <a:rPr lang="en-US" dirty="0" smtClean="0"/>
              <a:t>Quadrangular court for gathering.</a:t>
            </a:r>
          </a:p>
          <a:p>
            <a:r>
              <a:rPr lang="en-US" dirty="0" smtClean="0"/>
              <a:t>Surrounded by small cells.</a:t>
            </a:r>
          </a:p>
          <a:p>
            <a:r>
              <a:rPr lang="en-US" dirty="0" smtClean="0"/>
              <a:t>Front wall incorporated a shrine for image of Buddha .</a:t>
            </a:r>
          </a:p>
          <a:p>
            <a:r>
              <a:rPr lang="en-US" dirty="0" smtClean="0"/>
              <a:t>Cells had rock cut platforms or beds.</a:t>
            </a:r>
          </a:p>
          <a:p>
            <a:r>
              <a:rPr lang="en-US" dirty="0" err="1" smtClean="0"/>
              <a:t>Viharas</a:t>
            </a:r>
            <a:r>
              <a:rPr lang="en-US" dirty="0" smtClean="0"/>
              <a:t> were not a like in design.</a:t>
            </a:r>
          </a:p>
          <a:p>
            <a:r>
              <a:rPr lang="en-US" dirty="0" smtClean="0"/>
              <a:t>Doorways were on sides of the walls of main hall.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991" y="1670538"/>
            <a:ext cx="4352193" cy="280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8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105508"/>
            <a:ext cx="9601201" cy="1485900"/>
          </a:xfrm>
        </p:spPr>
        <p:txBody>
          <a:bodyPr/>
          <a:lstStyle/>
          <a:p>
            <a:r>
              <a:rPr lang="en-US" dirty="0" err="1" smtClean="0">
                <a:latin typeface="Algerian" panose="04020705040A02060702" pitchFamily="82" charset="0"/>
              </a:rPr>
              <a:t>Viharas</a:t>
            </a:r>
            <a:r>
              <a:rPr lang="en-US" dirty="0" smtClean="0">
                <a:latin typeface="Algerian" panose="04020705040A02060702" pitchFamily="82" charset="0"/>
              </a:rPr>
              <a:t> {monasteries}</a:t>
            </a:r>
            <a:endParaRPr lang="en-IN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011116"/>
            <a:ext cx="9601200" cy="3581400"/>
          </a:xfrm>
        </p:spPr>
        <p:txBody>
          <a:bodyPr/>
          <a:lstStyle/>
          <a:p>
            <a:r>
              <a:rPr lang="en-US" dirty="0" smtClean="0"/>
              <a:t>They were the residential places of the Buddhist priest {monks}</a:t>
            </a:r>
          </a:p>
          <a:p>
            <a:r>
              <a:rPr lang="en-US" dirty="0" smtClean="0"/>
              <a:t>The main hall was entered through a doorway, leading to an assembly hall, dining chambers and meditation cells.</a:t>
            </a:r>
          </a:p>
          <a:p>
            <a:r>
              <a:rPr lang="en-US" dirty="0" smtClean="0"/>
              <a:t>The walls depict figures of the Buddha.</a:t>
            </a:r>
          </a:p>
          <a:p>
            <a:r>
              <a:rPr lang="en-US" dirty="0" smtClean="0"/>
              <a:t>The columns were of 60 </a:t>
            </a:r>
            <a:r>
              <a:rPr lang="en-US" dirty="0" err="1" smtClean="0"/>
              <a:t>metres</a:t>
            </a:r>
            <a:r>
              <a:rPr lang="en-US" dirty="0" smtClean="0"/>
              <a:t> height and well- chiseled.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92" y="3086100"/>
            <a:ext cx="11497407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38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9" y="0"/>
            <a:ext cx="115149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45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48554" y="3329354"/>
            <a:ext cx="25539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lgerian" pitchFamily="82" charset="0"/>
              </a:rPr>
              <a:t>THANKU</a:t>
            </a:r>
            <a:endParaRPr lang="en-US" sz="48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Buddhist architecture</a:t>
            </a:r>
            <a:endParaRPr lang="en-IN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 INDIA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215671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CHAITYAS</a:t>
            </a:r>
            <a:endParaRPr lang="en-IN" dirty="0">
              <a:latin typeface="Algerian" panose="04020705040A02060702" pitchFamily="82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3" b="1567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872762"/>
            <a:ext cx="3855720" cy="39946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 Buddhist shrine or prayer hall with stupa at one 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Made for large-gathering of devotes.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Made in rock-cut due to permanency of structure.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Chaityas were influenced by ascetic lifestyle of </a:t>
            </a:r>
            <a:r>
              <a:rPr lang="en-US" sz="1800" dirty="0" err="1" smtClean="0"/>
              <a:t>vedic</a:t>
            </a:r>
            <a:r>
              <a:rPr lang="en-US" sz="1800" dirty="0" smtClean="0"/>
              <a:t> period and tendency of hermits to retire in solitude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730376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92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Pillars of </a:t>
            </a:r>
            <a:r>
              <a:rPr lang="en-US" dirty="0" err="1" smtClean="0"/>
              <a:t>ashoka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5899638" cy="4495800"/>
          </a:xfrm>
        </p:spPr>
        <p:txBody>
          <a:bodyPr/>
          <a:lstStyle/>
          <a:p>
            <a:r>
              <a:rPr lang="en-US" dirty="0" smtClean="0"/>
              <a:t>Pillars retaining their animals. The most celebrated capital the four-lion one at </a:t>
            </a:r>
            <a:r>
              <a:rPr lang="en-US" dirty="0" err="1" smtClean="0"/>
              <a:t>sarnath</a:t>
            </a:r>
            <a:r>
              <a:rPr lang="en-US" dirty="0" smtClean="0"/>
              <a:t> [</a:t>
            </a:r>
            <a:r>
              <a:rPr lang="en-US" dirty="0" err="1" smtClean="0"/>
              <a:t>uttar</a:t>
            </a:r>
            <a:r>
              <a:rPr lang="en-US" dirty="0" smtClean="0"/>
              <a:t> Pradesh] erected by emperor </a:t>
            </a:r>
            <a:r>
              <a:rPr lang="en-US" dirty="0" err="1" smtClean="0"/>
              <a:t>ashoka</a:t>
            </a:r>
            <a:r>
              <a:rPr lang="en-US" dirty="0" smtClean="0"/>
              <a:t> circa 250 BC. Also called “ASHOKA COLUNM”.</a:t>
            </a:r>
          </a:p>
          <a:p>
            <a:r>
              <a:rPr lang="en-US" dirty="0" smtClean="0"/>
              <a:t>Four lions are seated back to back. </a:t>
            </a:r>
          </a:p>
          <a:p>
            <a:r>
              <a:rPr lang="en-US" dirty="0" smtClean="0"/>
              <a:t>This is one of the nineteen surviving columns erected or at least inscribed with edicts by the emperor </a:t>
            </a:r>
            <a:r>
              <a:rPr lang="en-US" dirty="0" err="1" smtClean="0"/>
              <a:t>ashoka</a:t>
            </a:r>
            <a:r>
              <a:rPr lang="en-US" dirty="0" smtClean="0"/>
              <a:t> during his reign in the 3</a:t>
            </a:r>
            <a:r>
              <a:rPr lang="en-US" baseline="30000" dirty="0" smtClean="0"/>
              <a:t>rd</a:t>
            </a:r>
            <a:r>
              <a:rPr lang="en-US" dirty="0" smtClean="0"/>
              <a:t> century BCE.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938" y="0"/>
            <a:ext cx="50350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56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0438"/>
          </a:xfrm>
        </p:spPr>
        <p:txBody>
          <a:bodyPr/>
          <a:lstStyle/>
          <a:p>
            <a:r>
              <a:rPr lang="en-US" dirty="0" smtClean="0"/>
              <a:t>Why a chaitya hall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56238"/>
            <a:ext cx="5389685" cy="46159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stupa evolved from being a funerary mound carrying object of worship, had a sacral value.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Building needed to accommodate copies of stupa and provided shelter.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structural house for religious activities.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Birth of temples with idol worship.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Building had almost circular plan and a domed roof.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191" y="0"/>
            <a:ext cx="56182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47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CHAITYAS {CAVES}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599" y="1565031"/>
            <a:ext cx="5153803" cy="4906107"/>
          </a:xfrm>
        </p:spPr>
        <p:txBody>
          <a:bodyPr/>
          <a:lstStyle/>
          <a:p>
            <a:r>
              <a:rPr lang="en-US" dirty="0" smtClean="0"/>
              <a:t>Architecturally, chaityas show similarities to Roman design concepts of columns and arch.</a:t>
            </a:r>
          </a:p>
          <a:p>
            <a:r>
              <a:rPr lang="en-US" dirty="0" smtClean="0"/>
              <a:t>The monks built many structures which were carved out of a single massive </a:t>
            </a:r>
            <a:r>
              <a:rPr lang="en-US" dirty="0" err="1" smtClean="0"/>
              <a:t>rock,done</a:t>
            </a:r>
            <a:r>
              <a:rPr lang="en-US" dirty="0" smtClean="0"/>
              <a:t> with hammer and chisel , bare hands.</a:t>
            </a:r>
          </a:p>
          <a:p>
            <a:r>
              <a:rPr lang="en-US" dirty="0" smtClean="0"/>
              <a:t>The chaityas were almost 40 </a:t>
            </a:r>
            <a:r>
              <a:rPr lang="en-US" dirty="0" err="1" smtClean="0"/>
              <a:t>metres</a:t>
            </a:r>
            <a:r>
              <a:rPr lang="en-US" dirty="0" smtClean="0"/>
              <a:t> long, 15 </a:t>
            </a:r>
            <a:r>
              <a:rPr lang="en-US" dirty="0" err="1" smtClean="0"/>
              <a:t>metres</a:t>
            </a:r>
            <a:r>
              <a:rPr lang="en-US" dirty="0" smtClean="0"/>
              <a:t> wide and 15 </a:t>
            </a:r>
            <a:r>
              <a:rPr lang="en-US" dirty="0" err="1" smtClean="0"/>
              <a:t>metres</a:t>
            </a:r>
            <a:r>
              <a:rPr lang="en-US" dirty="0" smtClean="0"/>
              <a:t> high.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402" y="0"/>
            <a:ext cx="5666598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802" y="152400"/>
            <a:ext cx="56665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58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6185"/>
            <a:ext cx="9601200" cy="1178169"/>
          </a:xfrm>
        </p:spPr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ARCHITECTURAL FEATURES</a:t>
            </a:r>
            <a:endParaRPr lang="en-IN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60585"/>
            <a:ext cx="7438292" cy="51347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Wooden construction inspired from </a:t>
            </a:r>
            <a:r>
              <a:rPr lang="en-US" dirty="0" err="1" smtClean="0"/>
              <a:t>vedic</a:t>
            </a:r>
            <a:r>
              <a:rPr lang="en-US" dirty="0" smtClean="0"/>
              <a:t> period imitated in natural rock.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Supplemented with wooden surfaces for </a:t>
            </a:r>
            <a:r>
              <a:rPr lang="en-US" dirty="0" err="1" smtClean="0"/>
              <a:t>eg</a:t>
            </a:r>
            <a:r>
              <a:rPr lang="en-US" dirty="0" smtClean="0"/>
              <a:t>.. Screens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Shows similarities to roman concept of column and arch, but no evidence of any relation.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Rectangular halls with finely polished interiors walls.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Well proportioned pillars with capitals{around 35}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Semi circular roof.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Pillar had three parts: prop, base buried in ground and shaft.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Stupa at the end.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Extensive use of motifs, decorative and symbolic.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306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10054"/>
          </a:xfrm>
        </p:spPr>
        <p:txBody>
          <a:bodyPr/>
          <a:lstStyle/>
          <a:p>
            <a:r>
              <a:rPr lang="en-US" dirty="0" smtClean="0"/>
              <a:t>Chaitya Arch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23293"/>
            <a:ext cx="9601200" cy="9671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Chaityas normally had a great- horseshoe archway with a wall or screen below.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was sun window in </a:t>
            </a:r>
            <a:r>
              <a:rPr lang="en-US" dirty="0" err="1" smtClean="0"/>
              <a:t>centre</a:t>
            </a:r>
            <a:r>
              <a:rPr lang="en-US" dirty="0" smtClean="0"/>
              <a:t> of the archway for light.</a:t>
            </a:r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62" y="2611314"/>
            <a:ext cx="11462237" cy="424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1938" y="290146"/>
            <a:ext cx="9601200" cy="1222131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latin typeface="Algerian" panose="04020705040A02060702" pitchFamily="82" charset="0"/>
              </a:rPr>
              <a:t>viharas</a:t>
            </a:r>
            <a:endParaRPr lang="en-IN" sz="5400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1938" y="1714500"/>
            <a:ext cx="9601200" cy="3581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monastery arrangement of cells for accommodation of monks.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Dwellings were simply wooden construction/ thatched bamboo huts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Near settlements on trade routes.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first century AD, </a:t>
            </a:r>
            <a:r>
              <a:rPr lang="en-US" dirty="0" err="1" smtClean="0"/>
              <a:t>viharas</a:t>
            </a:r>
            <a:r>
              <a:rPr lang="en-US" dirty="0" smtClean="0"/>
              <a:t> came in as educational institutes.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86" y="3428999"/>
            <a:ext cx="11488614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7743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189</TotalTime>
  <Words>508</Words>
  <Application>Microsoft Office PowerPoint</Application>
  <PresentationFormat>Custom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Crop</vt:lpstr>
      <vt:lpstr>PowerPoint Presentation</vt:lpstr>
      <vt:lpstr>Buddhist architecture</vt:lpstr>
      <vt:lpstr>CHAITYAS</vt:lpstr>
      <vt:lpstr>Pillars of ashoka </vt:lpstr>
      <vt:lpstr>Why a chaitya hall</vt:lpstr>
      <vt:lpstr>CHAITYAS {CAVES}</vt:lpstr>
      <vt:lpstr>ARCHITECTURAL FEATURES</vt:lpstr>
      <vt:lpstr>Chaitya Arch </vt:lpstr>
      <vt:lpstr>viharas</vt:lpstr>
      <vt:lpstr>Basic Characteristics</vt:lpstr>
      <vt:lpstr>Viharas {monasteries}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Buddhist architecture</dc:title>
  <dc:creator>Abhishek</dc:creator>
  <cp:lastModifiedBy>Aashu</cp:lastModifiedBy>
  <cp:revision>37</cp:revision>
  <dcterms:created xsi:type="dcterms:W3CDTF">2020-03-22T04:18:39Z</dcterms:created>
  <dcterms:modified xsi:type="dcterms:W3CDTF">2022-09-06T05:47:27Z</dcterms:modified>
</cp:coreProperties>
</file>