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7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71" r:id="rId10"/>
    <p:sldId id="27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81" d="100"/>
          <a:sy n="81" d="100"/>
        </p:scale>
        <p:origin x="-78" y="-7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12192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1189096" y="5617774"/>
            <a:ext cx="9843913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319937" y="1016990"/>
            <a:ext cx="9572977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320801" y="1009651"/>
            <a:ext cx="9572977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1026029" y="702069"/>
            <a:ext cx="757108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10568399" y="655232"/>
            <a:ext cx="566928" cy="755904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02934" y="1794935"/>
            <a:ext cx="7631291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02934" y="3736622"/>
            <a:ext cx="761623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027569" y="5357593"/>
            <a:ext cx="1618428" cy="365125"/>
          </a:xfrm>
        </p:spPr>
        <p:txBody>
          <a:bodyPr/>
          <a:lstStyle/>
          <a:p>
            <a:fld id="{87DE6118-2437-4B30-8E3C-4D2BE6020583}" type="datetimeFigureOut">
              <a:rPr lang="en-US" smtClean="0"/>
              <a:pPr/>
              <a:t>9/6/2022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65393" y="5357593"/>
            <a:ext cx="671312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85241" y="5357593"/>
            <a:ext cx="738697" cy="365125"/>
          </a:xfrm>
        </p:spPr>
        <p:txBody>
          <a:bodyPr/>
          <a:lstStyle>
            <a:lvl1pPr algn="ctr">
              <a:defRPr/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9/6/2022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2" y="925691"/>
            <a:ext cx="1907823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0962" y="1106313"/>
            <a:ext cx="6905039" cy="44026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9/6/2022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9/6/2022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6639" y="2239431"/>
            <a:ext cx="8338725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690" y="3725335"/>
            <a:ext cx="8308623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9/6/2022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9/6/2022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731264" y="2121407"/>
            <a:ext cx="4267200" cy="3602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217920" y="2119313"/>
            <a:ext cx="4267200" cy="3605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77160" y="2122312"/>
            <a:ext cx="391936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47559" y="2122311"/>
            <a:ext cx="3925824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9/6/2022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731264" y="2944368"/>
            <a:ext cx="4303776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6193535" y="2944813"/>
            <a:ext cx="4303776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9/6/2022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9/6/2022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12192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842903" y="6058038"/>
            <a:ext cx="10295468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5958497" y="605163"/>
            <a:ext cx="505192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5961889" y="603504"/>
            <a:ext cx="505192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998940" y="576868"/>
            <a:ext cx="505192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999745" y="576072"/>
            <a:ext cx="505192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3161475" y="293953"/>
            <a:ext cx="757108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8467351" y="238675"/>
            <a:ext cx="566928" cy="755904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478635" y="2020043"/>
            <a:ext cx="4086436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6472388" y="1150993"/>
            <a:ext cx="4027723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530834" y="3623748"/>
            <a:ext cx="4065188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8455598" y="5885673"/>
            <a:ext cx="1618428" cy="365125"/>
          </a:xfrm>
        </p:spPr>
        <p:txBody>
          <a:bodyPr/>
          <a:lstStyle/>
          <a:p>
            <a:fld id="{87DE6118-2437-4B30-8E3C-4D2BE6020583}" type="datetimeFigureOut">
              <a:rPr lang="en-US" smtClean="0"/>
              <a:pPr/>
              <a:t>9/6/2022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1219406" y="5829262"/>
            <a:ext cx="469680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10076418" y="5896962"/>
            <a:ext cx="738697" cy="365125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12192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842903" y="6058038"/>
            <a:ext cx="10295468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998940" y="576868"/>
            <a:ext cx="505192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993412" y="575769"/>
            <a:ext cx="505192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5958497" y="605163"/>
            <a:ext cx="505192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5953025" y="603920"/>
            <a:ext cx="505192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3161475" y="293953"/>
            <a:ext cx="757108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8467351" y="238675"/>
            <a:ext cx="566928" cy="755904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475232" y="2020824"/>
            <a:ext cx="408432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6531487" y="1207272"/>
            <a:ext cx="3885151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536192" y="3621024"/>
            <a:ext cx="4059936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8461249" y="5888738"/>
            <a:ext cx="1618428" cy="365125"/>
          </a:xfrm>
        </p:spPr>
        <p:txBody>
          <a:bodyPr/>
          <a:lstStyle/>
          <a:p>
            <a:fld id="{87DE6118-2437-4B30-8E3C-4D2BE6020583}" type="datetimeFigureOut">
              <a:rPr lang="en-US" smtClean="0"/>
              <a:pPr/>
              <a:t>9/6/2022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1219426" y="5831038"/>
            <a:ext cx="4425391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10082786" y="5900027"/>
            <a:ext cx="738697" cy="365125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12192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38201" y="6069330"/>
            <a:ext cx="1056132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75360" y="575310"/>
            <a:ext cx="102616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75360" y="576072"/>
            <a:ext cx="102616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724989" y="273091"/>
            <a:ext cx="757108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10914593" y="203675"/>
            <a:ext cx="566928" cy="755904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60031" y="817583"/>
            <a:ext cx="9286993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50721" y="2119257"/>
            <a:ext cx="8261873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06118" y="5809153"/>
            <a:ext cx="16184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87DE6118-2437-4B30-8E3C-4D2BE6020583}" type="datetimeFigureOut">
              <a:rPr lang="en-US" smtClean="0"/>
              <a:pPr/>
              <a:t>9/6/2022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9202" y="5809153"/>
            <a:ext cx="73869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26937" y="5809153"/>
            <a:ext cx="7386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 bwMode="auto">
          <a:xfrm>
            <a:off x="1582978" y="3350631"/>
            <a:ext cx="9096375" cy="1734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sz="2400" u="sng" dirty="0" smtClean="0">
                <a:latin typeface="Calibri" pitchFamily="34" charset="0"/>
              </a:rPr>
              <a:t>Subject:</a:t>
            </a:r>
            <a:r>
              <a:rPr lang="en-IN" sz="2400" dirty="0">
                <a:latin typeface="Calibri" pitchFamily="34" charset="0"/>
              </a:rPr>
              <a:t> </a:t>
            </a:r>
            <a:r>
              <a:rPr lang="en-US" sz="2400" dirty="0" smtClean="0">
                <a:latin typeface="Calibri" pitchFamily="34" charset="0"/>
              </a:rPr>
              <a:t>History of Architecture-II</a:t>
            </a:r>
            <a:endParaRPr lang="en-IN" sz="2400" dirty="0" smtClean="0">
              <a:latin typeface="Calibri" pitchFamily="34" charset="0"/>
            </a:endParaRPr>
          </a:p>
          <a:p>
            <a:r>
              <a:rPr lang="en-IN" sz="2400" u="sng" dirty="0" smtClean="0">
                <a:latin typeface="Calibri" pitchFamily="34" charset="0"/>
              </a:rPr>
              <a:t>Topic:</a:t>
            </a:r>
            <a:r>
              <a:rPr lang="en-IN" sz="2400" dirty="0" smtClean="0">
                <a:latin typeface="Calibri" pitchFamily="34" charset="0"/>
              </a:rPr>
              <a:t> Buddhist Architecture in India-I</a:t>
            </a:r>
          </a:p>
          <a:p>
            <a:r>
              <a:rPr lang="en-IN" sz="2400" u="sng" dirty="0" smtClean="0">
                <a:latin typeface="Calibri" pitchFamily="34" charset="0"/>
              </a:rPr>
              <a:t>Presented by</a:t>
            </a:r>
            <a:r>
              <a:rPr lang="en-IN" sz="2400" dirty="0" smtClean="0">
                <a:latin typeface="Calibri" pitchFamily="34" charset="0"/>
              </a:rPr>
              <a:t>: </a:t>
            </a:r>
            <a:r>
              <a:rPr lang="en-IN" sz="2400" dirty="0" err="1" smtClean="0">
                <a:latin typeface="Calibri" pitchFamily="34" charset="0"/>
              </a:rPr>
              <a:t>Hiba</a:t>
            </a:r>
            <a:r>
              <a:rPr lang="en-IN" sz="2400" dirty="0" smtClean="0">
                <a:latin typeface="Calibri" pitchFamily="34" charset="0"/>
              </a:rPr>
              <a:t> </a:t>
            </a:r>
            <a:r>
              <a:rPr lang="en-IN" sz="2400" dirty="0" err="1" smtClean="0">
                <a:latin typeface="Calibri" pitchFamily="34" charset="0"/>
              </a:rPr>
              <a:t>Gul</a:t>
            </a:r>
            <a:endParaRPr lang="en-IN" sz="2400" dirty="0">
              <a:latin typeface="Calibri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422FCCAB-8F45-4B9C-9DDA-3D92A67462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6850" y="209981"/>
            <a:ext cx="1019343" cy="1217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48554" y="3329354"/>
            <a:ext cx="255390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latin typeface="Algerian" pitchFamily="82" charset="0"/>
              </a:rPr>
              <a:t>THANKU</a:t>
            </a:r>
            <a:endParaRPr lang="en-US" sz="4800" dirty="0">
              <a:latin typeface="Algerian" pitchFamily="8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Algerian" panose="04020705040A02060702" pitchFamily="82" charset="0"/>
              </a:rPr>
              <a:t>Buddhist architecture</a:t>
            </a:r>
            <a:endParaRPr lang="en-IN" dirty="0">
              <a:latin typeface="Algerian" panose="04020705040A020607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IN INDIA</a:t>
            </a:r>
            <a:endParaRPr lang="en-IN" sz="4800" dirty="0"/>
          </a:p>
        </p:txBody>
      </p:sp>
    </p:spTree>
    <p:extLst>
      <p:ext uri="{BB962C8B-B14F-4D97-AF65-F5344CB8AC3E}">
        <p14:creationId xmlns:p14="http://schemas.microsoft.com/office/powerpoint/2010/main" val="2156719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96446" y="685800"/>
            <a:ext cx="9601200" cy="826477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371600" y="1696916"/>
            <a:ext cx="4447786" cy="1028699"/>
          </a:xfrm>
        </p:spPr>
        <p:txBody>
          <a:bodyPr>
            <a:normAutofit fontScale="77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Buddhist Architecture began with the development of various symbols, representing aspects of the Buddha’s life[563BCE-483BCE]</a:t>
            </a:r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6525403" y="4070839"/>
            <a:ext cx="4447786" cy="2215662"/>
          </a:xfrm>
        </p:spPr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Indian emperor </a:t>
            </a:r>
            <a:r>
              <a:rPr lang="en-US" dirty="0" err="1" smtClean="0"/>
              <a:t>ashoka</a:t>
            </a:r>
            <a:r>
              <a:rPr lang="en-US" smtClean="0"/>
              <a:t>, not </a:t>
            </a:r>
            <a:r>
              <a:rPr lang="en-US" dirty="0" smtClean="0"/>
              <a:t>only established Buddhism as the state religion of his large </a:t>
            </a:r>
            <a:r>
              <a:rPr lang="en-US" dirty="0" err="1" smtClean="0"/>
              <a:t>magadh</a:t>
            </a:r>
            <a:r>
              <a:rPr lang="en-US" dirty="0" smtClean="0"/>
              <a:t> </a:t>
            </a:r>
            <a:r>
              <a:rPr lang="en-US" dirty="0" err="1" smtClean="0"/>
              <a:t>empire,but</a:t>
            </a:r>
            <a:r>
              <a:rPr lang="en-US" dirty="0" smtClean="0"/>
              <a:t> also opted for the architectural monuments to spread Buddhism in different places.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major features of this style are stupas, </a:t>
            </a:r>
            <a:r>
              <a:rPr lang="en-US" dirty="0" err="1" smtClean="0"/>
              <a:t>stambhas</a:t>
            </a:r>
            <a:r>
              <a:rPr lang="en-US" dirty="0" smtClean="0"/>
              <a:t>, chaityas, </a:t>
            </a:r>
            <a:r>
              <a:rPr lang="en-US" dirty="0" err="1" smtClean="0"/>
              <a:t>viharas</a:t>
            </a:r>
            <a:r>
              <a:rPr lang="en-US" dirty="0" smtClean="0"/>
              <a:t>.</a:t>
            </a:r>
            <a:endParaRPr lang="en-IN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5403" y="0"/>
            <a:ext cx="5666596" cy="358726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384" y="3042137"/>
            <a:ext cx="5822019" cy="3244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1960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Features of Buddhist architecture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0267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49569"/>
          </a:xfrm>
        </p:spPr>
        <p:txBody>
          <a:bodyPr/>
          <a:lstStyle/>
          <a:p>
            <a:r>
              <a:rPr lang="en-US" dirty="0" smtClean="0"/>
              <a:t>Features of Buddhist architecture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828800"/>
            <a:ext cx="9601200" cy="4038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The major features of this style are: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latin typeface="Arial Black" panose="020B0A04020102020204" pitchFamily="34" charset="0"/>
              </a:rPr>
              <a:t>Stupas {Buddhist shrine}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 smtClean="0">
                <a:latin typeface="Arial Black" panose="020B0A04020102020204" pitchFamily="34" charset="0"/>
              </a:rPr>
              <a:t>Stambhas</a:t>
            </a:r>
            <a:r>
              <a:rPr lang="en-US" dirty="0">
                <a:latin typeface="Arial Black" panose="020B0A04020102020204" pitchFamily="34" charset="0"/>
              </a:rPr>
              <a:t> </a:t>
            </a:r>
            <a:r>
              <a:rPr lang="en-US" dirty="0" smtClean="0">
                <a:latin typeface="Arial Black" panose="020B0A04020102020204" pitchFamily="34" charset="0"/>
              </a:rPr>
              <a:t>{pillars}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latin typeface="Arial Black" panose="020B0A04020102020204" pitchFamily="34" charset="0"/>
              </a:rPr>
              <a:t>Chaityas {caves}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 smtClean="0">
                <a:latin typeface="Arial Black" panose="020B0A04020102020204" pitchFamily="34" charset="0"/>
              </a:rPr>
              <a:t>Viharas</a:t>
            </a:r>
            <a:r>
              <a:rPr lang="en-US" dirty="0" smtClean="0">
                <a:latin typeface="Arial Black" panose="020B0A04020102020204" pitchFamily="34" charset="0"/>
              </a:rPr>
              <a:t> {monasteries}</a:t>
            </a:r>
          </a:p>
          <a:p>
            <a:pPr marL="0" indent="0">
              <a:buNone/>
            </a:pPr>
            <a:endParaRPr lang="en-US" dirty="0">
              <a:latin typeface="Arial Black" panose="020B0A040201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Out of these ,the prominent examples of Chaityas Hall and </a:t>
            </a:r>
            <a:r>
              <a:rPr lang="en-US" dirty="0" err="1" smtClean="0"/>
              <a:t>Viharas</a:t>
            </a:r>
            <a:r>
              <a:rPr lang="en-US" dirty="0" smtClean="0"/>
              <a:t> can be found in rock-cut architecture.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Even the stupas can be found in certain chaitya halls in a miniature form.</a:t>
            </a:r>
          </a:p>
        </p:txBody>
      </p:sp>
    </p:spTree>
    <p:extLst>
      <p:ext uri="{BB962C8B-B14F-4D97-AF65-F5344CB8AC3E}">
        <p14:creationId xmlns:p14="http://schemas.microsoft.com/office/powerpoint/2010/main" val="42308884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90146"/>
            <a:ext cx="9601200" cy="835269"/>
          </a:xfrm>
        </p:spPr>
        <p:txBody>
          <a:bodyPr/>
          <a:lstStyle/>
          <a:p>
            <a:r>
              <a:rPr lang="en-US" dirty="0" smtClean="0"/>
              <a:t>Stupas {domes}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230923"/>
            <a:ext cx="9601200" cy="5257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latin typeface="Arial Rounded MT Bold" panose="020F0704030504030204" pitchFamily="34" charset="0"/>
                <a:cs typeface="Arial" panose="020B0604020202020204" pitchFamily="34" charset="0"/>
              </a:rPr>
              <a:t>DEFINATION: </a:t>
            </a:r>
            <a:r>
              <a:rPr lang="en-US" dirty="0" smtClean="0">
                <a:cs typeface="Arial" panose="020B0604020202020204" pitchFamily="34" charset="0"/>
              </a:rPr>
              <a:t>Dome-shaped structures used to house sacred relics of the monks and hence also known as “relic-shrines”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latin typeface="Arial Rounded MT Bold" panose="020F0704030504030204" pitchFamily="34" charset="0"/>
                <a:cs typeface="Arial" panose="020B0604020202020204" pitchFamily="34" charset="0"/>
              </a:rPr>
              <a:t>CONSTRUCTION MATERIALS: </a:t>
            </a:r>
            <a:r>
              <a:rPr lang="en-US" dirty="0" smtClean="0">
                <a:cs typeface="Arial" panose="020B0604020202020204" pitchFamily="34" charset="0"/>
              </a:rPr>
              <a:t>Earth materials covered with stones or bricks. The plan, elevation and the basic structure all derived from the circle.</a:t>
            </a:r>
            <a:endParaRPr lang="en-US" dirty="0" smtClean="0">
              <a:latin typeface="Arial Rounded MT Bold" panose="020F070403050403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008" y="2716822"/>
            <a:ext cx="11514992" cy="4141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933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422032"/>
            <a:ext cx="9601200" cy="800100"/>
          </a:xfrm>
        </p:spPr>
        <p:txBody>
          <a:bodyPr>
            <a:normAutofit/>
          </a:bodyPr>
          <a:lstStyle/>
          <a:p>
            <a:r>
              <a:rPr lang="en-US" dirty="0" smtClean="0"/>
              <a:t>Buddhist Architecture - STUPA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1222132"/>
            <a:ext cx="9597398" cy="1151791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STUPA IS MOUND OF THE EARTH ENCLOSING A RELICCAN BE  COMPARED WITH THE MASSIVE FORM THE GREAT PYRAMIDS OF EGYPT.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THEY ALSO CALLED AS THUPPA IN PALI, DAGABAINSIMBALI,TOPE IN ENGLISH AND DHATUGRABH IN SANSKRIT.[DHATTUGRABH =RELICS PRESERVED IN VESSEL.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1371600" y="2523393"/>
            <a:ext cx="4443984" cy="334400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Arial Rounded MT Bold" panose="020F0704030504030204" pitchFamily="34" charset="0"/>
              </a:rPr>
              <a:t>CLASSIFIED INTO THREE TYPES.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SARIKA STUPA-raised over body relics.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PARIBHOJIKA STUPA- erected over the articles, like the bowl, the </a:t>
            </a:r>
            <a:r>
              <a:rPr lang="en-US" sz="1800" dirty="0" err="1" smtClean="0"/>
              <a:t>sanghati</a:t>
            </a: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UDDESHUIKA STUPA- stupas built as commemorative monuments.</a:t>
            </a:r>
            <a:endParaRPr lang="en-IN" sz="18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5006" y="3463131"/>
            <a:ext cx="2619375" cy="1743075"/>
          </a:xfrm>
        </p:spPr>
      </p:pic>
    </p:spTree>
    <p:extLst>
      <p:ext uri="{BB962C8B-B14F-4D97-AF65-F5344CB8AC3E}">
        <p14:creationId xmlns:p14="http://schemas.microsoft.com/office/powerpoint/2010/main" val="20954729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1028700"/>
          </a:xfrm>
        </p:spPr>
        <p:txBody>
          <a:bodyPr/>
          <a:lstStyle/>
          <a:p>
            <a:pPr algn="r"/>
            <a:r>
              <a:rPr lang="en-US" dirty="0" err="1" smtClean="0">
                <a:latin typeface="Algerian" panose="04020705040A02060702" pitchFamily="82" charset="0"/>
              </a:rPr>
              <a:t>Torans</a:t>
            </a:r>
            <a:r>
              <a:rPr lang="en-US" dirty="0" smtClean="0">
                <a:latin typeface="Algerian" panose="04020705040A02060702" pitchFamily="82" charset="0"/>
              </a:rPr>
              <a:t> at </a:t>
            </a:r>
            <a:r>
              <a:rPr lang="en-US" dirty="0" err="1" smtClean="0">
                <a:latin typeface="Algerian" panose="04020705040A02060702" pitchFamily="82" charset="0"/>
              </a:rPr>
              <a:t>sanchi</a:t>
            </a:r>
            <a:endParaRPr lang="en-IN" dirty="0">
              <a:latin typeface="Algerian" panose="04020705040A02060702" pitchFamily="82" charset="0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5537" y="0"/>
            <a:ext cx="6666463" cy="6858000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1872762"/>
            <a:ext cx="3855720" cy="41529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Torans</a:t>
            </a:r>
            <a:r>
              <a:rPr lang="en-US" dirty="0" smtClean="0"/>
              <a:t> are associated with Buddhist stupas like the great stupa in </a:t>
            </a:r>
            <a:r>
              <a:rPr lang="en-US" dirty="0" err="1" smtClean="0"/>
              <a:t>sanchi,as</a:t>
            </a:r>
            <a:r>
              <a:rPr lang="en-US" dirty="0" smtClean="0"/>
              <a:t> well as with </a:t>
            </a:r>
            <a:r>
              <a:rPr lang="en-US" dirty="0" err="1" smtClean="0"/>
              <a:t>jain</a:t>
            </a:r>
            <a:r>
              <a:rPr lang="en-US" dirty="0" smtClean="0"/>
              <a:t> and </a:t>
            </a:r>
            <a:r>
              <a:rPr lang="en-US" dirty="0" err="1" smtClean="0"/>
              <a:t>hindu</a:t>
            </a:r>
            <a:r>
              <a:rPr lang="en-US" dirty="0" smtClean="0"/>
              <a:t> structures, and also with several secular structures.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In the 1</a:t>
            </a:r>
            <a:r>
              <a:rPr lang="en-US" baseline="30000" dirty="0" smtClean="0"/>
              <a:t>st</a:t>
            </a:r>
            <a:r>
              <a:rPr lang="en-US" dirty="0" smtClean="0"/>
              <a:t> century BCE, four elaborately carved </a:t>
            </a:r>
            <a:r>
              <a:rPr lang="en-US" dirty="0" err="1" smtClean="0"/>
              <a:t>toranas</a:t>
            </a:r>
            <a:r>
              <a:rPr lang="en-US" dirty="0" smtClean="0"/>
              <a:t> {ornamental gateways} and a balustrade encircling the entire structure were added around the </a:t>
            </a:r>
            <a:r>
              <a:rPr lang="en-US" dirty="0" err="1" smtClean="0"/>
              <a:t>sanchi</a:t>
            </a:r>
            <a:r>
              <a:rPr lang="en-US" dirty="0" smtClean="0"/>
              <a:t> stupa built during </a:t>
            </a:r>
            <a:r>
              <a:rPr lang="en-US" dirty="0" err="1" smtClean="0"/>
              <a:t>Mauryan</a:t>
            </a:r>
            <a:r>
              <a:rPr lang="en-US" dirty="0" smtClean="0"/>
              <a:t> period.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395127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592" y="0"/>
            <a:ext cx="1149740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90805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196</TotalTime>
  <Words>343</Words>
  <Application>Microsoft Office PowerPoint</Application>
  <PresentationFormat>Custom</PresentationFormat>
  <Paragraphs>33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Pushpin</vt:lpstr>
      <vt:lpstr>PowerPoint Presentation</vt:lpstr>
      <vt:lpstr>Buddhist architecture</vt:lpstr>
      <vt:lpstr>INTRODUCTION</vt:lpstr>
      <vt:lpstr>Features of Buddhist architecture</vt:lpstr>
      <vt:lpstr>Features of Buddhist architecture</vt:lpstr>
      <vt:lpstr>Stupas {domes}</vt:lpstr>
      <vt:lpstr>Buddhist Architecture - STUPA</vt:lpstr>
      <vt:lpstr>Torans at sanchi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Buddhist architecture</dc:title>
  <dc:creator>Abhishek</dc:creator>
  <cp:lastModifiedBy>Aashu</cp:lastModifiedBy>
  <cp:revision>37</cp:revision>
  <dcterms:created xsi:type="dcterms:W3CDTF">2020-03-22T04:18:39Z</dcterms:created>
  <dcterms:modified xsi:type="dcterms:W3CDTF">2022-09-06T05:45:05Z</dcterms:modified>
</cp:coreProperties>
</file>