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7DE6118-2437-4B30-8E3C-4D2BE6020583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582978" y="3350631"/>
            <a:ext cx="9096375" cy="173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400" u="sng" dirty="0" smtClean="0">
                <a:latin typeface="Calibri" pitchFamily="34" charset="0"/>
              </a:rPr>
              <a:t>Subject:</a:t>
            </a:r>
            <a:r>
              <a:rPr lang="en-IN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History of Architecture-II</a:t>
            </a:r>
            <a:endParaRPr lang="en-IN" sz="2400" dirty="0" smtClean="0">
              <a:latin typeface="Calibri" pitchFamily="34" charset="0"/>
            </a:endParaRPr>
          </a:p>
          <a:p>
            <a:r>
              <a:rPr lang="en-IN" sz="2400" u="sng" dirty="0" smtClean="0">
                <a:latin typeface="Calibri" pitchFamily="34" charset="0"/>
              </a:rPr>
              <a:t>Topic:</a:t>
            </a:r>
            <a:r>
              <a:rPr lang="en-IN" sz="2400" dirty="0" smtClean="0">
                <a:latin typeface="Calibri" pitchFamily="34" charset="0"/>
              </a:rPr>
              <a:t> Buddhist Architecture in India-I</a:t>
            </a:r>
          </a:p>
          <a:p>
            <a:r>
              <a:rPr lang="en-IN" sz="2400" u="sng" dirty="0" smtClean="0">
                <a:latin typeface="Calibri" pitchFamily="34" charset="0"/>
              </a:rPr>
              <a:t>Presented by</a:t>
            </a:r>
            <a:r>
              <a:rPr lang="en-IN" sz="2400" dirty="0" smtClean="0">
                <a:latin typeface="Calibri" pitchFamily="34" charset="0"/>
              </a:rPr>
              <a:t>: </a:t>
            </a:r>
            <a:r>
              <a:rPr lang="en-IN" sz="2400" dirty="0" err="1" smtClean="0">
                <a:latin typeface="Calibri" pitchFamily="34" charset="0"/>
              </a:rPr>
              <a:t>Hiba</a:t>
            </a:r>
            <a:r>
              <a:rPr lang="en-IN" sz="2400" dirty="0" smtClean="0">
                <a:latin typeface="Calibri" pitchFamily="34" charset="0"/>
              </a:rPr>
              <a:t> </a:t>
            </a:r>
            <a:r>
              <a:rPr lang="en-IN" sz="2400" dirty="0" err="1" smtClean="0">
                <a:latin typeface="Calibri" pitchFamily="34" charset="0"/>
              </a:rPr>
              <a:t>Gul</a:t>
            </a:r>
            <a:endParaRPr lang="en-IN" sz="2400" dirty="0">
              <a:latin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6850" y="209981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8554" y="3329354"/>
            <a:ext cx="2553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THANKU</a:t>
            </a:r>
            <a:endParaRPr lang="en-US" sz="4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Buddhist architecture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 INDIA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21567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6446" y="685800"/>
            <a:ext cx="9601200" cy="826477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1696916"/>
            <a:ext cx="4447786" cy="1028699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Buddhist Architecture began with the development of various symbols, representing aspects of the Buddha’s life[563BCE-483BCE]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525403" y="4070839"/>
            <a:ext cx="4447786" cy="221566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Indian emperor </a:t>
            </a:r>
            <a:r>
              <a:rPr lang="en-US" dirty="0" err="1" smtClean="0"/>
              <a:t>ashoka</a:t>
            </a:r>
            <a:r>
              <a:rPr lang="en-US" smtClean="0"/>
              <a:t>, not </a:t>
            </a:r>
            <a:r>
              <a:rPr lang="en-US" dirty="0" smtClean="0"/>
              <a:t>only established Buddhism as the state religion of his large </a:t>
            </a:r>
            <a:r>
              <a:rPr lang="en-US" dirty="0" err="1" smtClean="0"/>
              <a:t>magadh</a:t>
            </a:r>
            <a:r>
              <a:rPr lang="en-US" dirty="0" smtClean="0"/>
              <a:t> </a:t>
            </a:r>
            <a:r>
              <a:rPr lang="en-US" dirty="0" err="1" smtClean="0"/>
              <a:t>empire,but</a:t>
            </a:r>
            <a:r>
              <a:rPr lang="en-US" dirty="0" smtClean="0"/>
              <a:t> also opted for the architectural monuments to spread Buddhism in different places.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major features of this style are stupas, </a:t>
            </a:r>
            <a:r>
              <a:rPr lang="en-US" dirty="0" err="1" smtClean="0"/>
              <a:t>stambhas</a:t>
            </a:r>
            <a:r>
              <a:rPr lang="en-US" dirty="0" smtClean="0"/>
              <a:t>, chaityas, </a:t>
            </a:r>
            <a:r>
              <a:rPr lang="en-US" dirty="0" err="1" smtClean="0"/>
              <a:t>viharas</a:t>
            </a:r>
            <a:r>
              <a:rPr lang="en-US" dirty="0" smtClean="0"/>
              <a:t>.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03" y="0"/>
            <a:ext cx="5666596" cy="3587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4" y="3042137"/>
            <a:ext cx="5822019" cy="324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6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Buddhist architecture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26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9569"/>
          </a:xfrm>
        </p:spPr>
        <p:txBody>
          <a:bodyPr/>
          <a:lstStyle/>
          <a:p>
            <a:r>
              <a:rPr lang="en-US" dirty="0" smtClean="0"/>
              <a:t>Features of Buddhist 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major features of this style are: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 Black" panose="020B0A04020102020204" pitchFamily="34" charset="0"/>
              </a:rPr>
              <a:t>Stupas {Buddhist shrine}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 Black" panose="020B0A04020102020204" pitchFamily="34" charset="0"/>
              </a:rPr>
              <a:t>Stambhas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{pillars}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 Black" panose="020B0A04020102020204" pitchFamily="34" charset="0"/>
              </a:rPr>
              <a:t>Chaityas {caves}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 Black" panose="020B0A04020102020204" pitchFamily="34" charset="0"/>
              </a:rPr>
              <a:t>Viharas</a:t>
            </a:r>
            <a:r>
              <a:rPr lang="en-US" dirty="0" smtClean="0">
                <a:latin typeface="Arial Black" panose="020B0A04020102020204" pitchFamily="34" charset="0"/>
              </a:rPr>
              <a:t> {monasteries}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Out of these ,the prominent examples of Chaityas Hall and </a:t>
            </a:r>
            <a:r>
              <a:rPr lang="en-US" dirty="0" err="1" smtClean="0"/>
              <a:t>Viharas</a:t>
            </a:r>
            <a:r>
              <a:rPr lang="en-US" dirty="0" smtClean="0"/>
              <a:t> can be found in rock-cut architecture.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Even the stupas can be found in certain chaitya halls in a miniature form.</a:t>
            </a:r>
          </a:p>
        </p:txBody>
      </p:sp>
    </p:spTree>
    <p:extLst>
      <p:ext uri="{BB962C8B-B14F-4D97-AF65-F5344CB8AC3E}">
        <p14:creationId xmlns:p14="http://schemas.microsoft.com/office/powerpoint/2010/main" val="423088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0146"/>
            <a:ext cx="9601200" cy="835269"/>
          </a:xfrm>
        </p:spPr>
        <p:txBody>
          <a:bodyPr/>
          <a:lstStyle/>
          <a:p>
            <a:r>
              <a:rPr lang="en-US" dirty="0" smtClean="0"/>
              <a:t>Stupas {domes}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30923"/>
            <a:ext cx="9601200" cy="525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DEFINATION: </a:t>
            </a:r>
            <a:r>
              <a:rPr lang="en-US" dirty="0" smtClean="0">
                <a:cs typeface="Arial" panose="020B0604020202020204" pitchFamily="34" charset="0"/>
              </a:rPr>
              <a:t>Dome-shaped structures used to house sacred relics of the monks and hence also known as “relic-shrines”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CONSTRUCTION MATERIALS: </a:t>
            </a:r>
            <a:r>
              <a:rPr lang="en-US" dirty="0" smtClean="0">
                <a:cs typeface="Arial" panose="020B0604020202020204" pitchFamily="34" charset="0"/>
              </a:rPr>
              <a:t>Earth materials covered with stones or bricks. The plan, elevation and the basic structure all derived from the circle.</a:t>
            </a:r>
            <a:endParaRPr lang="en-US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8" y="2716822"/>
            <a:ext cx="11514992" cy="414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3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22032"/>
            <a:ext cx="9601200" cy="800100"/>
          </a:xfrm>
        </p:spPr>
        <p:txBody>
          <a:bodyPr>
            <a:normAutofit/>
          </a:bodyPr>
          <a:lstStyle/>
          <a:p>
            <a:r>
              <a:rPr lang="en-US" dirty="0" smtClean="0"/>
              <a:t>Buddhist Architecture - STUPA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222132"/>
            <a:ext cx="9597398" cy="115179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STUPA IS MOUND OF THE EARTH ENCLOSING A RELICCAN BE  COMPARED WITH THE MASSIVE FORM THE GREAT PYRAMIDS OF EGYPT.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THEY ALSO CALLED AS THUPPA IN PALI, DAGABAINSIMBALI,TOPE IN ENGLISH AND DHATUGRABH IN SANSKRIT.[DHATTUGRABH =RELICS PRESERVED IN VESSEL.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371600" y="2523393"/>
            <a:ext cx="4443984" cy="33440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CLASSIFIED INTO THREE TYPES.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SARIKA STUPA-raised over body relics.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PARIBHOJIKA STUPA- erected over the articles, like the bowl, the </a:t>
            </a:r>
            <a:r>
              <a:rPr lang="en-US" sz="1800" dirty="0" err="1" smtClean="0"/>
              <a:t>sanghati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UDDESHUIKA STUPA- stupas built as commemorative monuments.</a:t>
            </a:r>
            <a:endParaRPr lang="en-IN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06" y="3463131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209547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1028700"/>
          </a:xfrm>
        </p:spPr>
        <p:txBody>
          <a:bodyPr/>
          <a:lstStyle/>
          <a:p>
            <a:pPr algn="r"/>
            <a:r>
              <a:rPr lang="en-US" dirty="0" err="1" smtClean="0">
                <a:latin typeface="Algerian" panose="04020705040A02060702" pitchFamily="82" charset="0"/>
              </a:rPr>
              <a:t>Torans</a:t>
            </a:r>
            <a:r>
              <a:rPr lang="en-US" dirty="0" smtClean="0">
                <a:latin typeface="Algerian" panose="04020705040A02060702" pitchFamily="82" charset="0"/>
              </a:rPr>
              <a:t> at </a:t>
            </a:r>
            <a:r>
              <a:rPr lang="en-US" dirty="0" err="1" smtClean="0">
                <a:latin typeface="Algerian" panose="04020705040A02060702" pitchFamily="82" charset="0"/>
              </a:rPr>
              <a:t>sanchi</a:t>
            </a:r>
            <a:endParaRPr lang="en-IN" dirty="0">
              <a:latin typeface="Algerian" panose="04020705040A020607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37" y="0"/>
            <a:ext cx="6666463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872762"/>
            <a:ext cx="3855720" cy="41529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Torans</a:t>
            </a:r>
            <a:r>
              <a:rPr lang="en-US" dirty="0" smtClean="0"/>
              <a:t> are associated with Buddhist stupas like the great stupa in </a:t>
            </a:r>
            <a:r>
              <a:rPr lang="en-US" dirty="0" err="1" smtClean="0"/>
              <a:t>sanchi,as</a:t>
            </a:r>
            <a:r>
              <a:rPr lang="en-US" dirty="0" smtClean="0"/>
              <a:t> well as with </a:t>
            </a:r>
            <a:r>
              <a:rPr lang="en-US" dirty="0" err="1" smtClean="0"/>
              <a:t>jain</a:t>
            </a:r>
            <a:r>
              <a:rPr lang="en-US" dirty="0" smtClean="0"/>
              <a:t> and </a:t>
            </a:r>
            <a:r>
              <a:rPr lang="en-US" dirty="0" err="1" smtClean="0"/>
              <a:t>hindu</a:t>
            </a:r>
            <a:r>
              <a:rPr lang="en-US" dirty="0" smtClean="0"/>
              <a:t> structures, and also with several secular structures.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1</a:t>
            </a:r>
            <a:r>
              <a:rPr lang="en-US" baseline="30000" dirty="0" smtClean="0"/>
              <a:t>st</a:t>
            </a:r>
            <a:r>
              <a:rPr lang="en-US" dirty="0" smtClean="0"/>
              <a:t> century BCE, four elaborately carved </a:t>
            </a:r>
            <a:r>
              <a:rPr lang="en-US" dirty="0" err="1" smtClean="0"/>
              <a:t>toranas</a:t>
            </a:r>
            <a:r>
              <a:rPr lang="en-US" dirty="0" smtClean="0"/>
              <a:t> {ornamental gateways} and a balustrade encircling the entire structure were added around the </a:t>
            </a:r>
            <a:r>
              <a:rPr lang="en-US" dirty="0" err="1" smtClean="0"/>
              <a:t>sanchi</a:t>
            </a:r>
            <a:r>
              <a:rPr lang="en-US" dirty="0" smtClean="0"/>
              <a:t> stupa built during </a:t>
            </a:r>
            <a:r>
              <a:rPr lang="en-US" dirty="0" err="1" smtClean="0"/>
              <a:t>Mauryan</a:t>
            </a:r>
            <a:r>
              <a:rPr lang="en-US" dirty="0" smtClean="0"/>
              <a:t> period.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9512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92" y="0"/>
            <a:ext cx="114974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80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196</TotalTime>
  <Words>343</Words>
  <Application>Microsoft Office PowerPoint</Application>
  <PresentationFormat>Custom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PowerPoint Presentation</vt:lpstr>
      <vt:lpstr>Buddhist architecture</vt:lpstr>
      <vt:lpstr>INTRODUCTION</vt:lpstr>
      <vt:lpstr>Features of Buddhist architecture</vt:lpstr>
      <vt:lpstr>Features of Buddhist architecture</vt:lpstr>
      <vt:lpstr>Stupas {domes}</vt:lpstr>
      <vt:lpstr>Buddhist Architecture - STUPA</vt:lpstr>
      <vt:lpstr>Torans at sanchi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Buddhist architecture</dc:title>
  <dc:creator>Abhishek</dc:creator>
  <cp:lastModifiedBy>Aashu</cp:lastModifiedBy>
  <cp:revision>37</cp:revision>
  <dcterms:created xsi:type="dcterms:W3CDTF">2020-03-22T04:18:39Z</dcterms:created>
  <dcterms:modified xsi:type="dcterms:W3CDTF">2022-09-06T05:45:05Z</dcterms:modified>
</cp:coreProperties>
</file>