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lato.acadiau.ca/courses/educ/reid/geometry/brick/bricklayer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ch-20\Desktop\E-CONTENT\VIVEK PAINUL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96325" cy="629602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4667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Flemish Garden Wall Bond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 variant of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Flemish Bond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with three stretchers between each header, and the header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centred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over the stretcher in the middle of a group of three in the row below.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7" name="Picture 3" descr="Flemish Garden Wall B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197599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English Cross Bond</a:t>
            </a:r>
            <a:r>
              <a:rPr lang="en-GB" dirty="0" smtClean="0"/>
              <a:t> or </a:t>
            </a:r>
            <a:r>
              <a:rPr lang="en-GB" b="1" dirty="0" smtClean="0"/>
              <a:t>Dutch Bond</a:t>
            </a:r>
            <a:r>
              <a:rPr lang="en-GB" dirty="0" smtClean="0"/>
              <a:t> A form of bond similar to Old English bond. This bond uses alternate headers and stretcher courses. The joints of the stretchers </a:t>
            </a:r>
            <a:r>
              <a:rPr lang="en-GB" dirty="0" err="1" smtClean="0"/>
              <a:t>center</a:t>
            </a:r>
            <a:r>
              <a:rPr lang="en-GB" dirty="0" smtClean="0"/>
              <a:t> on the stretchers two courses above and below; headers </a:t>
            </a:r>
            <a:r>
              <a:rPr lang="en-GB" dirty="0" err="1" smtClean="0"/>
              <a:t>center</a:t>
            </a:r>
            <a:r>
              <a:rPr lang="en-GB" dirty="0" smtClean="0"/>
              <a:t> on headers. This type of bond is used where strength and beauty are required.</a:t>
            </a:r>
            <a:endParaRPr lang="en-GB" dirty="0"/>
          </a:p>
        </p:txBody>
      </p:sp>
      <p:pic>
        <p:nvPicPr>
          <p:cNvPr id="65538" name="Picture 2" descr="English 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8400" cy="468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1" y="0"/>
            <a:ext cx="2235199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9987"/>
          <a:stretch>
            <a:fillRect/>
          </a:stretch>
        </p:blipFill>
        <p:spPr bwMode="auto">
          <a:xfrm>
            <a:off x="0" y="3048000"/>
            <a:ext cx="5410200" cy="364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228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majority of modern structures were built using a running, or stretcher bond pattern. With this design, stretchers are placed end to end along the length of a row. The stretchers above and below this row are staggered to prevent the joints from lining up. Stretcher patterns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quick and easy to build</a:t>
            </a:r>
            <a:r>
              <a:rPr lang="en-GB" dirty="0" smtClean="0"/>
              <a:t>, and thus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expensive </a:t>
            </a:r>
            <a:r>
              <a:rPr lang="en-GB" dirty="0" smtClean="0"/>
              <a:t>than other brick bonds. At the same time, they are also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durable </a:t>
            </a:r>
            <a:r>
              <a:rPr lang="en-GB" dirty="0" smtClean="0"/>
              <a:t>and offer much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decorative </a:t>
            </a:r>
            <a:r>
              <a:rPr lang="en-GB" dirty="0" smtClean="0"/>
              <a:t>appeal.</a:t>
            </a:r>
            <a:endParaRPr lang="en-GB" dirty="0"/>
          </a:p>
        </p:txBody>
      </p:sp>
      <p:pic>
        <p:nvPicPr>
          <p:cNvPr id="6148" name="Picture 4" descr="http://plato.acadiau.ca/courses/educ/reid/geometry/brick/Mvc-00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0604" b="13476"/>
          <a:stretch>
            <a:fillRect/>
          </a:stretch>
        </p:blipFill>
        <p:spPr bwMode="auto">
          <a:xfrm>
            <a:off x="228600" y="1752600"/>
            <a:ext cx="862965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English, or Old English patterns represent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oldest and strongest type </a:t>
            </a:r>
            <a:r>
              <a:rPr lang="en-GB" dirty="0" smtClean="0"/>
              <a:t>of brick bonds. This pattern consists of alternating rows of stretchers and headers, so that a full horizontal row of stretchers is sandwiched between full rows of headers. English bonds are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durable </a:t>
            </a:r>
            <a:r>
              <a:rPr lang="en-GB" dirty="0" smtClean="0"/>
              <a:t>because the brick joints are unlikely to overlap. This bond pattern is also considered visually appealing, though less so than some newer bond designs.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95263"/>
            <a:ext cx="8629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170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Arch-20</dc:creator>
  <cp:lastModifiedBy>Admin</cp:lastModifiedBy>
  <cp:revision>5</cp:revision>
  <dcterms:created xsi:type="dcterms:W3CDTF">2006-08-16T00:00:00Z</dcterms:created>
  <dcterms:modified xsi:type="dcterms:W3CDTF">2022-02-14T18:04:01Z</dcterms:modified>
</cp:coreProperties>
</file>