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5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ish singh" userId="d599cdbcd0ed2213" providerId="LiveId" clId="{076321C1-BEFE-47B7-8BA1-278A994B2F18}"/>
    <pc:docChg chg="delSld modSld">
      <pc:chgData name="manish singh" userId="d599cdbcd0ed2213" providerId="LiveId" clId="{076321C1-BEFE-47B7-8BA1-278A994B2F18}" dt="2022-09-08T07:04:11.046" v="34" actId="20577"/>
      <pc:docMkLst>
        <pc:docMk/>
      </pc:docMkLst>
      <pc:sldChg chg="del">
        <pc:chgData name="manish singh" userId="d599cdbcd0ed2213" providerId="LiveId" clId="{076321C1-BEFE-47B7-8BA1-278A994B2F18}" dt="2022-09-08T07:03:32.704" v="0" actId="47"/>
        <pc:sldMkLst>
          <pc:docMk/>
          <pc:sldMk cId="0" sldId="257"/>
        </pc:sldMkLst>
      </pc:sldChg>
      <pc:sldChg chg="del">
        <pc:chgData name="manish singh" userId="d599cdbcd0ed2213" providerId="LiveId" clId="{076321C1-BEFE-47B7-8BA1-278A994B2F18}" dt="2022-09-08T07:03:33.175" v="1" actId="47"/>
        <pc:sldMkLst>
          <pc:docMk/>
          <pc:sldMk cId="0" sldId="258"/>
        </pc:sldMkLst>
      </pc:sldChg>
      <pc:sldChg chg="del">
        <pc:chgData name="manish singh" userId="d599cdbcd0ed2213" providerId="LiveId" clId="{076321C1-BEFE-47B7-8BA1-278A994B2F18}" dt="2022-09-08T07:03:33.483" v="2" actId="47"/>
        <pc:sldMkLst>
          <pc:docMk/>
          <pc:sldMk cId="0" sldId="259"/>
        </pc:sldMkLst>
      </pc:sldChg>
      <pc:sldChg chg="del">
        <pc:chgData name="manish singh" userId="d599cdbcd0ed2213" providerId="LiveId" clId="{076321C1-BEFE-47B7-8BA1-278A994B2F18}" dt="2022-09-08T07:03:33.721" v="3" actId="47"/>
        <pc:sldMkLst>
          <pc:docMk/>
          <pc:sldMk cId="0" sldId="260"/>
        </pc:sldMkLst>
      </pc:sldChg>
      <pc:sldChg chg="del">
        <pc:chgData name="manish singh" userId="d599cdbcd0ed2213" providerId="LiveId" clId="{076321C1-BEFE-47B7-8BA1-278A994B2F18}" dt="2022-09-08T07:03:34.229" v="4" actId="47"/>
        <pc:sldMkLst>
          <pc:docMk/>
          <pc:sldMk cId="0" sldId="261"/>
        </pc:sldMkLst>
      </pc:sldChg>
      <pc:sldChg chg="del">
        <pc:chgData name="manish singh" userId="d599cdbcd0ed2213" providerId="LiveId" clId="{076321C1-BEFE-47B7-8BA1-278A994B2F18}" dt="2022-09-08T07:03:34.989" v="5" actId="47"/>
        <pc:sldMkLst>
          <pc:docMk/>
          <pc:sldMk cId="0" sldId="262"/>
        </pc:sldMkLst>
      </pc:sldChg>
      <pc:sldChg chg="del">
        <pc:chgData name="manish singh" userId="d599cdbcd0ed2213" providerId="LiveId" clId="{076321C1-BEFE-47B7-8BA1-278A994B2F18}" dt="2022-09-08T07:03:35.269" v="6" actId="47"/>
        <pc:sldMkLst>
          <pc:docMk/>
          <pc:sldMk cId="0" sldId="263"/>
        </pc:sldMkLst>
      </pc:sldChg>
      <pc:sldChg chg="del">
        <pc:chgData name="manish singh" userId="d599cdbcd0ed2213" providerId="LiveId" clId="{076321C1-BEFE-47B7-8BA1-278A994B2F18}" dt="2022-09-08T07:03:36.337" v="7" actId="47"/>
        <pc:sldMkLst>
          <pc:docMk/>
          <pc:sldMk cId="0" sldId="264"/>
        </pc:sldMkLst>
      </pc:sldChg>
      <pc:sldChg chg="del">
        <pc:chgData name="manish singh" userId="d599cdbcd0ed2213" providerId="LiveId" clId="{076321C1-BEFE-47B7-8BA1-278A994B2F18}" dt="2022-09-08T07:03:36.824" v="8" actId="47"/>
        <pc:sldMkLst>
          <pc:docMk/>
          <pc:sldMk cId="0" sldId="265"/>
        </pc:sldMkLst>
      </pc:sldChg>
      <pc:sldChg chg="del">
        <pc:chgData name="manish singh" userId="d599cdbcd0ed2213" providerId="LiveId" clId="{076321C1-BEFE-47B7-8BA1-278A994B2F18}" dt="2022-09-08T07:03:37.220" v="9" actId="47"/>
        <pc:sldMkLst>
          <pc:docMk/>
          <pc:sldMk cId="0" sldId="266"/>
        </pc:sldMkLst>
      </pc:sldChg>
      <pc:sldChg chg="del">
        <pc:chgData name="manish singh" userId="d599cdbcd0ed2213" providerId="LiveId" clId="{076321C1-BEFE-47B7-8BA1-278A994B2F18}" dt="2022-09-08T07:03:37.651" v="10" actId="47"/>
        <pc:sldMkLst>
          <pc:docMk/>
          <pc:sldMk cId="0" sldId="267"/>
        </pc:sldMkLst>
      </pc:sldChg>
      <pc:sldChg chg="del">
        <pc:chgData name="manish singh" userId="d599cdbcd0ed2213" providerId="LiveId" clId="{076321C1-BEFE-47B7-8BA1-278A994B2F18}" dt="2022-09-08T07:03:38.039" v="11" actId="47"/>
        <pc:sldMkLst>
          <pc:docMk/>
          <pc:sldMk cId="0" sldId="268"/>
        </pc:sldMkLst>
      </pc:sldChg>
      <pc:sldChg chg="del">
        <pc:chgData name="manish singh" userId="d599cdbcd0ed2213" providerId="LiveId" clId="{076321C1-BEFE-47B7-8BA1-278A994B2F18}" dt="2022-09-08T07:03:38.465" v="12" actId="47"/>
        <pc:sldMkLst>
          <pc:docMk/>
          <pc:sldMk cId="0" sldId="269"/>
        </pc:sldMkLst>
      </pc:sldChg>
      <pc:sldChg chg="del">
        <pc:chgData name="manish singh" userId="d599cdbcd0ed2213" providerId="LiveId" clId="{076321C1-BEFE-47B7-8BA1-278A994B2F18}" dt="2022-09-08T07:03:39.841" v="13" actId="47"/>
        <pc:sldMkLst>
          <pc:docMk/>
          <pc:sldMk cId="0" sldId="270"/>
        </pc:sldMkLst>
      </pc:sldChg>
      <pc:sldChg chg="modSp mod">
        <pc:chgData name="manish singh" userId="d599cdbcd0ed2213" providerId="LiveId" clId="{076321C1-BEFE-47B7-8BA1-278A994B2F18}" dt="2022-09-08T07:04:11.046" v="34" actId="20577"/>
        <pc:sldMkLst>
          <pc:docMk/>
          <pc:sldMk cId="0" sldId="295"/>
        </pc:sldMkLst>
        <pc:spChg chg="mod">
          <ac:chgData name="manish singh" userId="d599cdbcd0ed2213" providerId="LiveId" clId="{076321C1-BEFE-47B7-8BA1-278A994B2F18}" dt="2022-09-08T07:04:11.046" v="34" actId="20577"/>
          <ac:spMkLst>
            <pc:docMk/>
            <pc:sldMk cId="0" sldId="295"/>
            <ac:spMk id="5122" creationId="{2AD0F066-3135-75C8-1616-BAB2AB9C62B9}"/>
          </ac:spMkLst>
        </pc:spChg>
      </pc:sldChg>
    </pc:docChg>
  </pc:docChgLst>
  <pc:docChgLst>
    <pc:chgData name="manish singh" userId="d599cdbcd0ed2213" providerId="LiveId" clId="{A61272DE-60BC-4B50-B623-0E0C60FC6783}"/>
    <pc:docChg chg="undo custSel addSld delSld modSld sldOrd">
      <pc:chgData name="manish singh" userId="d599cdbcd0ed2213" providerId="LiveId" clId="{A61272DE-60BC-4B50-B623-0E0C60FC6783}" dt="2022-09-08T07:01:03.020" v="137" actId="478"/>
      <pc:docMkLst>
        <pc:docMk/>
      </pc:docMkLst>
      <pc:sldChg chg="del ord">
        <pc:chgData name="manish singh" userId="d599cdbcd0ed2213" providerId="LiveId" clId="{A61272DE-60BC-4B50-B623-0E0C60FC6783}" dt="2022-09-08T06:55:40.308" v="66" actId="47"/>
        <pc:sldMkLst>
          <pc:docMk/>
          <pc:sldMk cId="0" sldId="256"/>
        </pc:sldMkLst>
      </pc:sldChg>
      <pc:sldChg chg="delSp modSp mod">
        <pc:chgData name="manish singh" userId="d599cdbcd0ed2213" providerId="LiveId" clId="{A61272DE-60BC-4B50-B623-0E0C60FC6783}" dt="2022-09-08T06:57:22.287" v="93" actId="478"/>
        <pc:sldMkLst>
          <pc:docMk/>
          <pc:sldMk cId="0" sldId="257"/>
        </pc:sldMkLst>
        <pc:spChg chg="del mod">
          <ac:chgData name="manish singh" userId="d599cdbcd0ed2213" providerId="LiveId" clId="{A61272DE-60BC-4B50-B623-0E0C60FC6783}" dt="2022-09-08T06:57:22.287" v="93" actId="478"/>
          <ac:spMkLst>
            <pc:docMk/>
            <pc:sldMk cId="0" sldId="257"/>
            <ac:spMk id="2" creationId="{00000000-0000-0000-0000-000000000000}"/>
          </ac:spMkLst>
        </pc:spChg>
        <pc:spChg chg="del topLvl">
          <ac:chgData name="manish singh" userId="d599cdbcd0ed2213" providerId="LiveId" clId="{A61272DE-60BC-4B50-B623-0E0C60FC6783}" dt="2022-09-08T06:56:20.115" v="76" actId="478"/>
          <ac:spMkLst>
            <pc:docMk/>
            <pc:sldMk cId="0" sldId="257"/>
            <ac:spMk id="4" creationId="{00000000-0000-0000-0000-000000000000}"/>
          </ac:spMkLst>
        </pc:spChg>
        <pc:spChg chg="del mod">
          <ac:chgData name="manish singh" userId="d599cdbcd0ed2213" providerId="LiveId" clId="{A61272DE-60BC-4B50-B623-0E0C60FC6783}" dt="2022-09-08T06:56:22.297" v="77" actId="478"/>
          <ac:spMkLst>
            <pc:docMk/>
            <pc:sldMk cId="0" sldId="257"/>
            <ac:spMk id="6" creationId="{00000000-0000-0000-0000-000000000000}"/>
          </ac:spMkLst>
        </pc:spChg>
        <pc:spChg chg="del mod">
          <ac:chgData name="manish singh" userId="d599cdbcd0ed2213" providerId="LiveId" clId="{A61272DE-60BC-4B50-B623-0E0C60FC6783}" dt="2022-09-08T06:56:24.928" v="78" actId="478"/>
          <ac:spMkLst>
            <pc:docMk/>
            <pc:sldMk cId="0" sldId="257"/>
            <ac:spMk id="7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5:47.496" v="67" actId="478"/>
          <ac:spMkLst>
            <pc:docMk/>
            <pc:sldMk cId="0" sldId="257"/>
            <ac:spMk id="8" creationId="{00000000-0000-0000-0000-000000000000}"/>
          </ac:spMkLst>
        </pc:spChg>
        <pc:grpChg chg="del mod">
          <ac:chgData name="manish singh" userId="d599cdbcd0ed2213" providerId="LiveId" clId="{A61272DE-60BC-4B50-B623-0E0C60FC6783}" dt="2022-09-08T06:56:20.115" v="76" actId="478"/>
          <ac:grpSpMkLst>
            <pc:docMk/>
            <pc:sldMk cId="0" sldId="257"/>
            <ac:grpSpMk id="3" creationId="{00000000-0000-0000-0000-000000000000}"/>
          </ac:grpSpMkLst>
        </pc:grpChg>
        <pc:grpChg chg="mod">
          <ac:chgData name="manish singh" userId="d599cdbcd0ed2213" providerId="LiveId" clId="{A61272DE-60BC-4B50-B623-0E0C60FC6783}" dt="2022-09-08T06:57:09.930" v="91" actId="1076"/>
          <ac:grpSpMkLst>
            <pc:docMk/>
            <pc:sldMk cId="0" sldId="257"/>
            <ac:grpSpMk id="13" creationId="{00000000-0000-0000-0000-000000000000}"/>
          </ac:grpSpMkLst>
        </pc:grpChg>
        <pc:picChg chg="topLvl">
          <ac:chgData name="manish singh" userId="d599cdbcd0ed2213" providerId="LiveId" clId="{A61272DE-60BC-4B50-B623-0E0C60FC6783}" dt="2022-09-08T06:56:20.115" v="76" actId="478"/>
          <ac:picMkLst>
            <pc:docMk/>
            <pc:sldMk cId="0" sldId="257"/>
            <ac:picMk id="5" creationId="{00000000-0000-0000-0000-000000000000}"/>
          </ac:picMkLst>
        </pc:picChg>
      </pc:sldChg>
      <pc:sldChg chg="addSp delSp modSp mod">
        <pc:chgData name="manish singh" userId="d599cdbcd0ed2213" providerId="LiveId" clId="{A61272DE-60BC-4B50-B623-0E0C60FC6783}" dt="2022-09-08T06:57:34.106" v="95" actId="478"/>
        <pc:sldMkLst>
          <pc:docMk/>
          <pc:sldMk cId="0" sldId="258"/>
        </pc:sldMkLst>
        <pc:spChg chg="del">
          <ac:chgData name="manish singh" userId="d599cdbcd0ed2213" providerId="LiveId" clId="{A61272DE-60BC-4B50-B623-0E0C60FC6783}" dt="2022-09-08T06:57:28.194" v="94" actId="478"/>
          <ac:spMkLst>
            <pc:docMk/>
            <pc:sldMk cId="0" sldId="258"/>
            <ac:spMk id="2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03.755" v="71" actId="478"/>
          <ac:spMkLst>
            <pc:docMk/>
            <pc:sldMk cId="0" sldId="258"/>
            <ac:spMk id="3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06.889" v="72" actId="478"/>
          <ac:spMkLst>
            <pc:docMk/>
            <pc:sldMk cId="0" sldId="258"/>
            <ac:spMk id="4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13.487" v="74" actId="478"/>
          <ac:spMkLst>
            <pc:docMk/>
            <pc:sldMk cId="0" sldId="258"/>
            <ac:spMk id="5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10.587" v="73" actId="478"/>
          <ac:spMkLst>
            <pc:docMk/>
            <pc:sldMk cId="0" sldId="258"/>
            <ac:spMk id="6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7:34.106" v="95" actId="478"/>
          <ac:spMkLst>
            <pc:docMk/>
            <pc:sldMk cId="0" sldId="258"/>
            <ac:spMk id="25" creationId="{00F7783E-F087-B8C8-2349-61954C757F17}"/>
          </ac:spMkLst>
        </pc:spChg>
      </pc:sldChg>
      <pc:sldChg chg="addSp delSp modSp mod">
        <pc:chgData name="manish singh" userId="d599cdbcd0ed2213" providerId="LiveId" clId="{A61272DE-60BC-4B50-B623-0E0C60FC6783}" dt="2022-09-08T06:57:43.124" v="97" actId="478"/>
        <pc:sldMkLst>
          <pc:docMk/>
          <pc:sldMk cId="0" sldId="259"/>
        </pc:sldMkLst>
        <pc:spChg chg="del">
          <ac:chgData name="manish singh" userId="d599cdbcd0ed2213" providerId="LiveId" clId="{A61272DE-60BC-4B50-B623-0E0C60FC6783}" dt="2022-09-08T06:57:39.483" v="96" actId="478"/>
          <ac:spMkLst>
            <pc:docMk/>
            <pc:sldMk cId="0" sldId="259"/>
            <ac:spMk id="2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28.960" v="79" actId="478"/>
          <ac:spMkLst>
            <pc:docMk/>
            <pc:sldMk cId="0" sldId="259"/>
            <ac:spMk id="3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33.662" v="80" actId="478"/>
          <ac:spMkLst>
            <pc:docMk/>
            <pc:sldMk cId="0" sldId="259"/>
            <ac:spMk id="4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35.778" v="81" actId="478"/>
          <ac:spMkLst>
            <pc:docMk/>
            <pc:sldMk cId="0" sldId="259"/>
            <ac:spMk id="5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37.356" v="82" actId="478"/>
          <ac:spMkLst>
            <pc:docMk/>
            <pc:sldMk cId="0" sldId="259"/>
            <ac:spMk id="6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7:43.124" v="97" actId="478"/>
          <ac:spMkLst>
            <pc:docMk/>
            <pc:sldMk cId="0" sldId="259"/>
            <ac:spMk id="21" creationId="{A1D9DA53-D290-9871-555B-CAC5E3745AE4}"/>
          </ac:spMkLst>
        </pc:spChg>
      </pc:sldChg>
      <pc:sldChg chg="addSp delSp modSp mod">
        <pc:chgData name="manish singh" userId="d599cdbcd0ed2213" providerId="LiveId" clId="{A61272DE-60BC-4B50-B623-0E0C60FC6783}" dt="2022-09-08T06:57:51.339" v="99" actId="478"/>
        <pc:sldMkLst>
          <pc:docMk/>
          <pc:sldMk cId="0" sldId="260"/>
        </pc:sldMkLst>
        <pc:spChg chg="del">
          <ac:chgData name="manish singh" userId="d599cdbcd0ed2213" providerId="LiveId" clId="{A61272DE-60BC-4B50-B623-0E0C60FC6783}" dt="2022-09-08T06:57:48.910" v="98" actId="478"/>
          <ac:spMkLst>
            <pc:docMk/>
            <pc:sldMk cId="0" sldId="260"/>
            <ac:spMk id="2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42.737" v="83" actId="478"/>
          <ac:spMkLst>
            <pc:docMk/>
            <pc:sldMk cId="0" sldId="260"/>
            <ac:spMk id="3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45.530" v="84" actId="478"/>
          <ac:spMkLst>
            <pc:docMk/>
            <pc:sldMk cId="0" sldId="260"/>
            <ac:spMk id="4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47.436" v="85" actId="478"/>
          <ac:spMkLst>
            <pc:docMk/>
            <pc:sldMk cId="0" sldId="260"/>
            <ac:spMk id="5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48.924" v="86" actId="478"/>
          <ac:spMkLst>
            <pc:docMk/>
            <pc:sldMk cId="0" sldId="260"/>
            <ac:spMk id="6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7:51.339" v="99" actId="478"/>
          <ac:spMkLst>
            <pc:docMk/>
            <pc:sldMk cId="0" sldId="260"/>
            <ac:spMk id="31" creationId="{8F3BD662-5332-ED48-2CF0-0F09EA84411C}"/>
          </ac:spMkLst>
        </pc:spChg>
      </pc:sldChg>
      <pc:sldChg chg="addSp delSp modSp mod">
        <pc:chgData name="manish singh" userId="d599cdbcd0ed2213" providerId="LiveId" clId="{A61272DE-60BC-4B50-B623-0E0C60FC6783}" dt="2022-09-08T06:58:34.591" v="109" actId="478"/>
        <pc:sldMkLst>
          <pc:docMk/>
          <pc:sldMk cId="0" sldId="261"/>
        </pc:sldMkLst>
        <pc:spChg chg="del">
          <ac:chgData name="manish singh" userId="d599cdbcd0ed2213" providerId="LiveId" clId="{A61272DE-60BC-4B50-B623-0E0C60FC6783}" dt="2022-09-08T06:58:32.353" v="108" actId="478"/>
          <ac:spMkLst>
            <pc:docMk/>
            <pc:sldMk cId="0" sldId="261"/>
            <ac:spMk id="2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51.228" v="87" actId="478"/>
          <ac:spMkLst>
            <pc:docMk/>
            <pc:sldMk cId="0" sldId="261"/>
            <ac:spMk id="4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53.281" v="88" actId="478"/>
          <ac:spMkLst>
            <pc:docMk/>
            <pc:sldMk cId="0" sldId="261"/>
            <ac:spMk id="5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54.998" v="89" actId="478"/>
          <ac:spMkLst>
            <pc:docMk/>
            <pc:sldMk cId="0" sldId="261"/>
            <ac:spMk id="6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56.839" v="90" actId="478"/>
          <ac:spMkLst>
            <pc:docMk/>
            <pc:sldMk cId="0" sldId="261"/>
            <ac:spMk id="7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8:34.591" v="109" actId="478"/>
          <ac:spMkLst>
            <pc:docMk/>
            <pc:sldMk cId="0" sldId="261"/>
            <ac:spMk id="17" creationId="{B2BF8730-0AD5-88E6-8B55-0C517B312A72}"/>
          </ac:spMkLst>
        </pc:spChg>
      </pc:sldChg>
      <pc:sldChg chg="addSp delSp modSp mod">
        <pc:chgData name="manish singh" userId="d599cdbcd0ed2213" providerId="LiveId" clId="{A61272DE-60BC-4B50-B623-0E0C60FC6783}" dt="2022-09-08T06:58:57.582" v="111" actId="478"/>
        <pc:sldMkLst>
          <pc:docMk/>
          <pc:sldMk cId="0" sldId="262"/>
        </pc:sldMkLst>
        <pc:spChg chg="del">
          <ac:chgData name="manish singh" userId="d599cdbcd0ed2213" providerId="LiveId" clId="{A61272DE-60BC-4B50-B623-0E0C60FC6783}" dt="2022-09-08T06:58:55.191" v="110" actId="478"/>
          <ac:spMkLst>
            <pc:docMk/>
            <pc:sldMk cId="0" sldId="262"/>
            <ac:spMk id="21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8:57.582" v="111" actId="478"/>
          <ac:spMkLst>
            <pc:docMk/>
            <pc:sldMk cId="0" sldId="262"/>
            <ac:spMk id="31" creationId="{C6B9989A-4493-F250-BDC6-32AC0F74BF38}"/>
          </ac:spMkLst>
        </pc:spChg>
      </pc:sldChg>
      <pc:sldChg chg="addSp delSp modSp mod">
        <pc:chgData name="manish singh" userId="d599cdbcd0ed2213" providerId="LiveId" clId="{A61272DE-60BC-4B50-B623-0E0C60FC6783}" dt="2022-09-08T06:59:05.517" v="113" actId="478"/>
        <pc:sldMkLst>
          <pc:docMk/>
          <pc:sldMk cId="0" sldId="263"/>
        </pc:sldMkLst>
        <pc:spChg chg="del">
          <ac:chgData name="manish singh" userId="d599cdbcd0ed2213" providerId="LiveId" clId="{A61272DE-60BC-4B50-B623-0E0C60FC6783}" dt="2022-09-08T06:59:02.872" v="112" actId="478"/>
          <ac:spMkLst>
            <pc:docMk/>
            <pc:sldMk cId="0" sldId="263"/>
            <ac:spMk id="24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9:05.517" v="113" actId="478"/>
          <ac:spMkLst>
            <pc:docMk/>
            <pc:sldMk cId="0" sldId="263"/>
            <ac:spMk id="41" creationId="{0013C927-EB12-99CD-8548-AFD95EFA6C23}"/>
          </ac:spMkLst>
        </pc:spChg>
      </pc:sldChg>
      <pc:sldChg chg="addSp delSp modSp mod">
        <pc:chgData name="manish singh" userId="d599cdbcd0ed2213" providerId="LiveId" clId="{A61272DE-60BC-4B50-B623-0E0C60FC6783}" dt="2022-09-08T06:59:12.410" v="115" actId="478"/>
        <pc:sldMkLst>
          <pc:docMk/>
          <pc:sldMk cId="0" sldId="264"/>
        </pc:sldMkLst>
        <pc:spChg chg="del">
          <ac:chgData name="manish singh" userId="d599cdbcd0ed2213" providerId="LiveId" clId="{A61272DE-60BC-4B50-B623-0E0C60FC6783}" dt="2022-09-08T06:59:10.011" v="114" actId="478"/>
          <ac:spMkLst>
            <pc:docMk/>
            <pc:sldMk cId="0" sldId="264"/>
            <ac:spMk id="21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9:12.410" v="115" actId="478"/>
          <ac:spMkLst>
            <pc:docMk/>
            <pc:sldMk cId="0" sldId="264"/>
            <ac:spMk id="39" creationId="{2B9F7AE0-7544-133A-0390-353A47A787D2}"/>
          </ac:spMkLst>
        </pc:spChg>
      </pc:sldChg>
      <pc:sldChg chg="addSp delSp modSp mod">
        <pc:chgData name="manish singh" userId="d599cdbcd0ed2213" providerId="LiveId" clId="{A61272DE-60BC-4B50-B623-0E0C60FC6783}" dt="2022-09-08T06:59:19.316" v="117" actId="478"/>
        <pc:sldMkLst>
          <pc:docMk/>
          <pc:sldMk cId="0" sldId="265"/>
        </pc:sldMkLst>
        <pc:spChg chg="del">
          <ac:chgData name="manish singh" userId="d599cdbcd0ed2213" providerId="LiveId" clId="{A61272DE-60BC-4B50-B623-0E0C60FC6783}" dt="2022-09-08T06:59:17.175" v="116" actId="478"/>
          <ac:spMkLst>
            <pc:docMk/>
            <pc:sldMk cId="0" sldId="265"/>
            <ac:spMk id="21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9:19.316" v="117" actId="478"/>
          <ac:spMkLst>
            <pc:docMk/>
            <pc:sldMk cId="0" sldId="265"/>
            <ac:spMk id="38" creationId="{CFD0E8B7-9839-586F-0A2E-A1D05AD076A4}"/>
          </ac:spMkLst>
        </pc:spChg>
      </pc:sldChg>
      <pc:sldChg chg="addSp delSp modSp mod">
        <pc:chgData name="manish singh" userId="d599cdbcd0ed2213" providerId="LiveId" clId="{A61272DE-60BC-4B50-B623-0E0C60FC6783}" dt="2022-09-08T06:59:29.106" v="119" actId="478"/>
        <pc:sldMkLst>
          <pc:docMk/>
          <pc:sldMk cId="0" sldId="266"/>
        </pc:sldMkLst>
        <pc:spChg chg="del">
          <ac:chgData name="manish singh" userId="d599cdbcd0ed2213" providerId="LiveId" clId="{A61272DE-60BC-4B50-B623-0E0C60FC6783}" dt="2022-09-08T06:59:26.734" v="118" actId="478"/>
          <ac:spMkLst>
            <pc:docMk/>
            <pc:sldMk cId="0" sldId="266"/>
            <ac:spMk id="21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9:29.106" v="119" actId="478"/>
          <ac:spMkLst>
            <pc:docMk/>
            <pc:sldMk cId="0" sldId="266"/>
            <ac:spMk id="30" creationId="{4A892C59-7267-B252-4637-B17CB302592F}"/>
          </ac:spMkLst>
        </pc:spChg>
      </pc:sldChg>
      <pc:sldChg chg="addSp delSp modSp mod">
        <pc:chgData name="manish singh" userId="d599cdbcd0ed2213" providerId="LiveId" clId="{A61272DE-60BC-4B50-B623-0E0C60FC6783}" dt="2022-09-08T06:59:41.035" v="123" actId="478"/>
        <pc:sldMkLst>
          <pc:docMk/>
          <pc:sldMk cId="0" sldId="267"/>
        </pc:sldMkLst>
        <pc:spChg chg="del">
          <ac:chgData name="manish singh" userId="d599cdbcd0ed2213" providerId="LiveId" clId="{A61272DE-60BC-4B50-B623-0E0C60FC6783}" dt="2022-09-08T06:59:35.791" v="120" actId="478"/>
          <ac:spMkLst>
            <pc:docMk/>
            <pc:sldMk cId="0" sldId="267"/>
            <ac:spMk id="21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9:41.035" v="123" actId="478"/>
          <ac:spMkLst>
            <pc:docMk/>
            <pc:sldMk cId="0" sldId="267"/>
            <ac:spMk id="30" creationId="{4C9DB69E-6241-AE51-5F59-B880470FF61F}"/>
          </ac:spMkLst>
        </pc:spChg>
        <pc:grpChg chg="add del">
          <ac:chgData name="manish singh" userId="d599cdbcd0ed2213" providerId="LiveId" clId="{A61272DE-60BC-4B50-B623-0E0C60FC6783}" dt="2022-09-08T06:59:38.760" v="122" actId="478"/>
          <ac:grpSpMkLst>
            <pc:docMk/>
            <pc:sldMk cId="0" sldId="267"/>
            <ac:grpSpMk id="23" creationId="{00000000-0000-0000-0000-000000000000}"/>
          </ac:grpSpMkLst>
        </pc:grpChg>
      </pc:sldChg>
      <pc:sldChg chg="addSp delSp modSp mod">
        <pc:chgData name="manish singh" userId="d599cdbcd0ed2213" providerId="LiveId" clId="{A61272DE-60BC-4B50-B623-0E0C60FC6783}" dt="2022-09-08T06:59:49.123" v="125" actId="478"/>
        <pc:sldMkLst>
          <pc:docMk/>
          <pc:sldMk cId="0" sldId="268"/>
        </pc:sldMkLst>
        <pc:spChg chg="del">
          <ac:chgData name="manish singh" userId="d599cdbcd0ed2213" providerId="LiveId" clId="{A61272DE-60BC-4B50-B623-0E0C60FC6783}" dt="2022-09-08T06:59:45.982" v="124" actId="478"/>
          <ac:spMkLst>
            <pc:docMk/>
            <pc:sldMk cId="0" sldId="268"/>
            <ac:spMk id="21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9:49.123" v="125" actId="478"/>
          <ac:spMkLst>
            <pc:docMk/>
            <pc:sldMk cId="0" sldId="268"/>
            <ac:spMk id="34" creationId="{ACC17324-0C83-E250-8ED1-FF34498CF0B6}"/>
          </ac:spMkLst>
        </pc:spChg>
      </pc:sldChg>
      <pc:sldChg chg="addSp delSp modSp mod">
        <pc:chgData name="manish singh" userId="d599cdbcd0ed2213" providerId="LiveId" clId="{A61272DE-60BC-4B50-B623-0E0C60FC6783}" dt="2022-09-08T07:00:06.466" v="130" actId="478"/>
        <pc:sldMkLst>
          <pc:docMk/>
          <pc:sldMk cId="0" sldId="269"/>
        </pc:sldMkLst>
        <pc:spChg chg="del mod">
          <ac:chgData name="manish singh" userId="d599cdbcd0ed2213" providerId="LiveId" clId="{A61272DE-60BC-4B50-B623-0E0C60FC6783}" dt="2022-09-08T06:59:59.753" v="127" actId="478"/>
          <ac:spMkLst>
            <pc:docMk/>
            <pc:sldMk cId="0" sldId="269"/>
            <ac:spMk id="21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7:00:06.466" v="130" actId="478"/>
          <ac:spMkLst>
            <pc:docMk/>
            <pc:sldMk cId="0" sldId="269"/>
            <ac:spMk id="30" creationId="{2724A108-531F-F5DB-0D12-FCE8550C2FBD}"/>
          </ac:spMkLst>
        </pc:spChg>
        <pc:grpChg chg="add del">
          <ac:chgData name="manish singh" userId="d599cdbcd0ed2213" providerId="LiveId" clId="{A61272DE-60BC-4B50-B623-0E0C60FC6783}" dt="2022-09-08T07:00:04.097" v="129" actId="478"/>
          <ac:grpSpMkLst>
            <pc:docMk/>
            <pc:sldMk cId="0" sldId="269"/>
            <ac:grpSpMk id="23" creationId="{00000000-0000-0000-0000-000000000000}"/>
          </ac:grpSpMkLst>
        </pc:grpChg>
      </pc:sldChg>
      <pc:sldChg chg="delSp mod">
        <pc:chgData name="manish singh" userId="d599cdbcd0ed2213" providerId="LiveId" clId="{A61272DE-60BC-4B50-B623-0E0C60FC6783}" dt="2022-09-08T07:01:03.020" v="137" actId="478"/>
        <pc:sldMkLst>
          <pc:docMk/>
          <pc:sldMk cId="0" sldId="270"/>
        </pc:sldMkLst>
        <pc:spChg chg="del">
          <ac:chgData name="manish singh" userId="d599cdbcd0ed2213" providerId="LiveId" clId="{A61272DE-60BC-4B50-B623-0E0C60FC6783}" dt="2022-09-08T07:01:03.020" v="137" actId="478"/>
          <ac:spMkLst>
            <pc:docMk/>
            <pc:sldMk cId="0" sldId="270"/>
            <ac:spMk id="9" creationId="{00000000-0000-0000-0000-000000000000}"/>
          </ac:spMkLst>
        </pc:spChg>
      </pc:sldChg>
      <pc:sldChg chg="modSp">
        <pc:chgData name="manish singh" userId="d599cdbcd0ed2213" providerId="LiveId" clId="{A61272DE-60BC-4B50-B623-0E0C60FC6783}" dt="2022-09-08T06:58:21.213" v="107"/>
        <pc:sldMkLst>
          <pc:docMk/>
          <pc:sldMk cId="0" sldId="281"/>
        </pc:sldMkLst>
        <pc:spChg chg="mod">
          <ac:chgData name="manish singh" userId="d599cdbcd0ed2213" providerId="LiveId" clId="{A61272DE-60BC-4B50-B623-0E0C60FC6783}" dt="2022-09-08T06:58:21.213" v="107"/>
          <ac:spMkLst>
            <pc:docMk/>
            <pc:sldMk cId="0" sldId="281"/>
            <ac:spMk id="2" creationId="{00000000-0000-0000-0000-000000000000}"/>
          </ac:spMkLst>
        </pc:spChg>
      </pc:sldChg>
      <pc:sldChg chg="del">
        <pc:chgData name="manish singh" userId="d599cdbcd0ed2213" providerId="LiveId" clId="{A61272DE-60BC-4B50-B623-0E0C60FC6783}" dt="2022-09-08T07:00:36.438" v="136" actId="47"/>
        <pc:sldMkLst>
          <pc:docMk/>
          <pc:sldMk cId="0" sldId="285"/>
        </pc:sldMkLst>
      </pc:sldChg>
      <pc:sldChg chg="del">
        <pc:chgData name="manish singh" userId="d599cdbcd0ed2213" providerId="LiveId" clId="{A61272DE-60BC-4B50-B623-0E0C60FC6783}" dt="2022-09-08T07:00:34.393" v="135" actId="47"/>
        <pc:sldMkLst>
          <pc:docMk/>
          <pc:sldMk cId="0" sldId="286"/>
        </pc:sldMkLst>
      </pc:sldChg>
      <pc:sldChg chg="del">
        <pc:chgData name="manish singh" userId="d599cdbcd0ed2213" providerId="LiveId" clId="{A61272DE-60BC-4B50-B623-0E0C60FC6783}" dt="2022-09-08T07:00:33.641" v="134" actId="47"/>
        <pc:sldMkLst>
          <pc:docMk/>
          <pc:sldMk cId="0" sldId="287"/>
        </pc:sldMkLst>
      </pc:sldChg>
      <pc:sldChg chg="del">
        <pc:chgData name="manish singh" userId="d599cdbcd0ed2213" providerId="LiveId" clId="{A61272DE-60BC-4B50-B623-0E0C60FC6783}" dt="2022-09-08T07:00:33.120" v="133" actId="47"/>
        <pc:sldMkLst>
          <pc:docMk/>
          <pc:sldMk cId="0" sldId="288"/>
        </pc:sldMkLst>
      </pc:sldChg>
      <pc:sldChg chg="del">
        <pc:chgData name="manish singh" userId="d599cdbcd0ed2213" providerId="LiveId" clId="{A61272DE-60BC-4B50-B623-0E0C60FC6783}" dt="2022-09-08T07:00:32.632" v="132" actId="47"/>
        <pc:sldMkLst>
          <pc:docMk/>
          <pc:sldMk cId="0" sldId="289"/>
        </pc:sldMkLst>
      </pc:sldChg>
      <pc:sldChg chg="del">
        <pc:chgData name="manish singh" userId="d599cdbcd0ed2213" providerId="LiveId" clId="{A61272DE-60BC-4B50-B623-0E0C60FC6783}" dt="2022-09-08T07:00:32.245" v="131" actId="47"/>
        <pc:sldMkLst>
          <pc:docMk/>
          <pc:sldMk cId="0" sldId="290"/>
        </pc:sldMkLst>
      </pc:sldChg>
      <pc:sldChg chg="addSp delSp modSp add mod">
        <pc:chgData name="manish singh" userId="d599cdbcd0ed2213" providerId="LiveId" clId="{A61272DE-60BC-4B50-B623-0E0C60FC6783}" dt="2022-09-08T06:55:27.195" v="65" actId="1076"/>
        <pc:sldMkLst>
          <pc:docMk/>
          <pc:sldMk cId="0" sldId="295"/>
        </pc:sldMkLst>
        <pc:spChg chg="add del mod">
          <ac:chgData name="manish singh" userId="d599cdbcd0ed2213" providerId="LiveId" clId="{A61272DE-60BC-4B50-B623-0E0C60FC6783}" dt="2022-09-08T06:55:27.195" v="65" actId="1076"/>
          <ac:spMkLst>
            <pc:docMk/>
            <pc:sldMk cId="0" sldId="295"/>
            <ac:spMk id="5122" creationId="{2AD0F066-3135-75C8-1616-BAB2AB9C62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04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201035"/>
          </a:xfrm>
          <a:custGeom>
            <a:avLst/>
            <a:gdLst/>
            <a:ahLst/>
            <a:cxnLst/>
            <a:rect l="l" t="t" r="r" b="b"/>
            <a:pathLst>
              <a:path w="9144000" h="3201035">
                <a:moveTo>
                  <a:pt x="0" y="3200425"/>
                </a:moveTo>
                <a:lnTo>
                  <a:pt x="9144000" y="3200425"/>
                </a:lnTo>
                <a:lnTo>
                  <a:pt x="9144000" y="0"/>
                </a:lnTo>
                <a:lnTo>
                  <a:pt x="0" y="0"/>
                </a:lnTo>
                <a:lnTo>
                  <a:pt x="0" y="3200425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723640"/>
            <a:ext cx="9144000" cy="3134360"/>
          </a:xfrm>
          <a:custGeom>
            <a:avLst/>
            <a:gdLst/>
            <a:ahLst/>
            <a:cxnLst/>
            <a:rect l="l" t="t" r="r" b="b"/>
            <a:pathLst>
              <a:path w="9144000" h="3134359">
                <a:moveTo>
                  <a:pt x="0" y="3134359"/>
                </a:moveTo>
                <a:lnTo>
                  <a:pt x="9144000" y="3134359"/>
                </a:lnTo>
                <a:lnTo>
                  <a:pt x="9144000" y="0"/>
                </a:lnTo>
                <a:lnTo>
                  <a:pt x="0" y="0"/>
                </a:lnTo>
                <a:lnTo>
                  <a:pt x="0" y="3134359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200425"/>
            <a:ext cx="9144000" cy="523240"/>
          </a:xfrm>
          <a:custGeom>
            <a:avLst/>
            <a:gdLst/>
            <a:ahLst/>
            <a:cxnLst/>
            <a:rect l="l" t="t" r="r" b="b"/>
            <a:pathLst>
              <a:path w="9144000" h="523239">
                <a:moveTo>
                  <a:pt x="9144000" y="0"/>
                </a:moveTo>
                <a:lnTo>
                  <a:pt x="0" y="0"/>
                </a:lnTo>
                <a:lnTo>
                  <a:pt x="0" y="523214"/>
                </a:lnTo>
                <a:lnTo>
                  <a:pt x="9144000" y="523214"/>
                </a:lnTo>
                <a:lnTo>
                  <a:pt x="91440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200425"/>
            <a:ext cx="9144000" cy="523240"/>
          </a:xfrm>
          <a:custGeom>
            <a:avLst/>
            <a:gdLst/>
            <a:ahLst/>
            <a:cxnLst/>
            <a:rect l="l" t="t" r="r" b="b"/>
            <a:pathLst>
              <a:path w="9144000" h="523239">
                <a:moveTo>
                  <a:pt x="0" y="523214"/>
                </a:moveTo>
                <a:lnTo>
                  <a:pt x="9144000" y="52321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9486" y="2144090"/>
            <a:ext cx="1605026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6079" y="1467078"/>
            <a:ext cx="8371840" cy="4719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AD0F066-3135-75C8-1616-BAB2AB9C62B9}"/>
              </a:ext>
            </a:extLst>
          </p:cNvPr>
          <p:cNvSpPr txBox="1">
            <a:spLocks/>
          </p:cNvSpPr>
          <p:nvPr/>
        </p:nvSpPr>
        <p:spPr bwMode="auto">
          <a:xfrm>
            <a:off x="1447800" y="2446338"/>
            <a:ext cx="70104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IN" altLang="en-US" sz="4800" b="1" u="sng" dirty="0">
                <a:latin typeface="Times New Roman" panose="02020603050405020304" pitchFamily="18" charset="0"/>
              </a:rPr>
              <a:t>Beginning of </a:t>
            </a:r>
          </a:p>
          <a:p>
            <a:pPr eaLnBrk="1" hangingPunct="1"/>
            <a:r>
              <a:rPr lang="en-IN" altLang="en-US" sz="4800" b="1" u="sng" dirty="0">
                <a:latin typeface="Times New Roman" panose="02020603050405020304" pitchFamily="18" charset="0"/>
              </a:rPr>
              <a:t>history in Architecture</a:t>
            </a:r>
            <a:endParaRPr lang="en-US" altLang="en-US" sz="4800" b="1" dirty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82B565D0-012D-8989-2296-8F38469C9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26988"/>
            <a:ext cx="74295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">
            <a:extLst>
              <a:ext uri="{FF2B5EF4-FFF2-40B4-BE49-F238E27FC236}">
                <a16:creationId xmlns:a16="http://schemas.microsoft.com/office/drawing/2014/main" id="{A985F5E1-655A-59A4-3188-61A97B21E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425" y="6324600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IN" altLang="en-US" sz="1400" b="1">
                <a:latin typeface="Times New Roman" panose="02020603050405020304" pitchFamily="18" charset="0"/>
              </a:rPr>
              <a:t>Ar. Manish kumar</a:t>
            </a:r>
            <a:endParaRPr lang="en-US" altLang="en-US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166" y="368300"/>
            <a:ext cx="688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BEGINNING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1800" b="1" spc="409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ARCHITECTURE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&amp;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THE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D0D0D"/>
                </a:solidFill>
                <a:latin typeface="Calibri"/>
                <a:cs typeface="Calibri"/>
              </a:rPr>
              <a:t>BUILT</a:t>
            </a:r>
            <a:r>
              <a:rPr sz="18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800" y="3200400"/>
            <a:ext cx="8642350" cy="3124200"/>
            <a:chOff x="304800" y="3200400"/>
            <a:chExt cx="8642350" cy="3124200"/>
          </a:xfrm>
        </p:grpSpPr>
        <p:sp>
          <p:nvSpPr>
            <p:cNvPr id="5" name="object 5"/>
            <p:cNvSpPr/>
            <p:nvPr/>
          </p:nvSpPr>
          <p:spPr>
            <a:xfrm>
              <a:off x="304800" y="3200400"/>
              <a:ext cx="8642350" cy="3124200"/>
            </a:xfrm>
            <a:custGeom>
              <a:avLst/>
              <a:gdLst/>
              <a:ahLst/>
              <a:cxnLst/>
              <a:rect l="l" t="t" r="r" b="b"/>
              <a:pathLst>
                <a:path w="8642350" h="3124200">
                  <a:moveTo>
                    <a:pt x="8642350" y="0"/>
                  </a:moveTo>
                  <a:lnTo>
                    <a:pt x="0" y="0"/>
                  </a:lnTo>
                  <a:lnTo>
                    <a:pt x="0" y="3124200"/>
                  </a:lnTo>
                  <a:lnTo>
                    <a:pt x="8642350" y="3124200"/>
                  </a:lnTo>
                  <a:lnTo>
                    <a:pt x="864235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352800"/>
              <a:ext cx="2743200" cy="16588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0850" y="3346450"/>
              <a:ext cx="2755900" cy="1671955"/>
            </a:xfrm>
            <a:custGeom>
              <a:avLst/>
              <a:gdLst/>
              <a:ahLst/>
              <a:cxnLst/>
              <a:rect l="l" t="t" r="r" b="b"/>
              <a:pathLst>
                <a:path w="2755900" h="1671954">
                  <a:moveTo>
                    <a:pt x="0" y="1671574"/>
                  </a:moveTo>
                  <a:lnTo>
                    <a:pt x="2755900" y="1671574"/>
                  </a:lnTo>
                  <a:lnTo>
                    <a:pt x="2755900" y="0"/>
                  </a:lnTo>
                  <a:lnTo>
                    <a:pt x="0" y="0"/>
                  </a:lnTo>
                  <a:lnTo>
                    <a:pt x="0" y="167157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3352800"/>
              <a:ext cx="1968500" cy="2082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0" y="3327400"/>
              <a:ext cx="1905000" cy="24638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04800" y="3200400"/>
            <a:ext cx="8642350" cy="3124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42570">
              <a:lnSpc>
                <a:spcPct val="100000"/>
              </a:lnSpc>
              <a:spcBef>
                <a:spcPts val="1365"/>
              </a:spcBef>
            </a:pPr>
            <a:r>
              <a:rPr sz="1800" b="1" spc="-10" dirty="0">
                <a:latin typeface="Calibri"/>
                <a:cs typeface="Calibri"/>
              </a:rPr>
              <a:t>Roasting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meat</a:t>
            </a:r>
            <a:endParaRPr sz="1800">
              <a:latin typeface="Calibri"/>
              <a:cs typeface="Calibri"/>
            </a:endParaRPr>
          </a:p>
          <a:p>
            <a:pPr marL="6415405">
              <a:lnSpc>
                <a:spcPct val="100000"/>
              </a:lnSpc>
              <a:spcBef>
                <a:spcPts val="840"/>
              </a:spcBef>
            </a:pPr>
            <a:r>
              <a:rPr sz="1800" b="1" dirty="0">
                <a:latin typeface="Calibri"/>
                <a:cs typeface="Calibri"/>
              </a:rPr>
              <a:t>Baking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bread</a:t>
            </a:r>
            <a:endParaRPr sz="1800">
              <a:latin typeface="Calibri"/>
              <a:cs typeface="Calibri"/>
            </a:endParaRPr>
          </a:p>
          <a:p>
            <a:pPr marL="2985770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vegetables</a:t>
            </a:r>
            <a:r>
              <a:rPr sz="1800" spc="-5" dirty="0">
                <a:latin typeface="Calibri"/>
                <a:cs typeface="Calibri"/>
              </a:rPr>
              <a:t> soup </a:t>
            </a:r>
            <a:r>
              <a:rPr sz="1800" dirty="0">
                <a:latin typeface="Calibri"/>
                <a:cs typeface="Calibri"/>
              </a:rPr>
              <a:t>is </a:t>
            </a:r>
            <a:r>
              <a:rPr sz="1800" b="1" dirty="0">
                <a:latin typeface="Calibri"/>
                <a:cs typeface="Calibri"/>
              </a:rPr>
              <a:t>boiling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71800" y="914438"/>
            <a:ext cx="5943600" cy="679450"/>
          </a:xfrm>
          <a:prstGeom prst="rect">
            <a:avLst/>
          </a:prstGeom>
          <a:solidFill>
            <a:srgbClr val="BADFE2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40"/>
              </a:spcBef>
            </a:pPr>
            <a:r>
              <a:rPr sz="2000" b="1" spc="-5" dirty="0">
                <a:latin typeface="Calibri"/>
                <a:cs typeface="Calibri"/>
              </a:rPr>
              <a:t>COOKING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FOOD</a:t>
            </a:r>
            <a:r>
              <a:rPr sz="2000" spc="-5" dirty="0">
                <a:latin typeface="Calibri"/>
                <a:cs typeface="Calibri"/>
              </a:rPr>
              <a:t>: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Humans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learnt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 </a:t>
            </a:r>
            <a:r>
              <a:rPr sz="1800" b="1" dirty="0">
                <a:latin typeface="Calibri"/>
                <a:cs typeface="Calibri"/>
              </a:rPr>
              <a:t>use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fire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cook,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</a:t>
            </a:r>
            <a:endParaRPr sz="18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10"/>
              </a:spcBef>
            </a:pPr>
            <a:r>
              <a:rPr sz="1800" b="1" dirty="0">
                <a:latin typeface="Calibri"/>
                <a:cs typeface="Calibri"/>
              </a:rPr>
              <a:t>their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diet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became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healthy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tasty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" y="1066800"/>
            <a:ext cx="1481201" cy="155257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28600" y="914400"/>
            <a:ext cx="2667000" cy="1828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38557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USES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FIRE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8166" y="368300"/>
            <a:ext cx="688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BEGINNING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1800" b="1" spc="409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ARCHITECTURE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&amp;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THE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D0D0D"/>
                </a:solidFill>
                <a:latin typeface="Calibri"/>
                <a:cs typeface="Calibri"/>
              </a:rPr>
              <a:t>BUILT</a:t>
            </a:r>
            <a:r>
              <a:rPr sz="18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990536"/>
            <a:ext cx="7848600" cy="40068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2000" spc="-15" dirty="0">
                <a:solidFill>
                  <a:srgbClr val="000000"/>
                </a:solidFill>
              </a:rPr>
              <a:t>Cave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is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not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nice</a:t>
            </a:r>
            <a:r>
              <a:rPr sz="2000" spc="-5" dirty="0">
                <a:solidFill>
                  <a:srgbClr val="000000"/>
                </a:solidFill>
              </a:rPr>
              <a:t> place</a:t>
            </a:r>
            <a:r>
              <a:rPr sz="2000" spc="-10" dirty="0">
                <a:solidFill>
                  <a:srgbClr val="000000"/>
                </a:solidFill>
              </a:rPr>
              <a:t> to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live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57200" y="1524000"/>
            <a:ext cx="7772400" cy="457200"/>
          </a:xfrm>
          <a:prstGeom prst="rect">
            <a:avLst/>
          </a:prstGeom>
          <a:solidFill>
            <a:srgbClr val="FFFF66"/>
          </a:solidFill>
        </p:spPr>
        <p:txBody>
          <a:bodyPr vert="horz" wrap="square" lIns="0" tIns="2603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4"/>
              </a:spcBef>
              <a:tabLst>
                <a:tab pos="3406775" algn="l"/>
              </a:tabLst>
            </a:pPr>
            <a:r>
              <a:rPr sz="2400" b="1" spc="-10" dirty="0">
                <a:latin typeface="Calibri"/>
                <a:cs typeface="Calibri"/>
              </a:rPr>
              <a:t>They </a:t>
            </a:r>
            <a:r>
              <a:rPr sz="2400" b="1" spc="-5" dirty="0">
                <a:latin typeface="Calibri"/>
                <a:cs typeface="Calibri"/>
              </a:rPr>
              <a:t>built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huts	</a:t>
            </a:r>
            <a:r>
              <a:rPr sz="2400" b="1" spc="-10" dirty="0">
                <a:latin typeface="Calibri"/>
                <a:cs typeface="Calibri"/>
              </a:rPr>
              <a:t>They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lived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settlements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2514600" cy="26332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3800" y="2133600"/>
            <a:ext cx="3886200" cy="28748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3540" y="5200345"/>
            <a:ext cx="6377305" cy="939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Neolithic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people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learnt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 farm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land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take</a:t>
            </a:r>
            <a:r>
              <a:rPr sz="1800" b="1" spc="-10" dirty="0">
                <a:latin typeface="Calibri"/>
                <a:cs typeface="Calibri"/>
              </a:rPr>
              <a:t> care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animals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libri"/>
              <a:cs typeface="Calibri"/>
            </a:endParaRPr>
          </a:p>
          <a:p>
            <a:pPr marL="13843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Neolithic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people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became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CC3300"/>
                </a:solidFill>
                <a:latin typeface="Calibri"/>
                <a:cs typeface="Calibri"/>
              </a:rPr>
              <a:t>SEDENTARY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543560" indent="-457200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542925" algn="l"/>
                <a:tab pos="543560" algn="l"/>
              </a:tabLst>
            </a:pPr>
            <a:r>
              <a:rPr spc="-20" dirty="0"/>
              <a:t>World</a:t>
            </a:r>
            <a:r>
              <a:rPr spc="-40" dirty="0"/>
              <a:t> </a:t>
            </a:r>
            <a:r>
              <a:rPr spc="-5" dirty="0"/>
              <a:t>population</a:t>
            </a:r>
            <a:r>
              <a:rPr spc="-30" dirty="0"/>
              <a:t> </a:t>
            </a:r>
            <a:r>
              <a:rPr spc="-10" dirty="0"/>
              <a:t>grew</a:t>
            </a:r>
          </a:p>
          <a:p>
            <a:pPr marL="543560" marR="5080" indent="-457200">
              <a:lnSpc>
                <a:spcPct val="150000"/>
              </a:lnSpc>
              <a:buFont typeface="Arial MT"/>
              <a:buChar char="•"/>
              <a:tabLst>
                <a:tab pos="542925" algn="l"/>
                <a:tab pos="543560" algn="l"/>
              </a:tabLst>
            </a:pPr>
            <a:r>
              <a:rPr spc="-5" dirty="0"/>
              <a:t>People</a:t>
            </a:r>
            <a:r>
              <a:rPr spc="10" dirty="0"/>
              <a:t> </a:t>
            </a:r>
            <a:r>
              <a:rPr spc="-10" dirty="0"/>
              <a:t>began</a:t>
            </a:r>
            <a:r>
              <a:rPr spc="10" dirty="0"/>
              <a:t> </a:t>
            </a:r>
            <a:r>
              <a:rPr spc="-15" dirty="0"/>
              <a:t>to</a:t>
            </a:r>
            <a:r>
              <a:rPr dirty="0"/>
              <a:t> </a:t>
            </a:r>
            <a:r>
              <a:rPr spc="-15" dirty="0"/>
              <a:t>grow</a:t>
            </a:r>
            <a:r>
              <a:rPr spc="20" dirty="0"/>
              <a:t> </a:t>
            </a:r>
            <a:r>
              <a:rPr spc="-10" dirty="0"/>
              <a:t>more</a:t>
            </a:r>
            <a:r>
              <a:rPr spc="10" dirty="0"/>
              <a:t> </a:t>
            </a:r>
            <a:r>
              <a:rPr spc="-20" dirty="0"/>
              <a:t>food</a:t>
            </a:r>
            <a:r>
              <a:rPr spc="15" dirty="0"/>
              <a:t> </a:t>
            </a:r>
            <a:r>
              <a:rPr dirty="0"/>
              <a:t>than</a:t>
            </a:r>
            <a:r>
              <a:rPr spc="15" dirty="0"/>
              <a:t> </a:t>
            </a:r>
            <a:r>
              <a:rPr spc="-5" dirty="0"/>
              <a:t>they</a:t>
            </a:r>
            <a:r>
              <a:rPr spc="10" dirty="0"/>
              <a:t> </a:t>
            </a:r>
            <a:r>
              <a:rPr spc="-10" dirty="0"/>
              <a:t>would</a:t>
            </a:r>
            <a:r>
              <a:rPr spc="5" dirty="0"/>
              <a:t> </a:t>
            </a:r>
            <a:r>
              <a:rPr spc="-5" dirty="0"/>
              <a:t>need</a:t>
            </a:r>
            <a:r>
              <a:rPr spc="25" dirty="0"/>
              <a:t> </a:t>
            </a:r>
            <a:r>
              <a:rPr dirty="0"/>
              <a:t>– </a:t>
            </a:r>
            <a:r>
              <a:rPr spc="-5" dirty="0"/>
              <a:t>allowed</a:t>
            </a:r>
            <a:r>
              <a:rPr spc="20" dirty="0"/>
              <a:t> </a:t>
            </a:r>
            <a:r>
              <a:rPr spc="-5" dirty="0"/>
              <a:t>people</a:t>
            </a:r>
            <a:r>
              <a:rPr spc="20" dirty="0"/>
              <a:t> </a:t>
            </a:r>
            <a:r>
              <a:rPr spc="-25" dirty="0"/>
              <a:t>to </a:t>
            </a:r>
            <a:r>
              <a:rPr spc="-440" dirty="0"/>
              <a:t> </a:t>
            </a:r>
            <a:r>
              <a:rPr dirty="0"/>
              <a:t>do</a:t>
            </a:r>
            <a:r>
              <a:rPr spc="-40" dirty="0"/>
              <a:t> </a:t>
            </a:r>
            <a:r>
              <a:rPr dirty="0"/>
              <a:t>things </a:t>
            </a:r>
            <a:r>
              <a:rPr spc="-5" dirty="0"/>
              <a:t>other</a:t>
            </a:r>
            <a:r>
              <a:rPr spc="-10" dirty="0"/>
              <a:t> </a:t>
            </a:r>
            <a:r>
              <a:rPr dirty="0"/>
              <a:t>than </a:t>
            </a:r>
            <a:r>
              <a:rPr spc="-10" dirty="0"/>
              <a:t>farming</a:t>
            </a:r>
          </a:p>
          <a:p>
            <a:pPr marL="543560" indent="-4572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542925" algn="l"/>
                <a:tab pos="543560" algn="l"/>
              </a:tabLst>
            </a:pPr>
            <a:r>
              <a:rPr spc="-35" dirty="0"/>
              <a:t>Trade</a:t>
            </a:r>
            <a:r>
              <a:rPr spc="-45" dirty="0"/>
              <a:t> </a:t>
            </a:r>
            <a:r>
              <a:rPr spc="-5" dirty="0"/>
              <a:t>increased</a:t>
            </a:r>
          </a:p>
          <a:p>
            <a:pPr marL="543560" indent="-4572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542925" algn="l"/>
                <a:tab pos="543560" algn="l"/>
              </a:tabLst>
            </a:pPr>
            <a:r>
              <a:rPr spc="-10" dirty="0"/>
              <a:t>Establishment</a:t>
            </a:r>
            <a:r>
              <a:rPr spc="10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20" dirty="0"/>
              <a:t>Towns/Cities</a:t>
            </a:r>
          </a:p>
          <a:p>
            <a:pPr marL="543560" indent="-4572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542925" algn="l"/>
                <a:tab pos="543560" algn="l"/>
              </a:tabLst>
            </a:pPr>
            <a:r>
              <a:rPr spc="-5" dirty="0"/>
              <a:t>Cities</a:t>
            </a:r>
            <a:r>
              <a:rPr dirty="0"/>
              <a:t> </a:t>
            </a:r>
            <a:r>
              <a:rPr spc="-5" dirty="0"/>
              <a:t>become </a:t>
            </a:r>
            <a:r>
              <a:rPr spc="-15" dirty="0"/>
              <a:t>centers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5" dirty="0"/>
              <a:t>trade, politics</a:t>
            </a:r>
            <a:r>
              <a:rPr spc="1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spc="-5" dirty="0"/>
              <a:t>culture</a:t>
            </a:r>
          </a:p>
          <a:p>
            <a:pPr marL="543560" indent="-4572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542925" algn="l"/>
                <a:tab pos="543560" algn="l"/>
              </a:tabLst>
            </a:pPr>
            <a:r>
              <a:rPr dirty="0"/>
              <a:t>Men</a:t>
            </a:r>
            <a:r>
              <a:rPr spc="-40" dirty="0"/>
              <a:t> </a:t>
            </a:r>
            <a:r>
              <a:rPr spc="-5" dirty="0"/>
              <a:t>became</a:t>
            </a:r>
            <a:r>
              <a:rPr spc="-15" dirty="0"/>
              <a:t> </a:t>
            </a:r>
            <a:r>
              <a:rPr spc="-5" dirty="0"/>
              <a:t>superior</a:t>
            </a:r>
          </a:p>
          <a:p>
            <a:pPr marL="543560" indent="-457200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542925" algn="l"/>
                <a:tab pos="543560" algn="l"/>
              </a:tabLst>
            </a:pPr>
            <a:r>
              <a:rPr spc="-10" dirty="0"/>
              <a:t>Formalized</a:t>
            </a:r>
            <a:r>
              <a:rPr spc="420" dirty="0"/>
              <a:t> </a:t>
            </a:r>
            <a:r>
              <a:rPr spc="-10" dirty="0"/>
              <a:t>religion</a:t>
            </a:r>
          </a:p>
          <a:p>
            <a:pPr marL="1169670" marR="3804920">
              <a:lnSpc>
                <a:spcPct val="170000"/>
              </a:lnSpc>
            </a:pPr>
            <a:r>
              <a:rPr spc="-10" dirty="0"/>
              <a:t>Ceremonies,</a:t>
            </a:r>
            <a:r>
              <a:rPr spc="15" dirty="0"/>
              <a:t> </a:t>
            </a:r>
            <a:r>
              <a:rPr dirty="0"/>
              <a:t>rituals,</a:t>
            </a:r>
            <a:r>
              <a:rPr spc="5" dirty="0"/>
              <a:t> </a:t>
            </a:r>
            <a:r>
              <a:rPr dirty="0"/>
              <a:t>and</a:t>
            </a:r>
            <a:r>
              <a:rPr spc="-15" dirty="0"/>
              <a:t> worship </a:t>
            </a:r>
            <a:r>
              <a:rPr spc="-434" dirty="0"/>
              <a:t> </a:t>
            </a:r>
            <a:r>
              <a:rPr dirty="0"/>
              <a:t>Built</a:t>
            </a:r>
            <a:r>
              <a:rPr spc="-5" dirty="0"/>
              <a:t> </a:t>
            </a:r>
            <a:r>
              <a:rPr spc="-10" dirty="0"/>
              <a:t>large</a:t>
            </a:r>
            <a:r>
              <a:rPr dirty="0"/>
              <a:t> </a:t>
            </a:r>
            <a:r>
              <a:rPr spc="-10" dirty="0"/>
              <a:t>temples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8166" y="368300"/>
            <a:ext cx="688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BEGINNING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1800" b="1" spc="409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ARCHITECTURE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&amp;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THE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D0D0D"/>
                </a:solidFill>
                <a:latin typeface="Calibri"/>
                <a:cs typeface="Calibri"/>
              </a:rPr>
              <a:t>BUILT</a:t>
            </a:r>
            <a:r>
              <a:rPr sz="18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3352800" cy="381000"/>
          </a:xfrm>
          <a:prstGeom prst="rect">
            <a:avLst/>
          </a:prstGeom>
          <a:solidFill>
            <a:srgbClr val="C0504D"/>
          </a:solidFill>
          <a:ln w="25400">
            <a:solidFill>
              <a:srgbClr val="8B3836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1440">
              <a:lnSpc>
                <a:spcPts val="2795"/>
              </a:lnSpc>
              <a:spcBef>
                <a:spcPts val="204"/>
              </a:spcBef>
            </a:pP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Changes</a:t>
            </a:r>
            <a:r>
              <a:rPr sz="24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 society..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834642"/>
            <a:ext cx="6793230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Based 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occupations,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wealth,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influence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120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rulers,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priests,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nobles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014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merchants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artisans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014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farmers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unskilled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workers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majority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020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slaves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8166" y="368300"/>
            <a:ext cx="688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BEGINNING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1800" b="1" spc="409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ARCHITECTURE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&amp;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THE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D0D0D"/>
                </a:solidFill>
                <a:latin typeface="Calibri"/>
                <a:cs typeface="Calibri"/>
              </a:rPr>
              <a:t>BUILT</a:t>
            </a:r>
            <a:r>
              <a:rPr sz="18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990574"/>
            <a:ext cx="2060575" cy="462280"/>
          </a:xfrm>
          <a:prstGeom prst="rect">
            <a:avLst/>
          </a:prstGeom>
          <a:solidFill>
            <a:srgbClr val="C0504D"/>
          </a:solidFill>
          <a:ln w="25400">
            <a:solidFill>
              <a:srgbClr val="8B3836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4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classes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..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990600"/>
            <a:ext cx="4114800" cy="533400"/>
          </a:xfrm>
          <a:prstGeom prst="rect">
            <a:avLst/>
          </a:prstGeom>
          <a:solidFill>
            <a:srgbClr val="C0504D"/>
          </a:solidFill>
          <a:ln w="25400">
            <a:solidFill>
              <a:srgbClr val="8B3836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200"/>
              </a:spcBef>
            </a:pP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Government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16353"/>
            <a:ext cx="6449060" cy="350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Projects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planning-decision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making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2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created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laws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14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established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systems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justice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14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supervised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food </a:t>
            </a:r>
            <a:r>
              <a:rPr sz="2400" spc="-10" dirty="0">
                <a:latin typeface="Calibri"/>
                <a:cs typeface="Calibri"/>
              </a:rPr>
              <a:t>production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building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projects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2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gathered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taxes</a:t>
            </a:r>
            <a:endParaRPr sz="2400">
              <a:latin typeface="Calibri"/>
              <a:cs typeface="Calibri"/>
            </a:endParaRPr>
          </a:p>
          <a:p>
            <a:pPr marL="422909" indent="-410209">
              <a:lnSpc>
                <a:spcPct val="100000"/>
              </a:lnSpc>
              <a:spcBef>
                <a:spcPts val="2014"/>
              </a:spcBef>
              <a:buFont typeface="Arial MT"/>
              <a:buChar char="•"/>
              <a:tabLst>
                <a:tab pos="422275" algn="l"/>
                <a:tab pos="422909" algn="l"/>
              </a:tabLst>
            </a:pPr>
            <a:r>
              <a:rPr sz="2400" spc="-20" dirty="0">
                <a:latin typeface="Calibri"/>
                <a:cs typeface="Calibri"/>
              </a:rPr>
              <a:t>organized </a:t>
            </a:r>
            <a:r>
              <a:rPr sz="2400" spc="-15" dirty="0">
                <a:latin typeface="Calibri"/>
                <a:cs typeface="Calibri"/>
              </a:rPr>
              <a:t>defense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04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28166" y="368300"/>
            <a:ext cx="688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BEGINNING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1800" b="1" spc="409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ARCHITECTURE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&amp;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THE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D0D0D"/>
                </a:solidFill>
                <a:latin typeface="Calibri"/>
                <a:cs typeface="Calibri"/>
              </a:rPr>
              <a:t>BUILT</a:t>
            </a:r>
            <a:r>
              <a:rPr sz="18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800"/>
            <a:ext cx="9144000" cy="6553200"/>
            <a:chOff x="0" y="304800"/>
            <a:chExt cx="9144000" cy="6553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3399"/>
              <a:ext cx="9097136" cy="63245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04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63777" y="368300"/>
            <a:ext cx="661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NEED</a:t>
            </a:r>
            <a:r>
              <a:rPr sz="18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D0D0D"/>
                </a:solidFill>
                <a:latin typeface="Calibri"/>
                <a:cs typeface="Calibri"/>
              </a:rPr>
              <a:t>TO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D0D0D"/>
                </a:solidFill>
                <a:latin typeface="Calibri"/>
                <a:cs typeface="Calibri"/>
              </a:rPr>
              <a:t>STUDY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 ARCHITECTURE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&amp; </a:t>
            </a:r>
            <a:r>
              <a:rPr sz="1800" b="1" spc="-30" dirty="0">
                <a:solidFill>
                  <a:srgbClr val="0D0D0D"/>
                </a:solidFill>
                <a:latin typeface="Calibri"/>
                <a:cs typeface="Calibri"/>
              </a:rPr>
              <a:t>BUILT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ENVIRONMENTS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990561"/>
            <a:ext cx="8763000" cy="831215"/>
          </a:xfrm>
          <a:prstGeom prst="rect">
            <a:avLst/>
          </a:prstGeom>
          <a:solidFill>
            <a:srgbClr val="C0504D"/>
          </a:solidFill>
          <a:ln w="25400">
            <a:solidFill>
              <a:srgbClr val="8B3836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 marR="84455">
              <a:lnSpc>
                <a:spcPct val="100000"/>
              </a:lnSpc>
              <a:spcBef>
                <a:spcPts val="204"/>
              </a:spcBef>
            </a:pP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locate</a:t>
            </a:r>
            <a:r>
              <a:rPr sz="24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40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self</a:t>
            </a:r>
            <a:r>
              <a:rPr sz="24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4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4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4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individual,</a:t>
            </a:r>
            <a:r>
              <a:rPr sz="24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40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connected</a:t>
            </a:r>
            <a:r>
              <a:rPr sz="24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spc="-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entire world.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600" y="2133574"/>
            <a:ext cx="8763000" cy="462280"/>
          </a:xfrm>
          <a:prstGeom prst="rect">
            <a:avLst/>
          </a:prstGeom>
          <a:solidFill>
            <a:srgbClr val="C0504D"/>
          </a:solidFill>
          <a:ln w="25400">
            <a:solidFill>
              <a:srgbClr val="8B3836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9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past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largely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influence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today's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decision.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0" y="2971761"/>
            <a:ext cx="8763000" cy="831215"/>
          </a:xfrm>
          <a:prstGeom prst="rect">
            <a:avLst/>
          </a:prstGeom>
          <a:solidFill>
            <a:srgbClr val="C0504D"/>
          </a:solidFill>
          <a:ln w="25400">
            <a:solidFill>
              <a:srgbClr val="8B3836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90805" marR="81915">
              <a:lnSpc>
                <a:spcPct val="100000"/>
              </a:lnSpc>
              <a:spcBef>
                <a:spcPts val="209"/>
              </a:spcBef>
            </a:pP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get</a:t>
            </a:r>
            <a:r>
              <a:rPr sz="24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know</a:t>
            </a:r>
            <a:r>
              <a:rPr sz="2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era</a:t>
            </a:r>
            <a:r>
              <a:rPr sz="24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beginning</a:t>
            </a:r>
            <a:r>
              <a:rPr sz="2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formed</a:t>
            </a:r>
            <a:r>
              <a:rPr sz="2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own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unique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style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..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600" y="4190962"/>
            <a:ext cx="8763000" cy="831215"/>
          </a:xfrm>
          <a:prstGeom prst="rect">
            <a:avLst/>
          </a:prstGeom>
          <a:solidFill>
            <a:srgbClr val="C0504D"/>
          </a:solidFill>
          <a:ln w="25400">
            <a:solidFill>
              <a:srgbClr val="8B3836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0805" marR="81915">
              <a:lnSpc>
                <a:spcPct val="100000"/>
              </a:lnSpc>
              <a:spcBef>
                <a:spcPts val="210"/>
              </a:spcBef>
              <a:tabLst>
                <a:tab pos="295529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2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sequel	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another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without</a:t>
            </a:r>
            <a:r>
              <a:rPr sz="2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studying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past</a:t>
            </a:r>
            <a:r>
              <a:rPr sz="24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cant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move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further..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9050" y="5498590"/>
            <a:ext cx="9182100" cy="1378585"/>
            <a:chOff x="-19050" y="5498590"/>
            <a:chExt cx="9182100" cy="137858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498590"/>
              <a:ext cx="9144000" cy="412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5539866"/>
              <a:ext cx="9144000" cy="1318260"/>
            </a:xfrm>
            <a:custGeom>
              <a:avLst/>
              <a:gdLst/>
              <a:ahLst/>
              <a:cxnLst/>
              <a:rect l="l" t="t" r="r" b="b"/>
              <a:pathLst>
                <a:path w="9144000" h="1318259">
                  <a:moveTo>
                    <a:pt x="9144000" y="0"/>
                  </a:moveTo>
                  <a:lnTo>
                    <a:pt x="0" y="0"/>
                  </a:lnTo>
                  <a:lnTo>
                    <a:pt x="0" y="1318133"/>
                  </a:lnTo>
                  <a:lnTo>
                    <a:pt x="9144000" y="131813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539866"/>
              <a:ext cx="9144000" cy="1318260"/>
            </a:xfrm>
            <a:custGeom>
              <a:avLst/>
              <a:gdLst/>
              <a:ahLst/>
              <a:cxnLst/>
              <a:rect l="l" t="t" r="r" b="b"/>
              <a:pathLst>
                <a:path w="9144000" h="1318259">
                  <a:moveTo>
                    <a:pt x="0" y="1318133"/>
                  </a:moveTo>
                  <a:lnTo>
                    <a:pt x="9144000" y="131813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31813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019925" y="5698947"/>
            <a:ext cx="2045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6725" algn="l"/>
                <a:tab pos="1405890" algn="l"/>
              </a:tabLst>
            </a:pP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kn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39" y="5484672"/>
            <a:ext cx="666750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847725" algn="l"/>
                <a:tab pos="1426845" algn="l"/>
                <a:tab pos="2303145" algn="l"/>
                <a:tab pos="2757170" algn="l"/>
                <a:tab pos="3696335" algn="l"/>
                <a:tab pos="4697730" algn="l"/>
                <a:tab pos="5347335" algn="l"/>
                <a:tab pos="6109335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nee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tudy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ab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happens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8166" y="368300"/>
            <a:ext cx="688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D0D0D"/>
                </a:solidFill>
              </a:rPr>
              <a:t>BEGINNING</a:t>
            </a:r>
            <a:r>
              <a:rPr sz="1800" spc="-20" dirty="0">
                <a:solidFill>
                  <a:srgbClr val="0D0D0D"/>
                </a:solidFill>
              </a:rPr>
              <a:t> </a:t>
            </a:r>
            <a:r>
              <a:rPr sz="1800" spc="-5" dirty="0">
                <a:solidFill>
                  <a:srgbClr val="0D0D0D"/>
                </a:solidFill>
              </a:rPr>
              <a:t>OF</a:t>
            </a:r>
            <a:r>
              <a:rPr sz="1800" spc="409" dirty="0">
                <a:solidFill>
                  <a:srgbClr val="0D0D0D"/>
                </a:solidFill>
              </a:rPr>
              <a:t> </a:t>
            </a:r>
            <a:r>
              <a:rPr sz="1800" spc="-20" dirty="0">
                <a:solidFill>
                  <a:srgbClr val="0D0D0D"/>
                </a:solidFill>
              </a:rPr>
              <a:t>HISTORY</a:t>
            </a:r>
            <a:r>
              <a:rPr sz="1800" dirty="0">
                <a:solidFill>
                  <a:srgbClr val="0D0D0D"/>
                </a:solidFill>
              </a:rPr>
              <a:t> </a:t>
            </a:r>
            <a:r>
              <a:rPr sz="1800" spc="-5" dirty="0">
                <a:solidFill>
                  <a:srgbClr val="0D0D0D"/>
                </a:solidFill>
              </a:rPr>
              <a:t>OF </a:t>
            </a:r>
            <a:r>
              <a:rPr sz="1800" spc="-10" dirty="0">
                <a:solidFill>
                  <a:srgbClr val="0D0D0D"/>
                </a:solidFill>
              </a:rPr>
              <a:t>ARCHITECTURE </a:t>
            </a:r>
            <a:r>
              <a:rPr sz="1800" dirty="0">
                <a:solidFill>
                  <a:srgbClr val="0D0D0D"/>
                </a:solidFill>
              </a:rPr>
              <a:t>&amp; </a:t>
            </a:r>
            <a:r>
              <a:rPr sz="1800" spc="-5" dirty="0">
                <a:solidFill>
                  <a:srgbClr val="0D0D0D"/>
                </a:solidFill>
              </a:rPr>
              <a:t>THE</a:t>
            </a:r>
            <a:r>
              <a:rPr sz="1800" dirty="0">
                <a:solidFill>
                  <a:srgbClr val="0D0D0D"/>
                </a:solidFill>
              </a:rPr>
              <a:t> </a:t>
            </a:r>
            <a:r>
              <a:rPr sz="1800" spc="-30" dirty="0">
                <a:solidFill>
                  <a:srgbClr val="0D0D0D"/>
                </a:solidFill>
              </a:rPr>
              <a:t>BUILT</a:t>
            </a:r>
            <a:r>
              <a:rPr sz="1800" spc="5" dirty="0">
                <a:solidFill>
                  <a:srgbClr val="0D0D0D"/>
                </a:solidFill>
              </a:rPr>
              <a:t> </a:t>
            </a:r>
            <a:r>
              <a:rPr sz="1800" spc="-5" dirty="0">
                <a:solidFill>
                  <a:srgbClr val="0D0D0D"/>
                </a:solidFill>
              </a:rPr>
              <a:t>ENVIRONMENT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990600"/>
            <a:ext cx="6629400" cy="17396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68120" y="3048761"/>
            <a:ext cx="7254240" cy="1040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83105" algn="l"/>
              </a:tabLst>
            </a:pPr>
            <a:r>
              <a:rPr sz="1800" b="1" dirty="0">
                <a:latin typeface="Calibri"/>
                <a:cs typeface="Calibri"/>
              </a:rPr>
              <a:t>BC =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Before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Christ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	</a:t>
            </a: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YEARS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Calibri"/>
                <a:cs typeface="Calibri"/>
              </a:rPr>
              <a:t>BEFORE</a:t>
            </a:r>
            <a:r>
              <a:rPr sz="1800" b="1" spc="5" dirty="0">
                <a:solidFill>
                  <a:srgbClr val="CC33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THE BIRTH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OF JESUS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Calibri"/>
                <a:cs typeface="Calibri"/>
              </a:rPr>
              <a:t>CHRIST</a:t>
            </a:r>
            <a:endParaRPr sz="1800">
              <a:latin typeface="Calibri"/>
              <a:cs typeface="Calibri"/>
            </a:endParaRPr>
          </a:p>
          <a:p>
            <a:pPr marL="13970" marR="5080">
              <a:lnSpc>
                <a:spcPct val="100000"/>
              </a:lnSpc>
              <a:spcBef>
                <a:spcPts val="1510"/>
              </a:spcBef>
            </a:pPr>
            <a:r>
              <a:rPr sz="1800" b="1" spc="-10" dirty="0">
                <a:latin typeface="Calibri"/>
                <a:cs typeface="Calibri"/>
              </a:rPr>
              <a:t>A.D.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B84600"/>
                </a:solidFill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nno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B84600"/>
                </a:solidFill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omini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(year</a:t>
            </a:r>
            <a:r>
              <a:rPr sz="1800" b="1" dirty="0">
                <a:latin typeface="Calibri"/>
                <a:cs typeface="Calibri"/>
              </a:rPr>
              <a:t> of our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Lord)</a:t>
            </a:r>
            <a:r>
              <a:rPr sz="1800" b="1" spc="-5" dirty="0">
                <a:latin typeface="Calibri"/>
                <a:cs typeface="Calibri"/>
              </a:rPr>
              <a:t> 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number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years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since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birth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Jesús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Christ. </a:t>
            </a: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YEARS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C3300"/>
                </a:solidFill>
                <a:latin typeface="Calibri"/>
                <a:cs typeface="Calibri"/>
              </a:rPr>
              <a:t>AFTER</a:t>
            </a:r>
            <a:r>
              <a:rPr sz="1800" b="1" spc="-10" dirty="0">
                <a:solidFill>
                  <a:srgbClr val="CC33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THE BIRTH OF JESUS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Calibri"/>
                <a:cs typeface="Calibri"/>
              </a:rPr>
              <a:t>CHRIST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4524375"/>
            <a:ext cx="7919974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800"/>
            <a:ext cx="9144000" cy="2709545"/>
            <a:chOff x="0" y="304800"/>
            <a:chExt cx="9144000" cy="2709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685800"/>
              <a:ext cx="6934200" cy="232803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04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28166" y="368300"/>
            <a:ext cx="688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BEGINNING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1800" b="1" spc="409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ARCHITECTURE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&amp;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THE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D0D0D"/>
                </a:solidFill>
                <a:latin typeface="Calibri"/>
                <a:cs typeface="Calibri"/>
              </a:rPr>
              <a:t>BUILT</a:t>
            </a:r>
            <a:r>
              <a:rPr sz="18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2685415"/>
            <a:ext cx="7844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The</a:t>
            </a:r>
            <a:r>
              <a:rPr sz="1800" b="1" spc="5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human</a:t>
            </a:r>
            <a:r>
              <a:rPr sz="1800" b="1" spc="5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race</a:t>
            </a:r>
            <a:r>
              <a:rPr sz="1800" b="1" spc="5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appeared</a:t>
            </a:r>
            <a:r>
              <a:rPr sz="1800" b="1" spc="5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on</a:t>
            </a:r>
            <a:r>
              <a:rPr sz="1800" b="1" spc="5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Earth</a:t>
            </a:r>
            <a:r>
              <a:rPr sz="1800" b="1" spc="52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B84600"/>
                </a:solidFill>
                <a:latin typeface="Calibri"/>
                <a:cs typeface="Calibri"/>
              </a:rPr>
              <a:t>2.000.000</a:t>
            </a:r>
            <a:r>
              <a:rPr sz="1800" b="1" spc="525" dirty="0">
                <a:solidFill>
                  <a:srgbClr val="B846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B84600"/>
                </a:solidFill>
                <a:latin typeface="Calibri"/>
                <a:cs typeface="Calibri"/>
              </a:rPr>
              <a:t>or</a:t>
            </a:r>
            <a:r>
              <a:rPr sz="1800" b="1" spc="520" dirty="0">
                <a:solidFill>
                  <a:srgbClr val="B846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B84600"/>
                </a:solidFill>
                <a:latin typeface="Calibri"/>
                <a:cs typeface="Calibri"/>
              </a:rPr>
              <a:t>3.000.000</a:t>
            </a:r>
            <a:r>
              <a:rPr sz="1800" b="1" spc="509" dirty="0">
                <a:solidFill>
                  <a:srgbClr val="B846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B84600"/>
                </a:solidFill>
                <a:latin typeface="Calibri"/>
                <a:cs typeface="Calibri"/>
              </a:rPr>
              <a:t>years</a:t>
            </a:r>
            <a:r>
              <a:rPr sz="1800" b="1" spc="535" dirty="0">
                <a:solidFill>
                  <a:srgbClr val="B846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B84600"/>
                </a:solidFill>
                <a:latin typeface="Calibri"/>
                <a:cs typeface="Calibri"/>
              </a:rPr>
              <a:t>ago</a:t>
            </a:r>
            <a:r>
              <a:rPr sz="1800" b="1" spc="530" dirty="0">
                <a:solidFill>
                  <a:srgbClr val="B846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and...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...</a:t>
            </a:r>
            <a:r>
              <a:rPr sz="1800" b="1" spc="-10" dirty="0">
                <a:solidFill>
                  <a:srgbClr val="B84600"/>
                </a:solidFill>
                <a:latin typeface="Calibri"/>
                <a:cs typeface="Calibri"/>
              </a:rPr>
              <a:t>Paleolithic</a:t>
            </a:r>
            <a:r>
              <a:rPr sz="1800" b="1" spc="-60" dirty="0">
                <a:solidFill>
                  <a:srgbClr val="B846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B84600"/>
                </a:solidFill>
                <a:latin typeface="Calibri"/>
                <a:cs typeface="Calibri"/>
              </a:rPr>
              <a:t>started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9800" y="3505187"/>
            <a:ext cx="4885055" cy="369570"/>
          </a:xfrm>
          <a:prstGeom prst="rect">
            <a:avLst/>
          </a:prstGeom>
          <a:solidFill>
            <a:srgbClr val="C0504D"/>
          </a:solidFill>
          <a:ln w="25400">
            <a:solidFill>
              <a:srgbClr val="8B3836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Life</a:t>
            </a:r>
            <a:r>
              <a:rPr sz="1800" b="1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1800" b="1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prehistory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r>
              <a:rPr sz="1800" b="1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800" b="1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fight</a:t>
            </a:r>
            <a:r>
              <a:rPr sz="1800" b="1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for</a:t>
            </a:r>
            <a:r>
              <a:rPr sz="1800" b="1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survival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320" y="4132834"/>
            <a:ext cx="6562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70910" algn="l"/>
              </a:tabLst>
            </a:pPr>
            <a:r>
              <a:rPr sz="2000" b="1" dirty="0">
                <a:latin typeface="Calibri"/>
                <a:cs typeface="Calibri"/>
              </a:rPr>
              <a:t>Humans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are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living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creaturas.…	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we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need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to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survive?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800" y="4833937"/>
            <a:ext cx="2133600" cy="16002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1828" y="4724362"/>
            <a:ext cx="1580896" cy="164312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" y="4630750"/>
            <a:ext cx="1600200" cy="181889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659251" y="6478015"/>
            <a:ext cx="7715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0" dirty="0">
                <a:latin typeface="Calibri"/>
                <a:cs typeface="Calibri"/>
              </a:rPr>
              <a:t>W</a:t>
            </a:r>
            <a:r>
              <a:rPr sz="2000" b="1" spc="-165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TER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78904" y="6478015"/>
            <a:ext cx="6464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F</a:t>
            </a:r>
            <a:r>
              <a:rPr sz="2000" b="1" spc="-5" dirty="0">
                <a:latin typeface="Calibri"/>
                <a:cs typeface="Calibri"/>
              </a:rPr>
              <a:t>OOD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5720" y="6478015"/>
            <a:ext cx="13849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P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0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-30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spc="-5" dirty="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8166" y="368300"/>
            <a:ext cx="688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BEGINNING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1800" b="1" spc="409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ARCHITECTURE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&amp;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THE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D0D0D"/>
                </a:solidFill>
                <a:latin typeface="Calibri"/>
                <a:cs typeface="Calibri"/>
              </a:rPr>
              <a:t>BUILT</a:t>
            </a:r>
            <a:r>
              <a:rPr sz="18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930909"/>
            <a:ext cx="402145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00"/>
                </a:solidFill>
              </a:rPr>
              <a:t>In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Palaeolithic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people</a:t>
            </a:r>
            <a:r>
              <a:rPr sz="2000" spc="-15" dirty="0">
                <a:solidFill>
                  <a:srgbClr val="000000"/>
                </a:solidFill>
              </a:rPr>
              <a:t> were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CC3300"/>
                </a:solidFill>
              </a:rPr>
              <a:t>NOMADIC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602994" y="1923034"/>
            <a:ext cx="4074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People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moved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from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place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another...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2743136"/>
            <a:ext cx="7924800" cy="40068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2000" b="1" spc="-10" dirty="0">
                <a:latin typeface="Calibri"/>
                <a:cs typeface="Calibri"/>
              </a:rPr>
              <a:t>Protection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from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bad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weather,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dangers</a:t>
            </a:r>
            <a:r>
              <a:rPr sz="2000" b="1" spc="-10" dirty="0">
                <a:latin typeface="Verdana"/>
                <a:cs typeface="Verdana"/>
              </a:rPr>
              <a:t>…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3581400"/>
            <a:ext cx="8001000" cy="457200"/>
          </a:xfrm>
          <a:prstGeom prst="rect">
            <a:avLst/>
          </a:prstGeom>
          <a:solidFill>
            <a:srgbClr val="FFFF66"/>
          </a:solidFill>
        </p:spPr>
        <p:txBody>
          <a:bodyPr vert="horz" wrap="square" lIns="0" tIns="2603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4"/>
              </a:spcBef>
            </a:pPr>
            <a:r>
              <a:rPr sz="2400" b="1" spc="-10" dirty="0">
                <a:latin typeface="Calibri"/>
                <a:cs typeface="Calibri"/>
              </a:rPr>
              <a:t>They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sheltered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caves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4343400"/>
            <a:ext cx="2208276" cy="21494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4252976"/>
            <a:ext cx="3352800" cy="221767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797300" y="1358900"/>
            <a:ext cx="330200" cy="558800"/>
            <a:chOff x="3797300" y="1358900"/>
            <a:chExt cx="330200" cy="558800"/>
          </a:xfrm>
        </p:grpSpPr>
        <p:sp>
          <p:nvSpPr>
            <p:cNvPr id="10" name="object 10"/>
            <p:cNvSpPr/>
            <p:nvPr/>
          </p:nvSpPr>
          <p:spPr>
            <a:xfrm>
              <a:off x="3810000" y="1371600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228600" y="0"/>
                  </a:moveTo>
                  <a:lnTo>
                    <a:pt x="76200" y="0"/>
                  </a:lnTo>
                  <a:lnTo>
                    <a:pt x="76200" y="381000"/>
                  </a:lnTo>
                  <a:lnTo>
                    <a:pt x="0" y="381000"/>
                  </a:lnTo>
                  <a:lnTo>
                    <a:pt x="152400" y="533400"/>
                  </a:lnTo>
                  <a:lnTo>
                    <a:pt x="304800" y="381000"/>
                  </a:lnTo>
                  <a:lnTo>
                    <a:pt x="228600" y="381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10000" y="1371600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0" y="381000"/>
                  </a:moveTo>
                  <a:lnTo>
                    <a:pt x="76200" y="3810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81000"/>
                  </a:lnTo>
                  <a:lnTo>
                    <a:pt x="304800" y="381000"/>
                  </a:lnTo>
                  <a:lnTo>
                    <a:pt x="152400" y="533400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8166" y="368300"/>
            <a:ext cx="688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D0D0D"/>
                </a:solidFill>
              </a:rPr>
              <a:t>BEGINNING</a:t>
            </a:r>
            <a:r>
              <a:rPr sz="1800" spc="-20" dirty="0">
                <a:solidFill>
                  <a:srgbClr val="0D0D0D"/>
                </a:solidFill>
              </a:rPr>
              <a:t> </a:t>
            </a:r>
            <a:r>
              <a:rPr sz="1800" spc="-5" dirty="0">
                <a:solidFill>
                  <a:srgbClr val="0D0D0D"/>
                </a:solidFill>
              </a:rPr>
              <a:t>OF</a:t>
            </a:r>
            <a:r>
              <a:rPr sz="1800" spc="409" dirty="0">
                <a:solidFill>
                  <a:srgbClr val="0D0D0D"/>
                </a:solidFill>
              </a:rPr>
              <a:t> </a:t>
            </a:r>
            <a:r>
              <a:rPr sz="1800" spc="-20" dirty="0">
                <a:solidFill>
                  <a:srgbClr val="0D0D0D"/>
                </a:solidFill>
              </a:rPr>
              <a:t>HISTORY</a:t>
            </a:r>
            <a:r>
              <a:rPr sz="1800" dirty="0">
                <a:solidFill>
                  <a:srgbClr val="0D0D0D"/>
                </a:solidFill>
              </a:rPr>
              <a:t> </a:t>
            </a:r>
            <a:r>
              <a:rPr sz="1800" spc="-5" dirty="0">
                <a:solidFill>
                  <a:srgbClr val="0D0D0D"/>
                </a:solidFill>
              </a:rPr>
              <a:t>OF </a:t>
            </a:r>
            <a:r>
              <a:rPr sz="1800" spc="-10" dirty="0">
                <a:solidFill>
                  <a:srgbClr val="0D0D0D"/>
                </a:solidFill>
              </a:rPr>
              <a:t>ARCHITECTURE </a:t>
            </a:r>
            <a:r>
              <a:rPr sz="1800" dirty="0">
                <a:solidFill>
                  <a:srgbClr val="0D0D0D"/>
                </a:solidFill>
              </a:rPr>
              <a:t>&amp; </a:t>
            </a:r>
            <a:r>
              <a:rPr sz="1800" spc="-5" dirty="0">
                <a:solidFill>
                  <a:srgbClr val="0D0D0D"/>
                </a:solidFill>
              </a:rPr>
              <a:t>THE</a:t>
            </a:r>
            <a:r>
              <a:rPr sz="1800" dirty="0">
                <a:solidFill>
                  <a:srgbClr val="0D0D0D"/>
                </a:solidFill>
              </a:rPr>
              <a:t> </a:t>
            </a:r>
            <a:r>
              <a:rPr sz="1800" spc="-30" dirty="0">
                <a:solidFill>
                  <a:srgbClr val="0D0D0D"/>
                </a:solidFill>
              </a:rPr>
              <a:t>BUILT</a:t>
            </a:r>
            <a:r>
              <a:rPr sz="1800" spc="5" dirty="0">
                <a:solidFill>
                  <a:srgbClr val="0D0D0D"/>
                </a:solidFill>
              </a:rPr>
              <a:t> </a:t>
            </a:r>
            <a:r>
              <a:rPr sz="1800" spc="-5" dirty="0">
                <a:solidFill>
                  <a:srgbClr val="0D0D0D"/>
                </a:solidFill>
              </a:rPr>
              <a:t>ENVIRONMENT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763320" y="1005078"/>
            <a:ext cx="2954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Survival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was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not</a:t>
            </a:r>
            <a:r>
              <a:rPr sz="2400" b="1" spc="-30" dirty="0">
                <a:latin typeface="Calibri"/>
                <a:cs typeface="Calibri"/>
              </a:rPr>
              <a:t> easy...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1752663"/>
            <a:ext cx="7848600" cy="36703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storage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5" dirty="0">
                <a:latin typeface="Calibri"/>
                <a:cs typeface="Calibri"/>
              </a:rPr>
              <a:t>water?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2438400"/>
            <a:ext cx="7772400" cy="457200"/>
          </a:xfrm>
          <a:prstGeom prst="rect">
            <a:avLst/>
          </a:prstGeom>
          <a:solidFill>
            <a:srgbClr val="FFFF66"/>
          </a:solidFill>
        </p:spPr>
        <p:txBody>
          <a:bodyPr vert="horz" wrap="square" lIns="0" tIns="2603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4"/>
              </a:spcBef>
            </a:pPr>
            <a:r>
              <a:rPr sz="2400" b="1" spc="-10" dirty="0">
                <a:latin typeface="Calibri"/>
                <a:cs typeface="Calibri"/>
              </a:rPr>
              <a:t>They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learnt </a:t>
            </a:r>
            <a:r>
              <a:rPr sz="2400" b="1" spc="-15" dirty="0">
                <a:latin typeface="Calibri"/>
                <a:cs typeface="Calibri"/>
              </a:rPr>
              <a:t>to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make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containers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that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store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water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429000"/>
            <a:ext cx="2279777" cy="19812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124200" y="4191000"/>
            <a:ext cx="990600" cy="533400"/>
          </a:xfrm>
          <a:custGeom>
            <a:avLst/>
            <a:gdLst/>
            <a:ahLst/>
            <a:cxnLst/>
            <a:rect l="l" t="t" r="r" b="b"/>
            <a:pathLst>
              <a:path w="990600" h="533400">
                <a:moveTo>
                  <a:pt x="742950" y="0"/>
                </a:moveTo>
                <a:lnTo>
                  <a:pt x="742950" y="133350"/>
                </a:lnTo>
                <a:lnTo>
                  <a:pt x="0" y="133350"/>
                </a:lnTo>
                <a:lnTo>
                  <a:pt x="0" y="400050"/>
                </a:lnTo>
                <a:lnTo>
                  <a:pt x="742950" y="400050"/>
                </a:lnTo>
                <a:lnTo>
                  <a:pt x="742950" y="533400"/>
                </a:lnTo>
                <a:lnTo>
                  <a:pt x="990600" y="266700"/>
                </a:lnTo>
                <a:lnTo>
                  <a:pt x="74295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3400" y="3429000"/>
            <a:ext cx="1981200" cy="205549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705600" y="4343336"/>
            <a:ext cx="1295400" cy="36703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spc="-15" dirty="0">
                <a:latin typeface="Calibri"/>
                <a:cs typeface="Calibri"/>
              </a:rPr>
              <a:t>POTTERY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8166" y="368300"/>
            <a:ext cx="688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BEGINNING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1800" b="1" spc="409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ARCHITECTURE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&amp;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THE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D0D0D"/>
                </a:solidFill>
                <a:latin typeface="Calibri"/>
                <a:cs typeface="Calibri"/>
              </a:rPr>
              <a:t>BUILT</a:t>
            </a:r>
            <a:r>
              <a:rPr sz="18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520" y="4971415"/>
            <a:ext cx="27730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Wild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fruits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vegetables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7485" y="4972939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457450" cy="3276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0" y="1600200"/>
            <a:ext cx="2668778" cy="32766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116451" y="5049139"/>
            <a:ext cx="401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Fish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800" y="1548383"/>
            <a:ext cx="2590800" cy="332841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2140" y="927861"/>
            <a:ext cx="1422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</a:rPr>
              <a:t>They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had...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8166" y="368300"/>
            <a:ext cx="688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BEGINNING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1800" b="1" spc="409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ARCHITECTURE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&amp;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THE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D0D0D"/>
                </a:solidFill>
                <a:latin typeface="Calibri"/>
                <a:cs typeface="Calibri"/>
              </a:rPr>
              <a:t>BUILT</a:t>
            </a:r>
            <a:r>
              <a:rPr sz="18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927861"/>
            <a:ext cx="37801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</a:rPr>
              <a:t>There</a:t>
            </a:r>
            <a:r>
              <a:rPr sz="2400" spc="-30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were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a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lot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of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problems!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35940" y="1464309"/>
            <a:ext cx="7219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Calibri"/>
                <a:cs typeface="Calibri"/>
              </a:rPr>
              <a:t>It’s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difficult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to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find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wild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fruits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vegetables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during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cold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winters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2057400"/>
            <a:ext cx="3810000" cy="457200"/>
          </a:xfrm>
          <a:prstGeom prst="rect">
            <a:avLst/>
          </a:prstGeom>
          <a:solidFill>
            <a:srgbClr val="FFFF66"/>
          </a:solidFill>
        </p:spPr>
        <p:txBody>
          <a:bodyPr vert="horz" wrap="square" lIns="0" tIns="2603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4"/>
              </a:spcBef>
            </a:pPr>
            <a:r>
              <a:rPr sz="2400" b="1" spc="-10" dirty="0">
                <a:latin typeface="Calibri"/>
                <a:cs typeface="Calibri"/>
              </a:rPr>
              <a:t>They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learnt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to</a:t>
            </a:r>
            <a:r>
              <a:rPr sz="2400" b="1" spc="-10" dirty="0">
                <a:latin typeface="Calibri"/>
                <a:cs typeface="Calibri"/>
              </a:rPr>
              <a:t> farm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the land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200425"/>
            <a:ext cx="3962400" cy="261061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48200" y="2057361"/>
            <a:ext cx="4191000" cy="831215"/>
          </a:xfrm>
          <a:prstGeom prst="rect">
            <a:avLst/>
          </a:prstGeom>
          <a:solidFill>
            <a:srgbClr val="FFFF66"/>
          </a:solidFill>
        </p:spPr>
        <p:txBody>
          <a:bodyPr vert="horz" wrap="square" lIns="0" tIns="266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9"/>
              </a:spcBef>
            </a:pPr>
            <a:r>
              <a:rPr sz="2400" b="1" spc="-10" dirty="0">
                <a:latin typeface="Calibri"/>
                <a:cs typeface="Calibri"/>
              </a:rPr>
              <a:t>They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learnt</a:t>
            </a:r>
            <a:r>
              <a:rPr sz="2400" b="1" spc="-15" dirty="0">
                <a:latin typeface="Calibri"/>
                <a:cs typeface="Calibri"/>
              </a:rPr>
              <a:t> to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make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containers</a:t>
            </a:r>
            <a:endParaRPr sz="2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that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store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food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3200400"/>
            <a:ext cx="2057400" cy="139001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7800" y="4953063"/>
            <a:ext cx="1439799" cy="14937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315200" y="3581336"/>
            <a:ext cx="1295400" cy="36703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latin typeface="Calibri"/>
                <a:cs typeface="Calibri"/>
              </a:rPr>
              <a:t>BASKETS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39000" y="5638800"/>
            <a:ext cx="1295400" cy="36703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b="1" spc="-15" dirty="0">
                <a:latin typeface="Calibri"/>
                <a:cs typeface="Calibri"/>
              </a:rPr>
              <a:t>POTTERY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2217" y="2048188"/>
            <a:ext cx="2142238" cy="189963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304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8166" y="368300"/>
            <a:ext cx="688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D0D0D"/>
                </a:solidFill>
              </a:rPr>
              <a:t>BEGINNING</a:t>
            </a:r>
            <a:r>
              <a:rPr sz="1800" spc="-20" dirty="0">
                <a:solidFill>
                  <a:srgbClr val="0D0D0D"/>
                </a:solidFill>
              </a:rPr>
              <a:t> </a:t>
            </a:r>
            <a:r>
              <a:rPr sz="1800" spc="-5" dirty="0">
                <a:solidFill>
                  <a:srgbClr val="0D0D0D"/>
                </a:solidFill>
              </a:rPr>
              <a:t>OF</a:t>
            </a:r>
            <a:r>
              <a:rPr sz="1800" spc="409" dirty="0">
                <a:solidFill>
                  <a:srgbClr val="0D0D0D"/>
                </a:solidFill>
              </a:rPr>
              <a:t> </a:t>
            </a:r>
            <a:r>
              <a:rPr sz="1800" spc="-20" dirty="0">
                <a:solidFill>
                  <a:srgbClr val="0D0D0D"/>
                </a:solidFill>
              </a:rPr>
              <a:t>HISTORY</a:t>
            </a:r>
            <a:r>
              <a:rPr sz="1800" dirty="0">
                <a:solidFill>
                  <a:srgbClr val="0D0D0D"/>
                </a:solidFill>
              </a:rPr>
              <a:t> </a:t>
            </a:r>
            <a:r>
              <a:rPr sz="1800" spc="-5" dirty="0">
                <a:solidFill>
                  <a:srgbClr val="0D0D0D"/>
                </a:solidFill>
              </a:rPr>
              <a:t>OF </a:t>
            </a:r>
            <a:r>
              <a:rPr sz="1800" spc="-10" dirty="0">
                <a:solidFill>
                  <a:srgbClr val="0D0D0D"/>
                </a:solidFill>
              </a:rPr>
              <a:t>ARCHITECTURE </a:t>
            </a:r>
            <a:r>
              <a:rPr sz="1800" dirty="0">
                <a:solidFill>
                  <a:srgbClr val="0D0D0D"/>
                </a:solidFill>
              </a:rPr>
              <a:t>&amp; </a:t>
            </a:r>
            <a:r>
              <a:rPr sz="1800" spc="-5" dirty="0">
                <a:solidFill>
                  <a:srgbClr val="0D0D0D"/>
                </a:solidFill>
              </a:rPr>
              <a:t>THE</a:t>
            </a:r>
            <a:r>
              <a:rPr sz="1800" dirty="0">
                <a:solidFill>
                  <a:srgbClr val="0D0D0D"/>
                </a:solidFill>
              </a:rPr>
              <a:t> </a:t>
            </a:r>
            <a:r>
              <a:rPr sz="1800" spc="-30" dirty="0">
                <a:solidFill>
                  <a:srgbClr val="0D0D0D"/>
                </a:solidFill>
              </a:rPr>
              <a:t>BUILT</a:t>
            </a:r>
            <a:r>
              <a:rPr sz="1800" spc="5" dirty="0">
                <a:solidFill>
                  <a:srgbClr val="0D0D0D"/>
                </a:solidFill>
              </a:rPr>
              <a:t> </a:t>
            </a:r>
            <a:r>
              <a:rPr sz="1800" spc="-5" dirty="0">
                <a:solidFill>
                  <a:srgbClr val="0D0D0D"/>
                </a:solidFill>
              </a:rPr>
              <a:t>ENVIRONMENT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304800" y="838263"/>
            <a:ext cx="7848600" cy="36703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latin typeface="Calibri"/>
                <a:cs typeface="Calibri"/>
              </a:rPr>
              <a:t>Hunting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also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easy…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1389634"/>
            <a:ext cx="4636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Animals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are </a:t>
            </a:r>
            <a:r>
              <a:rPr sz="1800" b="1" spc="-25" dirty="0">
                <a:latin typeface="Calibri"/>
                <a:cs typeface="Calibri"/>
              </a:rPr>
              <a:t>stronger, </a:t>
            </a:r>
            <a:r>
              <a:rPr sz="1800" b="1" spc="-5" dirty="0">
                <a:latin typeface="Calibri"/>
                <a:cs typeface="Calibri"/>
              </a:rPr>
              <a:t>bigger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faster </a:t>
            </a:r>
            <a:r>
              <a:rPr sz="1800" b="1" dirty="0">
                <a:latin typeface="Calibri"/>
                <a:cs typeface="Calibri"/>
              </a:rPr>
              <a:t>than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men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2133600"/>
            <a:ext cx="2497454" cy="167538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04800" y="4038600"/>
            <a:ext cx="8229600" cy="457200"/>
          </a:xfrm>
          <a:prstGeom prst="rect">
            <a:avLst/>
          </a:prstGeom>
          <a:solidFill>
            <a:srgbClr val="FFFF6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10"/>
              </a:spcBef>
            </a:pPr>
            <a:r>
              <a:rPr sz="2400" b="1" spc="-10" dirty="0">
                <a:latin typeface="Calibri"/>
                <a:cs typeface="Calibri"/>
              </a:rPr>
              <a:t>They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learnt </a:t>
            </a:r>
            <a:r>
              <a:rPr sz="2400" b="1" spc="-15" dirty="0">
                <a:latin typeface="Calibri"/>
                <a:cs typeface="Calibri"/>
              </a:rPr>
              <a:t>to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shape</a:t>
            </a:r>
            <a:r>
              <a:rPr sz="2400" b="1" spc="-10" dirty="0">
                <a:latin typeface="Calibri"/>
                <a:cs typeface="Calibri"/>
              </a:rPr>
              <a:t> stones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into</a:t>
            </a:r>
            <a:r>
              <a:rPr sz="2400" b="1" spc="-5" dirty="0">
                <a:latin typeface="Calibri"/>
                <a:cs typeface="Calibri"/>
              </a:rPr>
              <a:t> tools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weapons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4829047"/>
            <a:ext cx="3200400" cy="202894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410200" y="4572000"/>
            <a:ext cx="1524000" cy="2133600"/>
            <a:chOff x="5410200" y="4572000"/>
            <a:chExt cx="1524000" cy="21336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200" y="4572000"/>
              <a:ext cx="1524000" cy="10175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8800" y="5486400"/>
              <a:ext cx="689952" cy="121920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15200" y="4914912"/>
            <a:ext cx="1219200" cy="165188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4032250" y="5708650"/>
            <a:ext cx="1003300" cy="546100"/>
            <a:chOff x="4032250" y="5708650"/>
            <a:chExt cx="1003300" cy="546100"/>
          </a:xfrm>
        </p:grpSpPr>
        <p:sp>
          <p:nvSpPr>
            <p:cNvPr id="15" name="object 15"/>
            <p:cNvSpPr/>
            <p:nvPr/>
          </p:nvSpPr>
          <p:spPr>
            <a:xfrm>
              <a:off x="4038600" y="57150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742950" y="0"/>
                  </a:moveTo>
                  <a:lnTo>
                    <a:pt x="742950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742950" y="400050"/>
                  </a:lnTo>
                  <a:lnTo>
                    <a:pt x="742950" y="533400"/>
                  </a:lnTo>
                  <a:lnTo>
                    <a:pt x="990600" y="266700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CC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38600" y="57150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0" y="133350"/>
                  </a:moveTo>
                  <a:lnTo>
                    <a:pt x="742950" y="133350"/>
                  </a:lnTo>
                  <a:lnTo>
                    <a:pt x="742950" y="0"/>
                  </a:lnTo>
                  <a:lnTo>
                    <a:pt x="990600" y="266700"/>
                  </a:lnTo>
                  <a:lnTo>
                    <a:pt x="742950" y="533400"/>
                  </a:lnTo>
                  <a:lnTo>
                    <a:pt x="742950" y="400050"/>
                  </a:lnTo>
                  <a:lnTo>
                    <a:pt x="0" y="400050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8166" y="368300"/>
            <a:ext cx="688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D0D0D"/>
                </a:solidFill>
              </a:rPr>
              <a:t>BEGINNING</a:t>
            </a:r>
            <a:r>
              <a:rPr sz="1800" spc="-20" dirty="0">
                <a:solidFill>
                  <a:srgbClr val="0D0D0D"/>
                </a:solidFill>
              </a:rPr>
              <a:t> </a:t>
            </a:r>
            <a:r>
              <a:rPr sz="1800" spc="-5" dirty="0">
                <a:solidFill>
                  <a:srgbClr val="0D0D0D"/>
                </a:solidFill>
              </a:rPr>
              <a:t>OF</a:t>
            </a:r>
            <a:r>
              <a:rPr sz="1800" spc="409" dirty="0">
                <a:solidFill>
                  <a:srgbClr val="0D0D0D"/>
                </a:solidFill>
              </a:rPr>
              <a:t> </a:t>
            </a:r>
            <a:r>
              <a:rPr sz="1800" spc="-20" dirty="0">
                <a:solidFill>
                  <a:srgbClr val="0D0D0D"/>
                </a:solidFill>
              </a:rPr>
              <a:t>HISTORY</a:t>
            </a:r>
            <a:r>
              <a:rPr sz="1800" dirty="0">
                <a:solidFill>
                  <a:srgbClr val="0D0D0D"/>
                </a:solidFill>
              </a:rPr>
              <a:t> </a:t>
            </a:r>
            <a:r>
              <a:rPr sz="1800" spc="-5" dirty="0">
                <a:solidFill>
                  <a:srgbClr val="0D0D0D"/>
                </a:solidFill>
              </a:rPr>
              <a:t>OF </a:t>
            </a:r>
            <a:r>
              <a:rPr sz="1800" spc="-10" dirty="0">
                <a:solidFill>
                  <a:srgbClr val="0D0D0D"/>
                </a:solidFill>
              </a:rPr>
              <a:t>ARCHITECTURE </a:t>
            </a:r>
            <a:r>
              <a:rPr sz="1800" dirty="0">
                <a:solidFill>
                  <a:srgbClr val="0D0D0D"/>
                </a:solidFill>
              </a:rPr>
              <a:t>&amp; </a:t>
            </a:r>
            <a:r>
              <a:rPr sz="1800" spc="-5" dirty="0">
                <a:solidFill>
                  <a:srgbClr val="0D0D0D"/>
                </a:solidFill>
              </a:rPr>
              <a:t>THE</a:t>
            </a:r>
            <a:r>
              <a:rPr sz="1800" dirty="0">
                <a:solidFill>
                  <a:srgbClr val="0D0D0D"/>
                </a:solidFill>
              </a:rPr>
              <a:t> </a:t>
            </a:r>
            <a:r>
              <a:rPr sz="1800" spc="-30" dirty="0">
                <a:solidFill>
                  <a:srgbClr val="0D0D0D"/>
                </a:solidFill>
              </a:rPr>
              <a:t>BUILT</a:t>
            </a:r>
            <a:r>
              <a:rPr sz="1800" spc="5" dirty="0">
                <a:solidFill>
                  <a:srgbClr val="0D0D0D"/>
                </a:solidFill>
              </a:rPr>
              <a:t> </a:t>
            </a:r>
            <a:r>
              <a:rPr sz="1800" spc="-5" dirty="0">
                <a:solidFill>
                  <a:srgbClr val="0D0D0D"/>
                </a:solidFill>
              </a:rPr>
              <a:t>ENVIRONMENT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457200" y="990663"/>
            <a:ext cx="7848600" cy="36703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latin typeface="Calibri"/>
                <a:cs typeface="Calibri"/>
              </a:rPr>
              <a:t>Could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hunt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fish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always?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435354"/>
            <a:ext cx="50812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No, </a:t>
            </a:r>
            <a:r>
              <a:rPr sz="1800" b="1" spc="-15" dirty="0">
                <a:latin typeface="Calibri"/>
                <a:cs typeface="Calibri"/>
              </a:rPr>
              <a:t>it’s </a:t>
            </a:r>
            <a:r>
              <a:rPr sz="1800" b="1" spc="-5" dirty="0">
                <a:latin typeface="Calibri"/>
                <a:cs typeface="Calibri"/>
              </a:rPr>
              <a:t>difficult </a:t>
            </a:r>
            <a:r>
              <a:rPr sz="1800" b="1" spc="-10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find </a:t>
            </a:r>
            <a:r>
              <a:rPr sz="1800" b="1" dirty="0">
                <a:latin typeface="Calibri"/>
                <a:cs typeface="Calibri"/>
              </a:rPr>
              <a:t>animals </a:t>
            </a:r>
            <a:r>
              <a:rPr sz="1800" b="1" spc="-5" dirty="0">
                <a:latin typeface="Calibri"/>
                <a:cs typeface="Calibri"/>
              </a:rPr>
              <a:t>during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cold </a:t>
            </a:r>
            <a:r>
              <a:rPr sz="1800" b="1" spc="-10" dirty="0">
                <a:latin typeface="Calibri"/>
                <a:cs typeface="Calibri"/>
              </a:rPr>
              <a:t>winter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Difficulties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hunt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fish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during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" dirty="0">
                <a:latin typeface="Calibri"/>
                <a:cs typeface="Calibri"/>
              </a:rPr>
              <a:t> cold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winter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2438400"/>
            <a:ext cx="7772400" cy="457200"/>
          </a:xfrm>
          <a:prstGeom prst="rect">
            <a:avLst/>
          </a:prstGeom>
          <a:solidFill>
            <a:srgbClr val="FFFF66"/>
          </a:solidFill>
        </p:spPr>
        <p:txBody>
          <a:bodyPr vert="horz" wrap="square" lIns="0" tIns="2603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4"/>
              </a:spcBef>
            </a:pPr>
            <a:r>
              <a:rPr sz="2400" b="1" spc="-10" dirty="0">
                <a:latin typeface="Calibri"/>
                <a:cs typeface="Calibri"/>
              </a:rPr>
              <a:t>They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learnt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25" dirty="0">
                <a:latin typeface="Calibri"/>
                <a:cs typeface="Calibri"/>
              </a:rPr>
              <a:t>take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care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animals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3124263"/>
            <a:ext cx="5791200" cy="35544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</TotalTime>
  <Words>631</Words>
  <Application>Microsoft Office PowerPoint</Application>
  <PresentationFormat>On-screen Show (4:3)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MT</vt:lpstr>
      <vt:lpstr>Calibri</vt:lpstr>
      <vt:lpstr>Century Gothic</vt:lpstr>
      <vt:lpstr>Comic Sans MS</vt:lpstr>
      <vt:lpstr>Times New Roman</vt:lpstr>
      <vt:lpstr>Verdana</vt:lpstr>
      <vt:lpstr>Office Theme</vt:lpstr>
      <vt:lpstr>PowerPoint Presentation</vt:lpstr>
      <vt:lpstr>BEGINNING OF HISTORY OF ARCHITECTURE &amp; THE BUILT ENVIRONMENT</vt:lpstr>
      <vt:lpstr>PowerPoint Presentation</vt:lpstr>
      <vt:lpstr>In Palaeolithic people were NOMADIC</vt:lpstr>
      <vt:lpstr>BEGINNING OF HISTORY OF ARCHITECTURE &amp; THE BUILT ENVIRONMENT</vt:lpstr>
      <vt:lpstr>They had...</vt:lpstr>
      <vt:lpstr>There were a lot of problems!</vt:lpstr>
      <vt:lpstr>BEGINNING OF HISTORY OF ARCHITECTURE &amp; THE BUILT ENVIRONMENT</vt:lpstr>
      <vt:lpstr>BEGINNING OF HISTORY OF ARCHITECTURE &amp; THE BUILT ENVIRONMENT</vt:lpstr>
      <vt:lpstr>PowerPoint Presentation</vt:lpstr>
      <vt:lpstr>Cave is not a nice place to live</vt:lpstr>
      <vt:lpstr>Changes in society..</vt:lpstr>
      <vt:lpstr>PowerPoint Presentation</vt:lpstr>
      <vt:lpstr>Organized Government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manish singh</cp:lastModifiedBy>
  <cp:revision>1</cp:revision>
  <dcterms:created xsi:type="dcterms:W3CDTF">2022-09-08T06:51:32Z</dcterms:created>
  <dcterms:modified xsi:type="dcterms:W3CDTF">2022-09-08T07:04:24Z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2013-09-26T00:00:00Z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2022-09-08T00:00:00Z</vt:filetime>
  </property>
</Properties>
</file>