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3" r:id="rId3"/>
    <p:sldId id="264" r:id="rId4"/>
    <p:sldId id="267" r:id="rId5"/>
    <p:sldId id="265" r:id="rId6"/>
    <p:sldId id="26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69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32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2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7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30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53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6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96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9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F534-485F-4ED4-BE67-CA098A7531E4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B8E5-CF18-4D94-B69E-641750C55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223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wiss_peopl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en.wikipedia.org/wiki/Urban_planner" TargetMode="External"/><Relationship Id="rId4" Type="http://schemas.openxmlformats.org/officeDocument/2006/relationships/hyperlink" Target="https://en.wikipedia.org/wiki/French_peop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417523" y="365126"/>
            <a:ext cx="7767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Architectural Graphic - III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4638" y="3244334"/>
            <a:ext cx="264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Topic – </a:t>
            </a:r>
            <a:r>
              <a:rPr lang="en-US" dirty="0" err="1" smtClean="0"/>
              <a:t>Philospher’s</a:t>
            </a:r>
            <a:r>
              <a:rPr lang="en-US" dirty="0" smtClean="0"/>
              <a:t> Work </a:t>
            </a:r>
            <a:endParaRPr lang="en-US" dirty="0" smtClean="0"/>
          </a:p>
          <a:p>
            <a:r>
              <a:rPr lang="en-US" dirty="0" smtClean="0"/>
              <a:t>Presented by:-</a:t>
            </a:r>
            <a:r>
              <a:rPr lang="en-US" dirty="0" err="1" smtClean="0"/>
              <a:t>Hiba</a:t>
            </a:r>
            <a:r>
              <a:rPr lang="en-US" dirty="0" smtClean="0"/>
              <a:t> </a:t>
            </a:r>
            <a:r>
              <a:rPr lang="en-US" dirty="0" err="1" smtClean="0"/>
              <a:t>Gul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085" y="474664"/>
            <a:ext cx="1019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27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874880" y="392196"/>
            <a:ext cx="12290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u="sng" dirty="0"/>
              <a:t>CHANDIGARH</a:t>
            </a:r>
            <a:endParaRPr lang="en-IN" altLang="en-US" sz="4400" b="1" u="sng" dirty="0"/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874880" y="2524209"/>
            <a:ext cx="688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In 1951 it was given to le  Corbusier.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All the houses open up inside.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Grid planning is done.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7v,s road system is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The road are classified as v1, v2, v3, …………..v7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V1 connects </a:t>
            </a:r>
            <a:r>
              <a:rPr lang="en-US" altLang="en-US" sz="2400" dirty="0" err="1"/>
              <a:t>chandigarh</a:t>
            </a:r>
            <a:r>
              <a:rPr lang="en-US" altLang="en-US" sz="2400" dirty="0"/>
              <a:t> to other cities. </a:t>
            </a:r>
            <a:endParaRPr lang="en-IN" altLang="en-US" sz="2400" dirty="0"/>
          </a:p>
        </p:txBody>
      </p:sp>
      <p:sp>
        <p:nvSpPr>
          <p:cNvPr id="6" name="TextBox 40"/>
          <p:cNvSpPr txBox="1">
            <a:spLocks noChangeArrowheads="1"/>
          </p:cNvSpPr>
          <p:nvPr/>
        </p:nvSpPr>
        <p:spPr bwMode="auto">
          <a:xfrm>
            <a:off x="836780" y="1098634"/>
            <a:ext cx="7658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u="sng" dirty="0">
                <a:solidFill>
                  <a:srgbClr val="3B383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Chandigarh was the first planned city post independence. It is known internationally for its Architecture, Landscape and Urban Design.</a:t>
            </a:r>
            <a:endParaRPr lang="en-IN" altLang="en-US" sz="2800" u="sng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7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3060405" y="-2121"/>
            <a:ext cx="6637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u="sng" dirty="0"/>
              <a:t>MASTER PLAN OF CHANDIGARH</a:t>
            </a:r>
            <a:endParaRPr lang="en-IN" altLang="en-US" sz="3200" b="1" u="sng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79" y="582654"/>
            <a:ext cx="9262900" cy="597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3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664" y="2432802"/>
            <a:ext cx="7481887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THE CITY OF CHANDIGARH IS PLANNED TO HUMAN SCALE: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HEAD - CAPITAL[PLACE OF POWER]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HEART – THE CITY CENTRE.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STOMACH – THE COMMERCIAL AREA.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ARMS – UNIVERSITY AND INDUSTRIAL ZONE.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LUNGS – LEISURE VALLEY , OPEN SPACES.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ARTERIES – NETWORK OF ROADS.</a:t>
            </a:r>
            <a:endParaRPr lang="en-IN" sz="2400" dirty="0"/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1512721" y="1005055"/>
            <a:ext cx="708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u="sng"/>
              <a:t>IDEA OF LE CORBUSIER</a:t>
            </a:r>
            <a:endParaRPr lang="en-IN" altLang="en-US" sz="3200" b="1" u="sng"/>
          </a:p>
        </p:txBody>
      </p:sp>
    </p:spTree>
    <p:extLst>
      <p:ext uri="{BB962C8B-B14F-4D97-AF65-F5344CB8AC3E}">
        <p14:creationId xmlns:p14="http://schemas.microsoft.com/office/powerpoint/2010/main" val="374866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5"/>
          <p:cNvSpPr txBox="1">
            <a:spLocks noChangeArrowheads="1"/>
          </p:cNvSpPr>
          <p:nvPr/>
        </p:nvSpPr>
        <p:spPr bwMode="auto">
          <a:xfrm>
            <a:off x="1676400" y="1924301"/>
            <a:ext cx="64690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LONGITUDE          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LATITUDE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TOTAL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DENSITY OF POPULATION / S.Q. KM. 7,900</a:t>
            </a:r>
            <a:endParaRPr lang="en-IN" alt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406233"/>
            <a:ext cx="10515600" cy="9858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20113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20113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20113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20113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20113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20113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20113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20113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20113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sz="3200" b="1" u="sng" dirty="0">
                <a:latin typeface="+mn-lt"/>
              </a:rPr>
              <a:t>GEOGRAPHICAL AND DEMOGRAPHICAL PROFILE</a:t>
            </a:r>
            <a:r>
              <a:rPr lang="en-US" sz="3200" b="1" dirty="0">
                <a:latin typeface="+mn-lt"/>
              </a:rPr>
              <a:t>:</a:t>
            </a:r>
            <a:endParaRPr lang="en-IN" sz="3200" b="1" dirty="0">
              <a:latin typeface="+mn-lt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7539038" y="1994151"/>
            <a:ext cx="19288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114 S.Q. KMS.</a:t>
            </a:r>
          </a:p>
          <a:p>
            <a:r>
              <a:rPr lang="en-US" altLang="en-US" sz="2400"/>
              <a:t>76 47’ 14E</a:t>
            </a:r>
          </a:p>
          <a:p>
            <a:r>
              <a:rPr lang="en-US" altLang="en-US" sz="2400"/>
              <a:t>30 44’ 14N</a:t>
            </a:r>
          </a:p>
          <a:p>
            <a:r>
              <a:rPr lang="en-US" altLang="en-US" sz="2400"/>
              <a:t>10.55 LACS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1833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>
            <a:spLocks noChangeArrowheads="1"/>
          </p:cNvSpPr>
          <p:nvPr/>
        </p:nvSpPr>
        <p:spPr bwMode="auto">
          <a:xfrm>
            <a:off x="787651" y="540586"/>
            <a:ext cx="992045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u="sng" dirty="0"/>
              <a:t>THE ROADS OF THE CITY WERE CLASSIFIED INTO </a:t>
            </a:r>
          </a:p>
          <a:p>
            <a:r>
              <a:rPr lang="en-US" altLang="en-US" sz="2800" b="1" u="sng" dirty="0"/>
              <a:t>SEVEN CATEGORIES KNOWN AS THE SYSTEM OF 7VS</a:t>
            </a:r>
            <a:r>
              <a:rPr lang="en-US" altLang="en-US" sz="2400" dirty="0"/>
              <a:t>.</a:t>
            </a:r>
            <a:endParaRPr lang="en-IN" altLang="en-US" sz="2400" dirty="0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298449" y="2168692"/>
            <a:ext cx="82661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V1 FAST ROAD CONNECTING CHANDIGARH TO OTHER TOWNS.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V2 ARTERIAL ROADS.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V3 FAST VEHICULAR ROADS.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V4 FREE FLOWING SHOPPING STREETS.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V5 SECTOR CIRCULATION ROADS.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V6 ACCESS ROADS TO HOUSES.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V7 FOOTPATHS AND CYCLE TRACKS.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621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6223" y="1205580"/>
            <a:ext cx="8867775" cy="24304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/>
              <a:t>POSITIVE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EACH SECTORS SATISFIES THE NECESSITIES OF HUMAN NEEDS.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SEPARATE ROADS FOR PEDESTRIAN,BICYCLE AND HEAVY VEHICLES.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SHOPS ON GROUND FLOOR, RESIDENCE ON UPPER FLOOR.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SHOP PROTECTED FROM RAIN AND SUN, AS A COVERED WALKWAY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FOR CUSTOMERS.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2098" y="3628105"/>
            <a:ext cx="8255000" cy="20605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/>
              <a:t>NEGATIVE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ROADS BEING SIMILAR TO EACH OTHER CREATES CONFUSION.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BRUTAL CONCRETE GIVES A ROUGH LOOK.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CITY NOT PLANNED FOR LOWER INCOME PEOPLE.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EXISTENCE OF SLUMS AROUND THE CITY.</a:t>
            </a:r>
            <a:endParaRPr lang="en-IN" sz="2400" dirty="0"/>
          </a:p>
        </p:txBody>
      </p:sp>
      <p:sp>
        <p:nvSpPr>
          <p:cNvPr id="6" name="TextBox 47"/>
          <p:cNvSpPr txBox="1">
            <a:spLocks noChangeArrowheads="1"/>
          </p:cNvSpPr>
          <p:nvPr/>
        </p:nvSpPr>
        <p:spPr bwMode="auto">
          <a:xfrm>
            <a:off x="1127960" y="411830"/>
            <a:ext cx="4421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 b="1" u="sng" dirty="0"/>
              <a:t>CONCLUSION:</a:t>
            </a:r>
            <a:endParaRPr lang="en-IN" alt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81683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4847572" y="2469498"/>
            <a:ext cx="7767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THANKS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474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9D9FA3-7B6C-409F-B535-42EABE1B2640}"/>
              </a:ext>
            </a:extLst>
          </p:cNvPr>
          <p:cNvSpPr txBox="1"/>
          <p:nvPr/>
        </p:nvSpPr>
        <p:spPr>
          <a:xfrm>
            <a:off x="6574889" y="1085160"/>
            <a:ext cx="50716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Maqbool </a:t>
            </a:r>
            <a:r>
              <a:rPr lang="en-US" sz="2000" b="0" i="0" dirty="0" err="1">
                <a:effectLst/>
                <a:latin typeface="Helvetica Neue"/>
              </a:rPr>
              <a:t>Fida</a:t>
            </a:r>
            <a:r>
              <a:rPr lang="en-US" sz="2000" b="0" i="0" dirty="0">
                <a:effectLst/>
                <a:latin typeface="Helvetica Neue"/>
              </a:rPr>
              <a:t> Husain, known as M.F. Husain (1915-2011), was one of India’s most eminent artists.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Born in </a:t>
            </a:r>
            <a:r>
              <a:rPr lang="en-US" sz="2000" b="0" i="0" dirty="0" err="1">
                <a:effectLst/>
                <a:latin typeface="Helvetica Neue"/>
              </a:rPr>
              <a:t>Pandharpur</a:t>
            </a:r>
            <a:r>
              <a:rPr lang="en-US" sz="2000" b="0" i="0" dirty="0">
                <a:effectLst/>
                <a:latin typeface="Helvetica Neue"/>
              </a:rPr>
              <a:t>, his early years were spent in Indore.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Husain began his career as a painter of cinema hoardings after attending art school in Bombay (now Mumbai).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Using freehand drawing and vibrant </a:t>
            </a:r>
            <a:r>
              <a:rPr lang="en-US" sz="2000" b="0" i="0" dirty="0" err="1">
                <a:effectLst/>
                <a:latin typeface="Helvetica Neue"/>
              </a:rPr>
              <a:t>colour</a:t>
            </a:r>
            <a:r>
              <a:rPr lang="en-US" sz="2000" b="0" i="0" dirty="0">
                <a:effectLst/>
                <a:latin typeface="Helvetica Neue"/>
              </a:rPr>
              <a:t>, he depicted Indian subject matter in the style of contemporary European art movements, particularly Cubism.</a:t>
            </a:r>
            <a:endParaRPr lang="en-US" sz="2000" dirty="0">
              <a:latin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60E920-2B41-49C8-8509-F410AF56B44D}"/>
              </a:ext>
            </a:extLst>
          </p:cNvPr>
          <p:cNvSpPr txBox="1"/>
          <p:nvPr/>
        </p:nvSpPr>
        <p:spPr>
          <a:xfrm>
            <a:off x="6841349" y="493852"/>
            <a:ext cx="2446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sng" dirty="0">
                <a:effectLst/>
                <a:latin typeface="Helvetica Neue"/>
              </a:rPr>
              <a:t>M.F.HUSAIN</a:t>
            </a:r>
          </a:p>
        </p:txBody>
      </p:sp>
      <p:pic>
        <p:nvPicPr>
          <p:cNvPr id="6" name="Picture 16" descr="Narratives on M.F. Husain |authorSTREAM">
            <a:extLst>
              <a:ext uri="{FF2B5EF4-FFF2-40B4-BE49-F238E27FC236}">
                <a16:creationId xmlns:a16="http://schemas.microsoft.com/office/drawing/2014/main" xmlns="" id="{CE27B7CC-89FE-4F6B-AE35-70DB4E77E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2"/>
          <a:stretch/>
        </p:blipFill>
        <p:spPr bwMode="auto">
          <a:xfrm>
            <a:off x="383788" y="493853"/>
            <a:ext cx="6239884" cy="43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9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.F. Husain, Three Dynasties, 2008-2011. Courtesy of Usha Mittal, © Victoria and Albert Museum, London">
            <a:extLst>
              <a:ext uri="{FF2B5EF4-FFF2-40B4-BE49-F238E27FC236}">
                <a16:creationId xmlns:a16="http://schemas.microsoft.com/office/drawing/2014/main" xmlns="" id="{AFE8EC12-CAC9-4E55-9ACF-089B4F3C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6" y="0"/>
            <a:ext cx="6239884" cy="31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.F. Husain, Language of Stone, 2008-2011. Courtesy of Usha Mittal © Victoria and Albert Museum, London">
            <a:extLst>
              <a:ext uri="{FF2B5EF4-FFF2-40B4-BE49-F238E27FC236}">
                <a16:creationId xmlns:a16="http://schemas.microsoft.com/office/drawing/2014/main" xmlns="" id="{0693C22D-4BD9-4136-A8DD-79B924D9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6" y="3421611"/>
            <a:ext cx="6239885" cy="31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M.F. Husain: Master of Modern Indian Painting - About the Exhibition -  Victoria and Albert Museum">
            <a:extLst>
              <a:ext uri="{FF2B5EF4-FFF2-40B4-BE49-F238E27FC236}">
                <a16:creationId xmlns:a16="http://schemas.microsoft.com/office/drawing/2014/main" xmlns="" id="{6FB7D762-B13F-4743-BEA7-6861E3C7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18" y="0"/>
            <a:ext cx="4376887" cy="661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1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70645B-F24E-4F9C-87FD-B4371C02AA2F}"/>
              </a:ext>
            </a:extLst>
          </p:cNvPr>
          <p:cNvSpPr txBox="1"/>
          <p:nvPr/>
        </p:nvSpPr>
        <p:spPr>
          <a:xfrm>
            <a:off x="265262" y="189162"/>
            <a:ext cx="114557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Often created art in a series with themes of Gandhi, Mother Teresa, </a:t>
            </a:r>
            <a:r>
              <a:rPr lang="en-US" sz="2000" b="0" i="0" dirty="0" err="1">
                <a:effectLst/>
                <a:latin typeface="Helvetica Neue"/>
              </a:rPr>
              <a:t>Ramayana,Mahabharata</a:t>
            </a:r>
            <a:r>
              <a:rPr lang="en-US" sz="2000" b="0" i="0" dirty="0">
                <a:effectLst/>
                <a:latin typeface="Helvetica Neue"/>
              </a:rPr>
              <a:t>, British raj, and motifs of Indian urban and rural life.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He </a:t>
            </a:r>
            <a:r>
              <a:rPr lang="en-US" sz="2000" b="0" i="0" dirty="0" err="1">
                <a:effectLst/>
                <a:latin typeface="Helvetica Neue"/>
              </a:rPr>
              <a:t>tookdifferent</a:t>
            </a:r>
            <a:r>
              <a:rPr lang="en-US" sz="2000" b="0" i="0" dirty="0">
                <a:effectLst/>
                <a:latin typeface="Helvetica Neue"/>
              </a:rPr>
              <a:t> perspectives which were caustic and funny or serious and </a:t>
            </a:r>
            <a:r>
              <a:rPr lang="en-US" sz="2000" b="0" i="0" dirty="0" err="1">
                <a:effectLst/>
                <a:latin typeface="Helvetica Neue"/>
              </a:rPr>
              <a:t>somber.Husain</a:t>
            </a:r>
            <a:r>
              <a:rPr lang="en-US" sz="2000" b="0" i="0" dirty="0">
                <a:effectLst/>
                <a:latin typeface="Helvetica Neue"/>
              </a:rPr>
              <a:t> was Moslem, painted Hindu symbols and themes often naked </a:t>
            </a:r>
            <a:r>
              <a:rPr lang="en-US" sz="2000" b="0" i="0" dirty="0" err="1">
                <a:effectLst/>
                <a:latin typeface="Helvetica Neue"/>
              </a:rPr>
              <a:t>whileleaving</a:t>
            </a:r>
            <a:r>
              <a:rPr lang="en-US" sz="2000" b="0" i="0" dirty="0">
                <a:effectLst/>
                <a:latin typeface="Helvetica Neue"/>
              </a:rPr>
              <a:t> Muslims themes clothed. Self exile in 1990’s because of 1970’s paintings.</a:t>
            </a:r>
            <a:endParaRPr lang="en-US" sz="2000" dirty="0"/>
          </a:p>
        </p:txBody>
      </p:sp>
      <p:pic>
        <p:nvPicPr>
          <p:cNvPr id="3" name="Picture 24" descr="The painter and philosopher: remembering MF Husain on his ninth death  anniversary">
            <a:extLst>
              <a:ext uri="{FF2B5EF4-FFF2-40B4-BE49-F238E27FC236}">
                <a16:creationId xmlns:a16="http://schemas.microsoft.com/office/drawing/2014/main" xmlns="" id="{76A80DD5-B37F-435C-876E-1F6BB0F9B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9"/>
          <a:stretch/>
        </p:blipFill>
        <p:spPr bwMode="auto">
          <a:xfrm>
            <a:off x="293387" y="1820378"/>
            <a:ext cx="11237070" cy="5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1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554845-81E1-46DD-B7F8-8966C71A31CA}"/>
              </a:ext>
            </a:extLst>
          </p:cNvPr>
          <p:cNvSpPr txBox="1"/>
          <p:nvPr/>
        </p:nvSpPr>
        <p:spPr>
          <a:xfrm>
            <a:off x="480193" y="1068421"/>
            <a:ext cx="72922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Satish </a:t>
            </a:r>
            <a:r>
              <a:rPr lang="en-US" sz="2000" b="0" i="0" dirty="0" err="1">
                <a:effectLst/>
                <a:latin typeface="Helvetica Neue"/>
              </a:rPr>
              <a:t>Gujral</a:t>
            </a:r>
            <a:r>
              <a:rPr lang="en-US" sz="2000" b="0" i="0" dirty="0">
                <a:effectLst/>
                <a:latin typeface="Helvetica Neue"/>
              </a:rPr>
              <a:t> was an internationally acclaimed artist, muralist, sculptor, architect and writer.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In his quest for a unique Indian artistic identity, free of European influences, </a:t>
            </a:r>
            <a:r>
              <a:rPr lang="en-US" sz="2000" b="0" i="0" dirty="0" err="1">
                <a:effectLst/>
                <a:latin typeface="Helvetica Neue"/>
              </a:rPr>
              <a:t>Gujral</a:t>
            </a:r>
            <a:r>
              <a:rPr lang="en-US" sz="2000" b="0" i="0" dirty="0">
                <a:effectLst/>
                <a:latin typeface="Helvetica Neue"/>
              </a:rPr>
              <a:t> came to be known as one of the pioneers of modernism in post-Independent India.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Helvetica Neue"/>
              </a:rPr>
              <a:t>In 1952, </a:t>
            </a:r>
            <a:r>
              <a:rPr lang="en-US" sz="2000" b="0" i="0" dirty="0" err="1">
                <a:effectLst/>
                <a:latin typeface="Helvetica Neue"/>
              </a:rPr>
              <a:t>Gujral</a:t>
            </a:r>
            <a:r>
              <a:rPr lang="en-US" sz="2000" b="0" i="0" dirty="0">
                <a:effectLst/>
                <a:latin typeface="Helvetica Neue"/>
              </a:rPr>
              <a:t> received a scholarship to study at the Palacio de </a:t>
            </a:r>
            <a:r>
              <a:rPr lang="en-US" sz="2000" b="0" i="0" dirty="0" err="1">
                <a:effectLst/>
                <a:latin typeface="Helvetica Neue"/>
              </a:rPr>
              <a:t>Bellas</a:t>
            </a:r>
            <a:r>
              <a:rPr lang="en-US" sz="2000" b="0" i="0" dirty="0">
                <a:effectLst/>
                <a:latin typeface="Helvetica Neue"/>
              </a:rPr>
              <a:t> Artes in Mexico City, where he served as an apprentice to renowned artists Diego Rivera and David Alfaro Siqueiros, who were pioneers of the muralist movement at the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effectLst/>
                <a:latin typeface="Helvetica Neue"/>
              </a:rPr>
              <a:t>.</a:t>
            </a:r>
            <a:endParaRPr lang="en-US" sz="2000" dirty="0"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00DF84-57C2-411E-B245-8B674AD7FD0E}"/>
              </a:ext>
            </a:extLst>
          </p:cNvPr>
          <p:cNvSpPr txBox="1"/>
          <p:nvPr/>
        </p:nvSpPr>
        <p:spPr>
          <a:xfrm>
            <a:off x="3437087" y="606756"/>
            <a:ext cx="2797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effectLst/>
                <a:latin typeface="Helvetica Neue"/>
              </a:rPr>
              <a:t>SATISH GUJRAL </a:t>
            </a:r>
            <a:endParaRPr lang="en-US" sz="2400" b="1" u="sng" dirty="0">
              <a:latin typeface="Helvetica Neue"/>
            </a:endParaRPr>
          </a:p>
        </p:txBody>
      </p:sp>
      <p:pic>
        <p:nvPicPr>
          <p:cNvPr id="5" name="Picture 2" descr="Satish Gujral Biography - Paintings, Architecture &amp;amp; Artworks, Life History,  Facts">
            <a:extLst>
              <a:ext uri="{FF2B5EF4-FFF2-40B4-BE49-F238E27FC236}">
                <a16:creationId xmlns:a16="http://schemas.microsoft.com/office/drawing/2014/main" xmlns="" id="{8EF5A076-8A29-4474-ACC2-CBF374DD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54" y="1374455"/>
            <a:ext cx="3994946" cy="20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631" y="3685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effectLst/>
                <a:latin typeface="Helvetica Neue"/>
              </a:rPr>
              <a:t>Inspired by them, </a:t>
            </a:r>
            <a:r>
              <a:rPr lang="en-US" b="0" i="0" dirty="0" err="1" smtClean="0">
                <a:effectLst/>
                <a:latin typeface="Helvetica Neue"/>
              </a:rPr>
              <a:t>Gujral</a:t>
            </a:r>
            <a:r>
              <a:rPr lang="en-US" b="0" i="0" dirty="0" smtClean="0">
                <a:effectLst/>
                <a:latin typeface="Helvetica Neue"/>
              </a:rPr>
              <a:t> similarly explored painting large fresco murals himself, and was frequently commissioned to paint them in India and abroad</a:t>
            </a:r>
            <a:endParaRPr lang="en-IN" dirty="0"/>
          </a:p>
        </p:txBody>
      </p:sp>
      <p:pic>
        <p:nvPicPr>
          <p:cNvPr id="3" name="Picture 4" descr="Satish Gujral, Versatile Indian Artist, Is Dead at 94 - The New York Times">
            <a:extLst>
              <a:ext uri="{FF2B5EF4-FFF2-40B4-BE49-F238E27FC236}">
                <a16:creationId xmlns:a16="http://schemas.microsoft.com/office/drawing/2014/main" xmlns="" id="{C0D3E97C-7411-42F5-85E0-B4037BA4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1" y="1636849"/>
            <a:ext cx="6539688" cy="44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atish Gujral — Tao Art Gallery">
            <a:extLst>
              <a:ext uri="{FF2B5EF4-FFF2-40B4-BE49-F238E27FC236}">
                <a16:creationId xmlns:a16="http://schemas.microsoft.com/office/drawing/2014/main" xmlns="" id="{92F6FAC4-79DD-4322-8A2B-7731DBDA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21" y="1803287"/>
            <a:ext cx="2691528" cy="41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7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1088" y="2144713"/>
            <a:ext cx="7059612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b="1" u="sng" dirty="0"/>
          </a:p>
          <a:p>
            <a:pPr>
              <a:defRPr/>
            </a:pPr>
            <a:r>
              <a:rPr lang="en-US" sz="2800" b="1" u="sng" dirty="0"/>
              <a:t>FIVE POINTS OF ARCHITECTURE: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 PILOTIS I.E. REINFORCED CONCRETE STILTS.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FREE FECADE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OPEN FLOOR PLAN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LONG HORIZONTAL RIBBON WINDOWS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ROOF GARDEN           </a:t>
            </a:r>
            <a:r>
              <a:rPr lang="en-US" sz="2400" dirty="0">
                <a:latin typeface="AIGDT" panose="00000400000000000000" pitchFamily="2" charset="2"/>
              </a:rPr>
              <a:t>                                                                               </a:t>
            </a:r>
          </a:p>
        </p:txBody>
      </p:sp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15" y="1360488"/>
            <a:ext cx="3965716" cy="36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1090613" y="466725"/>
            <a:ext cx="1069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 u="sng" dirty="0">
                <a:ea typeface="Calibri" panose="020F0502020204030204" pitchFamily="34" charset="0"/>
                <a:cs typeface="Calibri" panose="020F0502020204030204" pitchFamily="34" charset="0"/>
              </a:rPr>
              <a:t>LE CORBUSIER</a:t>
            </a:r>
            <a:endParaRPr lang="en-IN" altLang="en-US" sz="2000" b="1" u="sng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9675" y="1323975"/>
            <a:ext cx="58785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Le Corbusier was a </a:t>
            </a:r>
            <a:r>
              <a:rPr lang="en-US" sz="2400" dirty="0">
                <a:latin typeface="+mn-lt"/>
                <a:hlinkClick r:id="rId3" tooltip="Swiss people"/>
              </a:rPr>
              <a:t>Swiss</a:t>
            </a:r>
            <a:r>
              <a:rPr lang="en-US" sz="2400" dirty="0">
                <a:latin typeface="+mn-lt"/>
              </a:rPr>
              <a:t>-</a:t>
            </a:r>
            <a:r>
              <a:rPr lang="en-US" sz="2400" dirty="0">
                <a:latin typeface="+mn-lt"/>
                <a:hlinkClick r:id="rId4" tooltip="French people"/>
              </a:rPr>
              <a:t>French</a:t>
            </a:r>
            <a:r>
              <a:rPr lang="en-US" sz="2400" dirty="0">
                <a:latin typeface="+mn-lt"/>
              </a:rPr>
              <a:t> architect, designer, painter, </a:t>
            </a:r>
            <a:r>
              <a:rPr lang="en-US" sz="2400" dirty="0">
                <a:latin typeface="+mn-lt"/>
                <a:hlinkClick r:id="rId5" tooltip="Urban planner"/>
              </a:rPr>
              <a:t>urban planner</a:t>
            </a:r>
            <a:r>
              <a:rPr lang="en-US" sz="2400" dirty="0">
                <a:latin typeface="+mn-lt"/>
              </a:rPr>
              <a:t>, writer.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They are used modern architecture.</a:t>
            </a:r>
          </a:p>
          <a:p>
            <a:pPr>
              <a:defRPr/>
            </a:pPr>
            <a:endParaRPr lang="en-IN" sz="2400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r="928" b="22398"/>
          <a:stretch>
            <a:fillRect/>
          </a:stretch>
        </p:blipFill>
        <p:spPr bwMode="auto">
          <a:xfrm>
            <a:off x="1135063" y="11830050"/>
            <a:ext cx="175577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4867275" y="528638"/>
            <a:ext cx="274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[DESIGN</a:t>
            </a:r>
          </a:p>
          <a:p>
            <a:r>
              <a:rPr lang="en-US" altLang="en-US" sz="2400" b="1" dirty="0">
                <a:ea typeface="Calibri" panose="020F0502020204030204" pitchFamily="34" charset="0"/>
                <a:cs typeface="Calibri" panose="020F0502020204030204" pitchFamily="34" charset="0"/>
              </a:rPr>
              <a:t> PHILOSOPHY]</a:t>
            </a:r>
            <a:endParaRPr lang="en-IN" altLang="en-US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8"/>
          <a:stretch/>
        </p:blipFill>
        <p:spPr bwMode="auto">
          <a:xfrm>
            <a:off x="843143" y="1009242"/>
            <a:ext cx="5039650" cy="518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1295813" y="6133946"/>
            <a:ext cx="3339721" cy="6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u="sng" dirty="0"/>
              <a:t>GROUND FLOOR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1203155" y="316662"/>
            <a:ext cx="9359276" cy="98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THEIR WORKS:</a:t>
            </a:r>
          </a:p>
          <a:p>
            <a:r>
              <a:rPr lang="en-US" altLang="en-US" sz="2800" dirty="0"/>
              <a:t>1.VILLA SAVOYE       2.CHANDIGARH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7069453" y="569913"/>
            <a:ext cx="10755457" cy="79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u="sng" dirty="0"/>
              <a:t>V</a:t>
            </a:r>
            <a:r>
              <a:rPr lang="en-IN" altLang="en-US" sz="4400" b="1" u="sng" dirty="0"/>
              <a:t>ILLA SAVOYE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80" y="1770185"/>
            <a:ext cx="6151396" cy="36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3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6" r="1509"/>
          <a:stretch/>
        </p:blipFill>
        <p:spPr bwMode="auto">
          <a:xfrm>
            <a:off x="1251284" y="383600"/>
            <a:ext cx="9962147" cy="518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2285832" y="5565616"/>
            <a:ext cx="4479341" cy="6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u="sng" dirty="0"/>
              <a:t>FIRST FLOOR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531768" y="5590463"/>
            <a:ext cx="4479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u="sng" dirty="0"/>
              <a:t>TERRRACE FLOOR</a:t>
            </a:r>
          </a:p>
        </p:txBody>
      </p:sp>
    </p:spTree>
    <p:extLst>
      <p:ext uri="{BB962C8B-B14F-4D97-AF65-F5344CB8AC3E}">
        <p14:creationId xmlns:p14="http://schemas.microsoft.com/office/powerpoint/2010/main" val="106768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620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AIGDT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2022-09-08T05:07:45Z</dcterms:created>
  <dcterms:modified xsi:type="dcterms:W3CDTF">2022-09-08T06:25:30Z</dcterms:modified>
</cp:coreProperties>
</file>