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75" r:id="rId5"/>
    <p:sldId id="276" r:id="rId6"/>
    <p:sldId id="277" r:id="rId7"/>
    <p:sldId id="278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69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3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22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74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30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53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6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96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99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8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223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2417523" y="365126"/>
            <a:ext cx="7767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Architectural Graphic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-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III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4638" y="3244334"/>
            <a:ext cx="2346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Topic – Patterns</a:t>
            </a:r>
          </a:p>
          <a:p>
            <a:r>
              <a:rPr lang="en-US" dirty="0" smtClean="0"/>
              <a:t>Presented by:-</a:t>
            </a:r>
            <a:r>
              <a:rPr lang="en-US" dirty="0" err="1" smtClean="0"/>
              <a:t>Hiba</a:t>
            </a:r>
            <a:r>
              <a:rPr lang="en-US" dirty="0" smtClean="0"/>
              <a:t> </a:t>
            </a:r>
            <a:r>
              <a:rPr lang="en-US" dirty="0" err="1" smtClean="0"/>
              <a:t>Gul</a:t>
            </a: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2085" y="474664"/>
            <a:ext cx="10191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16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384" y="922354"/>
            <a:ext cx="9507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LINEAR SETTLEMENTS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dirty="0" smtClean="0"/>
              <a:t>are </a:t>
            </a:r>
            <a:r>
              <a:rPr lang="en-US" sz="2000" dirty="0"/>
              <a:t>settlements where the buildings are constructed in lines, often next to a geographical feature like a lake shore, a river or following a road. </a:t>
            </a:r>
            <a:endParaRPr lang="en-I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797" y="2345601"/>
            <a:ext cx="5212655" cy="406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2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963" y="733425"/>
            <a:ext cx="9551987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202124"/>
                </a:solidFill>
                <a:latin typeface="arial" panose="020B0604020202020204" pitchFamily="34" charset="0"/>
              </a:rPr>
              <a:t>(b) Rectangular pattern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Such patterns of rural settlements are found in plain areas or wide inter montane valleys. The roads are rectangular and cut each other at right angles</a:t>
            </a:r>
          </a:p>
          <a:p>
            <a:pPr>
              <a:defRPr/>
            </a:pPr>
            <a:endParaRPr 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en-IN" sz="2400" dirty="0"/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22" y="2886660"/>
            <a:ext cx="382905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78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064" y="376644"/>
            <a:ext cx="105958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Circular </a:t>
            </a:r>
            <a:r>
              <a:rPr lang="en-US" sz="2000" b="1" dirty="0">
                <a:solidFill>
                  <a:srgbClr val="202124"/>
                </a:solidFill>
                <a:latin typeface="arial" panose="020B0604020202020204" pitchFamily="34" charset="0"/>
              </a:rPr>
              <a:t>settlement:</a:t>
            </a:r>
          </a:p>
          <a:p>
            <a:pPr>
              <a:defRPr/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The settlements in which houses are constructed in a circular shape is known as Circular Pattern. Such kind of settlements is found around lakes, tanks, or a planned village. ... Such kind of settlements is found around the points where several roads cross each other (making star shape)</a:t>
            </a:r>
            <a:endParaRPr lang="en-IN" dirty="0"/>
          </a:p>
        </p:txBody>
      </p:sp>
      <p:pic>
        <p:nvPicPr>
          <p:cNvPr id="5" name="Picture 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2" t="-36184" r="-1547" b="37965"/>
          <a:stretch/>
        </p:blipFill>
        <p:spPr bwMode="auto">
          <a:xfrm>
            <a:off x="4038391" y="376644"/>
            <a:ext cx="4091156" cy="58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87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2667752" y="293103"/>
            <a:ext cx="1069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HUMAN SETTLEMENT PATTERNS</a:t>
            </a:r>
          </a:p>
        </p:txBody>
      </p:sp>
      <p:pic>
        <p:nvPicPr>
          <p:cNvPr id="6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8"/>
          <a:stretch>
            <a:fillRect/>
          </a:stretch>
        </p:blipFill>
        <p:spPr bwMode="auto">
          <a:xfrm>
            <a:off x="3389647" y="1058780"/>
            <a:ext cx="5595419" cy="53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6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89" y="1525588"/>
            <a:ext cx="3873333" cy="37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51221" y="188412"/>
            <a:ext cx="4370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JALI PATTERN</a:t>
            </a:r>
            <a:endParaRPr lang="en-IN" altLang="en-US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09805" y="1525588"/>
            <a:ext cx="561131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JALI PATTERN IS INSPIRED BY ISLAMIC ARCHITECTURE.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USED THEIR MOST OF THE USED SHAPE IS STAR AND TRIANGLE TO MADE THIS JALI PATTERN.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THESE TWO SHAPED ARE FIXED EACH OTHER PROPERLY BECAUSE STAR IS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MADE BY COMBINATION OF TRIANLE.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JALI PATTERN SIZE IS 600MMX600MM.</a:t>
            </a:r>
          </a:p>
          <a:p>
            <a:pPr>
              <a:buFont typeface="Arial" panose="020B0604020202020204" pitchFamily="34" charset="0"/>
              <a:buChar char="•"/>
            </a:pP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43885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18080"/>
          <a:stretch>
            <a:fillRect/>
          </a:stretch>
        </p:blipFill>
        <p:spPr bwMode="auto">
          <a:xfrm>
            <a:off x="842921" y="1294420"/>
            <a:ext cx="3175626" cy="491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41" y="1157432"/>
            <a:ext cx="4601075" cy="259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2895" y="218102"/>
            <a:ext cx="10955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JALI PATTERN </a:t>
            </a: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SHADOW  FROM </a:t>
            </a: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DIFFERENT ANGLES</a:t>
            </a:r>
            <a:r>
              <a:rPr lang="en-US" altLang="en-US" u="sng" dirty="0"/>
              <a:t>.</a:t>
            </a:r>
            <a:endParaRPr lang="en-IN" altLang="en-US" u="sng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41" y="4177867"/>
            <a:ext cx="4601075" cy="268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85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Thanks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73026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117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2022-09-08T05:07:45Z</dcterms:created>
  <dcterms:modified xsi:type="dcterms:W3CDTF">2022-09-08T06:23:46Z</dcterms:modified>
</cp:coreProperties>
</file>