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9" r:id="rId3"/>
    <p:sldId id="257" r:id="rId4"/>
    <p:sldId id="271" r:id="rId5"/>
    <p:sldId id="272" r:id="rId6"/>
    <p:sldId id="273" r:id="rId7"/>
    <p:sldId id="259" r:id="rId8"/>
    <p:sldId id="260" r:id="rId9"/>
    <p:sldId id="258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69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3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22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74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30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53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6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96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99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8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223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2417523" y="365126"/>
            <a:ext cx="7767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Architectural Graphic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-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III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4638" y="3244334"/>
            <a:ext cx="2346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Topic – Patterns</a:t>
            </a:r>
          </a:p>
          <a:p>
            <a:r>
              <a:rPr lang="en-US" dirty="0" smtClean="0"/>
              <a:t>Presented by:-</a:t>
            </a:r>
            <a:r>
              <a:rPr lang="en-US" dirty="0" err="1" smtClean="0"/>
              <a:t>Hiba</a:t>
            </a:r>
            <a:r>
              <a:rPr lang="en-US" dirty="0" smtClean="0"/>
              <a:t> </a:t>
            </a:r>
            <a:r>
              <a:rPr lang="en-US" dirty="0" err="1" smtClean="0"/>
              <a:t>Gul</a:t>
            </a: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2085" y="474664"/>
            <a:ext cx="10191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06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					Thanks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15396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430463" y="257760"/>
            <a:ext cx="1143267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u="sng" dirty="0">
                <a:solidFill>
                  <a:srgbClr val="202124"/>
                </a:solidFill>
                <a:latin typeface="Arial" panose="020B0604020202020204" pitchFamily="34" charset="0"/>
              </a:rPr>
              <a:t>Meaning of patterns</a:t>
            </a:r>
          </a:p>
          <a:p>
            <a:endParaRPr lang="en-US" alt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A </a:t>
            </a:r>
            <a:r>
              <a:rPr lang="en-US" altLang="en-US" sz="2400" b="1" dirty="0">
                <a:solidFill>
                  <a:srgbClr val="202124"/>
                </a:solidFill>
                <a:latin typeface="Arial" panose="020B0604020202020204" pitchFamily="34" charset="0"/>
              </a:rPr>
              <a:t>pattern</a:t>
            </a:r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is the repeated or regular way in which something happens or is done. ... A </a:t>
            </a:r>
            <a:r>
              <a:rPr lang="en-US" altLang="en-US" sz="2400" b="1" dirty="0">
                <a:solidFill>
                  <a:srgbClr val="202124"/>
                </a:solidFill>
                <a:latin typeface="Arial" panose="020B0604020202020204" pitchFamily="34" charset="0"/>
              </a:rPr>
              <a:t>pattern</a:t>
            </a:r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is an arrangement of lines or shapes, especially a design in which the same shape is repeated at regular intervals over a surface.</a:t>
            </a:r>
          </a:p>
        </p:txBody>
      </p:sp>
      <p:pic>
        <p:nvPicPr>
          <p:cNvPr id="3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62" y="2670368"/>
            <a:ext cx="5842293" cy="41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6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9392" y="425202"/>
            <a:ext cx="6350188" cy="273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en-IN" sz="28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PATTERN</a:t>
            </a:r>
            <a:endParaRPr lang="en-IN" sz="2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ts val="16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repeating arrangement of numbers, </a:t>
            </a:r>
            <a:r>
              <a:rPr lang="en-IN" sz="2000" dirty="0" err="1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colors</a:t>
            </a:r>
            <a:r>
              <a:rPr lang="en-IN" sz="2000" dirty="0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and shapes.</a:t>
            </a:r>
            <a:endParaRPr lang="en-IN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ts val="16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D515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pattern is a regularity in the world, in human-made design, or in abstract ideas. </a:t>
            </a:r>
          </a:p>
          <a:p>
            <a:pPr marL="342900" indent="-342900" algn="just" fontAlgn="base">
              <a:lnSpc>
                <a:spcPts val="16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D515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As such, the elements of a pattern repeat in a predictable manner. </a:t>
            </a:r>
          </a:p>
          <a:p>
            <a:pPr marL="342900" indent="-342900" algn="just" fontAlgn="base">
              <a:lnSpc>
                <a:spcPts val="168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4D515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geometric pattern is a kind of pattern formed of geometric shapes and typically repeated like a wallpaper design. Any of the senses may directly observe patterns </a:t>
            </a:r>
            <a:endParaRPr lang="en-IN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odern Stylish Texture Repeating Geometric Pattern Design. Royalty Free  Cliparts, Vectors, And Stock Illustration. Image 92332532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27" y="686485"/>
            <a:ext cx="3407890" cy="247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ecoding Lu Xinjian's Urban Cryptograms | Modu Magaz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27" y="3610254"/>
            <a:ext cx="3407890" cy="2472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58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1112002" y="-66973"/>
            <a:ext cx="10694988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n-US" altLang="en-US" sz="28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altLang="en-US" sz="2800" u="sng" dirty="0">
                <a:solidFill>
                  <a:srgbClr val="202124"/>
                </a:solidFill>
                <a:latin typeface="Arial" panose="020B0604020202020204" pitchFamily="34" charset="0"/>
              </a:rPr>
              <a:t>Types of </a:t>
            </a:r>
            <a:r>
              <a:rPr lang="en-US" altLang="en-US" sz="2800" u="sng" dirty="0" smtClean="0">
                <a:solidFill>
                  <a:srgbClr val="202124"/>
                </a:solidFill>
                <a:latin typeface="Arial" panose="020B0604020202020204" pitchFamily="34" charset="0"/>
              </a:rPr>
              <a:t>pattern</a:t>
            </a:r>
          </a:p>
          <a:p>
            <a:endParaRPr lang="en-US" altLang="en-US" sz="2800" u="sng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US" alt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Symmetry.</a:t>
            </a:r>
          </a:p>
          <a:p>
            <a:endParaRPr lang="en-US" alt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Trees, fractals</a:t>
            </a:r>
            <a:r>
              <a:rPr lang="en-US" alt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Spirals</a:t>
            </a:r>
            <a:r>
              <a:rPr lang="en-US" alt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Flow, meanders</a:t>
            </a:r>
            <a:r>
              <a:rPr lang="en-US" alt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Waves, dunes</a:t>
            </a:r>
            <a:r>
              <a:rPr lang="en-US" alt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Bubbles, foam</a:t>
            </a:r>
            <a:r>
              <a:rPr lang="en-US" alt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Tessellations</a:t>
            </a:r>
            <a:r>
              <a:rPr lang="en-US" alt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Cracks.</a:t>
            </a:r>
          </a:p>
        </p:txBody>
      </p:sp>
    </p:spTree>
    <p:extLst>
      <p:ext uri="{BB962C8B-B14F-4D97-AF65-F5344CB8AC3E}">
        <p14:creationId xmlns:p14="http://schemas.microsoft.com/office/powerpoint/2010/main" val="373516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67" y="4130469"/>
            <a:ext cx="2551365" cy="255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4" b="6265"/>
          <a:stretch>
            <a:fillRect/>
          </a:stretch>
        </p:blipFill>
        <p:spPr bwMode="auto">
          <a:xfrm>
            <a:off x="8635498" y="510006"/>
            <a:ext cx="31813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465472"/>
            <a:ext cx="4448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758409"/>
            <a:ext cx="2950076" cy="295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1"/>
          <p:cNvSpPr txBox="1">
            <a:spLocks noChangeArrowheads="1"/>
          </p:cNvSpPr>
          <p:nvPr/>
        </p:nvSpPr>
        <p:spPr bwMode="auto">
          <a:xfrm>
            <a:off x="5661025" y="1466391"/>
            <a:ext cx="200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SYMMETRY</a:t>
            </a: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8943306" y="5923213"/>
            <a:ext cx="2522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FACTALS</a:t>
            </a:r>
          </a:p>
        </p:txBody>
      </p:sp>
      <p:sp>
        <p:nvSpPr>
          <p:cNvPr id="15" name="TextBox 55"/>
          <p:cNvSpPr txBox="1">
            <a:spLocks noChangeArrowheads="1"/>
          </p:cNvSpPr>
          <p:nvPr/>
        </p:nvSpPr>
        <p:spPr bwMode="auto">
          <a:xfrm>
            <a:off x="10204575" y="4772193"/>
            <a:ext cx="179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SPIRALS</a:t>
            </a:r>
          </a:p>
        </p:txBody>
      </p:sp>
      <p:sp>
        <p:nvSpPr>
          <p:cNvPr id="16" name="TextBox 57"/>
          <p:cNvSpPr txBox="1">
            <a:spLocks noChangeArrowheads="1"/>
          </p:cNvSpPr>
          <p:nvPr/>
        </p:nvSpPr>
        <p:spPr bwMode="auto">
          <a:xfrm>
            <a:off x="4202196" y="3758409"/>
            <a:ext cx="3490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FLOW,MEANDERS</a:t>
            </a:r>
          </a:p>
        </p:txBody>
      </p:sp>
    </p:spTree>
    <p:extLst>
      <p:ext uri="{BB962C8B-B14F-4D97-AF65-F5344CB8AC3E}">
        <p14:creationId xmlns:p14="http://schemas.microsoft.com/office/powerpoint/2010/main" val="198371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4" y="0"/>
            <a:ext cx="50196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1" y="3453732"/>
            <a:ext cx="322738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39" y="3780757"/>
            <a:ext cx="328136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627" y="0"/>
            <a:ext cx="322738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6710989" y="5602121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WAVES</a:t>
            </a:r>
          </a:p>
        </p:txBody>
      </p:sp>
      <p:sp>
        <p:nvSpPr>
          <p:cNvPr id="9" name="TextBox 59"/>
          <p:cNvSpPr txBox="1">
            <a:spLocks noChangeArrowheads="1"/>
          </p:cNvSpPr>
          <p:nvPr/>
        </p:nvSpPr>
        <p:spPr bwMode="auto">
          <a:xfrm>
            <a:off x="3727200" y="4908884"/>
            <a:ext cx="2954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TESSELLATIONS</a:t>
            </a:r>
          </a:p>
        </p:txBody>
      </p:sp>
      <p:sp>
        <p:nvSpPr>
          <p:cNvPr id="10" name="TextBox 61"/>
          <p:cNvSpPr txBox="1">
            <a:spLocks noChangeArrowheads="1"/>
          </p:cNvSpPr>
          <p:nvPr/>
        </p:nvSpPr>
        <p:spPr bwMode="auto">
          <a:xfrm>
            <a:off x="2077788" y="3057275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CRACKS</a:t>
            </a:r>
          </a:p>
        </p:txBody>
      </p:sp>
      <p:sp>
        <p:nvSpPr>
          <p:cNvPr id="11" name="TextBox 63"/>
          <p:cNvSpPr txBox="1">
            <a:spLocks noChangeArrowheads="1"/>
          </p:cNvSpPr>
          <p:nvPr/>
        </p:nvSpPr>
        <p:spPr bwMode="auto">
          <a:xfrm>
            <a:off x="6795836" y="1549609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BUBBLES</a:t>
            </a:r>
          </a:p>
        </p:txBody>
      </p:sp>
    </p:spTree>
    <p:extLst>
      <p:ext uri="{BB962C8B-B14F-4D97-AF65-F5344CB8AC3E}">
        <p14:creationId xmlns:p14="http://schemas.microsoft.com/office/powerpoint/2010/main" val="419289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320" y="590350"/>
            <a:ext cx="4854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PATTERNS OF SETTLEMENT</a:t>
            </a:r>
          </a:p>
          <a:p>
            <a:r>
              <a:rPr lang="en-US" sz="2000" dirty="0" smtClean="0"/>
              <a:t>Settlements </a:t>
            </a:r>
            <a:r>
              <a:rPr lang="en-US" sz="2000" dirty="0"/>
              <a:t>take on a range of shapes when they form. Dispersed, linear and nucleated are the most common.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402"/>
          <a:stretch/>
        </p:blipFill>
        <p:spPr>
          <a:xfrm>
            <a:off x="6547668" y="590350"/>
            <a:ext cx="4533683" cy="42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6682" y="1127025"/>
            <a:ext cx="53625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SETTLEMENT PATTERN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settlement pattern refers to the shape of the settlement. 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shapes of early settlements were influenced by the surrounding landscape. 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They </a:t>
            </a:r>
            <a:r>
              <a:rPr lang="en-US" sz="2000" dirty="0"/>
              <a:t>were also shaped by other factors such as who owned the land and whether the land was good for building on or not. 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Some </a:t>
            </a:r>
            <a:r>
              <a:rPr lang="en-US" sz="2000" dirty="0"/>
              <a:t>examples of settlement patterns include, nucleated settlements, linear settlements and dispersed </a:t>
            </a:r>
            <a:r>
              <a:rPr lang="en-US" sz="2000" dirty="0" smtClean="0"/>
              <a:t>settlements.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101" y="1295608"/>
            <a:ext cx="4172324" cy="39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719" y="847169"/>
            <a:ext cx="3962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DISPERSED SETTLEMENTS </a:t>
            </a:r>
            <a:r>
              <a:rPr lang="en-US" sz="2000" dirty="0" smtClean="0"/>
              <a:t>are </a:t>
            </a:r>
            <a:r>
              <a:rPr lang="en-US" sz="2000" dirty="0"/>
              <a:t>ones where the houses are spread out over a wide area. They are often the homes of farmers and can be found in rural areas.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049" y="847169"/>
            <a:ext cx="5231971" cy="34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242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2022-09-08T05:07:45Z</dcterms:created>
  <dcterms:modified xsi:type="dcterms:W3CDTF">2022-09-08T06:22:12Z</dcterms:modified>
</cp:coreProperties>
</file>