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21" r:id="rId2"/>
    <p:sldId id="284" r:id="rId3"/>
    <p:sldId id="285" r:id="rId4"/>
    <p:sldId id="286" r:id="rId5"/>
    <p:sldId id="409" r:id="rId6"/>
    <p:sldId id="291" r:id="rId7"/>
    <p:sldId id="292" r:id="rId8"/>
    <p:sldId id="304" r:id="rId9"/>
    <p:sldId id="303" r:id="rId10"/>
    <p:sldId id="30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EAFB"/>
    <a:srgbClr val="08385D"/>
    <a:srgbClr val="48C0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CF9498-A3AA-414C-AC8D-4527E72DC0FD}" type="datetimeFigureOut">
              <a:rPr lang="en-IN" smtClean="0"/>
              <a:t>21-01-2022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7C357F-F6D2-4B68-ADD9-81D545DC659D}" type="slidenum">
              <a:rPr lang="en-IN" smtClean="0"/>
              <a:t>‹#›</a:t>
            </a:fld>
            <a:endParaRPr lang="en-IN"/>
          </a:p>
        </p:txBody>
      </p:sp>
    </p:spTree>
    <p:extLst>
      <p:ext uri="{BB962C8B-B14F-4D97-AF65-F5344CB8AC3E}">
        <p14:creationId xmlns:p14="http://schemas.microsoft.com/office/powerpoint/2010/main" val="593007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F3007F66-C91F-45AD-BACF-3E838ED257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92D77599-39F6-4F51-8547-FAFCED59F3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9268" name="Slide Number Placeholder 3">
            <a:extLst>
              <a:ext uri="{FF2B5EF4-FFF2-40B4-BE49-F238E27FC236}">
                <a16:creationId xmlns:a16="http://schemas.microsoft.com/office/drawing/2014/main" id="{2A853FC8-F6DE-408E-B5C9-9B152E9BB26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7E553C8-8DFB-43C8-9EB0-ADF66C8A82F1}"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BC46-E9D4-4439-98D9-01ECA0E227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732E2BD-83A1-4A34-9F36-58EB5C3EC0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05E0BC0-622C-409A-AAF8-0FFE82E890AB}"/>
              </a:ext>
            </a:extLst>
          </p:cNvPr>
          <p:cNvSpPr>
            <a:spLocks noGrp="1"/>
          </p:cNvSpPr>
          <p:nvPr>
            <p:ph type="dt" sz="half" idx="10"/>
          </p:nvPr>
        </p:nvSpPr>
        <p:spPr/>
        <p:txBody>
          <a:bodyPr/>
          <a:lstStyle/>
          <a:p>
            <a:fld id="{11B8B4CC-C851-41E9-B972-CCA1D56F32E1}" type="datetimeFigureOut">
              <a:rPr lang="en-IN" smtClean="0"/>
              <a:t>21-01-2022</a:t>
            </a:fld>
            <a:endParaRPr lang="en-IN"/>
          </a:p>
        </p:txBody>
      </p:sp>
      <p:sp>
        <p:nvSpPr>
          <p:cNvPr id="5" name="Footer Placeholder 4">
            <a:extLst>
              <a:ext uri="{FF2B5EF4-FFF2-40B4-BE49-F238E27FC236}">
                <a16:creationId xmlns:a16="http://schemas.microsoft.com/office/drawing/2014/main" id="{A182900B-E26D-4FB3-8A5E-9EEB8344CD2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418A5B9-16B8-4E61-9B38-52C1C5705844}"/>
              </a:ext>
            </a:extLst>
          </p:cNvPr>
          <p:cNvSpPr>
            <a:spLocks noGrp="1"/>
          </p:cNvSpPr>
          <p:nvPr>
            <p:ph type="sldNum" sz="quarter" idx="12"/>
          </p:nvPr>
        </p:nvSpPr>
        <p:spPr/>
        <p:txBody>
          <a:bodyPr/>
          <a:lstStyle/>
          <a:p>
            <a:fld id="{64490A02-9BB9-4050-ABC5-E8B252F6B9C2}" type="slidenum">
              <a:rPr lang="en-IN" smtClean="0"/>
              <a:t>‹#›</a:t>
            </a:fld>
            <a:endParaRPr lang="en-IN"/>
          </a:p>
        </p:txBody>
      </p:sp>
    </p:spTree>
    <p:extLst>
      <p:ext uri="{BB962C8B-B14F-4D97-AF65-F5344CB8AC3E}">
        <p14:creationId xmlns:p14="http://schemas.microsoft.com/office/powerpoint/2010/main" val="136677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64E5A-521F-40AF-A981-3BDEBFE33DB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CDA564B-C5DD-44DE-93D9-8B1CF8A6A4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107FD05-9D2D-4FD4-B668-7EE1B2257137}"/>
              </a:ext>
            </a:extLst>
          </p:cNvPr>
          <p:cNvSpPr>
            <a:spLocks noGrp="1"/>
          </p:cNvSpPr>
          <p:nvPr>
            <p:ph type="dt" sz="half" idx="10"/>
          </p:nvPr>
        </p:nvSpPr>
        <p:spPr/>
        <p:txBody>
          <a:bodyPr/>
          <a:lstStyle/>
          <a:p>
            <a:fld id="{11B8B4CC-C851-41E9-B972-CCA1D56F32E1}" type="datetimeFigureOut">
              <a:rPr lang="en-IN" smtClean="0"/>
              <a:t>21-01-2022</a:t>
            </a:fld>
            <a:endParaRPr lang="en-IN"/>
          </a:p>
        </p:txBody>
      </p:sp>
      <p:sp>
        <p:nvSpPr>
          <p:cNvPr id="5" name="Footer Placeholder 4">
            <a:extLst>
              <a:ext uri="{FF2B5EF4-FFF2-40B4-BE49-F238E27FC236}">
                <a16:creationId xmlns:a16="http://schemas.microsoft.com/office/drawing/2014/main" id="{409831E9-B389-4836-9242-C09D6C63A65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CB0787A-39A4-4BEA-9EAE-647CA08D18D9}"/>
              </a:ext>
            </a:extLst>
          </p:cNvPr>
          <p:cNvSpPr>
            <a:spLocks noGrp="1"/>
          </p:cNvSpPr>
          <p:nvPr>
            <p:ph type="sldNum" sz="quarter" idx="12"/>
          </p:nvPr>
        </p:nvSpPr>
        <p:spPr/>
        <p:txBody>
          <a:bodyPr/>
          <a:lstStyle/>
          <a:p>
            <a:fld id="{64490A02-9BB9-4050-ABC5-E8B252F6B9C2}" type="slidenum">
              <a:rPr lang="en-IN" smtClean="0"/>
              <a:t>‹#›</a:t>
            </a:fld>
            <a:endParaRPr lang="en-IN"/>
          </a:p>
        </p:txBody>
      </p:sp>
    </p:spTree>
    <p:extLst>
      <p:ext uri="{BB962C8B-B14F-4D97-AF65-F5344CB8AC3E}">
        <p14:creationId xmlns:p14="http://schemas.microsoft.com/office/powerpoint/2010/main" val="971646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A8EA48-FC7E-4AAA-9A3D-7F65B3930E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CF89776-C0D8-497C-8773-C0AD4857C2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2615D62-F0BA-421E-B8E1-B612F475C349}"/>
              </a:ext>
            </a:extLst>
          </p:cNvPr>
          <p:cNvSpPr>
            <a:spLocks noGrp="1"/>
          </p:cNvSpPr>
          <p:nvPr>
            <p:ph type="dt" sz="half" idx="10"/>
          </p:nvPr>
        </p:nvSpPr>
        <p:spPr/>
        <p:txBody>
          <a:bodyPr/>
          <a:lstStyle/>
          <a:p>
            <a:fld id="{11B8B4CC-C851-41E9-B972-CCA1D56F32E1}" type="datetimeFigureOut">
              <a:rPr lang="en-IN" smtClean="0"/>
              <a:t>21-01-2022</a:t>
            </a:fld>
            <a:endParaRPr lang="en-IN"/>
          </a:p>
        </p:txBody>
      </p:sp>
      <p:sp>
        <p:nvSpPr>
          <p:cNvPr id="5" name="Footer Placeholder 4">
            <a:extLst>
              <a:ext uri="{FF2B5EF4-FFF2-40B4-BE49-F238E27FC236}">
                <a16:creationId xmlns:a16="http://schemas.microsoft.com/office/drawing/2014/main" id="{26429FDD-A06F-4511-B0E5-8BBCC6AC545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55E443B-DB11-47D5-914A-CB85112B1B6D}"/>
              </a:ext>
            </a:extLst>
          </p:cNvPr>
          <p:cNvSpPr>
            <a:spLocks noGrp="1"/>
          </p:cNvSpPr>
          <p:nvPr>
            <p:ph type="sldNum" sz="quarter" idx="12"/>
          </p:nvPr>
        </p:nvSpPr>
        <p:spPr/>
        <p:txBody>
          <a:bodyPr/>
          <a:lstStyle/>
          <a:p>
            <a:fld id="{64490A02-9BB9-4050-ABC5-E8B252F6B9C2}" type="slidenum">
              <a:rPr lang="en-IN" smtClean="0"/>
              <a:t>‹#›</a:t>
            </a:fld>
            <a:endParaRPr lang="en-IN"/>
          </a:p>
        </p:txBody>
      </p:sp>
    </p:spTree>
    <p:extLst>
      <p:ext uri="{BB962C8B-B14F-4D97-AF65-F5344CB8AC3E}">
        <p14:creationId xmlns:p14="http://schemas.microsoft.com/office/powerpoint/2010/main" val="317223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9D45C-1427-4F7C-B32F-AB8F0F8F1E9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F70045B-1D8F-4ADE-A60E-8247BA0F9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7B04D37-854B-4A1E-8F82-D9BAC7A8E670}"/>
              </a:ext>
            </a:extLst>
          </p:cNvPr>
          <p:cNvSpPr>
            <a:spLocks noGrp="1"/>
          </p:cNvSpPr>
          <p:nvPr>
            <p:ph type="dt" sz="half" idx="10"/>
          </p:nvPr>
        </p:nvSpPr>
        <p:spPr/>
        <p:txBody>
          <a:bodyPr/>
          <a:lstStyle/>
          <a:p>
            <a:fld id="{11B8B4CC-C851-41E9-B972-CCA1D56F32E1}" type="datetimeFigureOut">
              <a:rPr lang="en-IN" smtClean="0"/>
              <a:t>21-01-2022</a:t>
            </a:fld>
            <a:endParaRPr lang="en-IN"/>
          </a:p>
        </p:txBody>
      </p:sp>
      <p:sp>
        <p:nvSpPr>
          <p:cNvPr id="5" name="Footer Placeholder 4">
            <a:extLst>
              <a:ext uri="{FF2B5EF4-FFF2-40B4-BE49-F238E27FC236}">
                <a16:creationId xmlns:a16="http://schemas.microsoft.com/office/drawing/2014/main" id="{935B1AE9-5A95-4D29-A486-BC8394D4D82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6122B26-3B67-456B-B777-FC7F779A6FBB}"/>
              </a:ext>
            </a:extLst>
          </p:cNvPr>
          <p:cNvSpPr>
            <a:spLocks noGrp="1"/>
          </p:cNvSpPr>
          <p:nvPr>
            <p:ph type="sldNum" sz="quarter" idx="12"/>
          </p:nvPr>
        </p:nvSpPr>
        <p:spPr/>
        <p:txBody>
          <a:bodyPr/>
          <a:lstStyle/>
          <a:p>
            <a:fld id="{64490A02-9BB9-4050-ABC5-E8B252F6B9C2}" type="slidenum">
              <a:rPr lang="en-IN" smtClean="0"/>
              <a:t>‹#›</a:t>
            </a:fld>
            <a:endParaRPr lang="en-IN"/>
          </a:p>
        </p:txBody>
      </p:sp>
    </p:spTree>
    <p:extLst>
      <p:ext uri="{BB962C8B-B14F-4D97-AF65-F5344CB8AC3E}">
        <p14:creationId xmlns:p14="http://schemas.microsoft.com/office/powerpoint/2010/main" val="4209580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E4A1A-A1D0-44FD-AB42-421F460A0E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4C2DF4C-8377-442D-8E04-C7C869EB18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495287-3612-431B-AEB3-CB57301B44EB}"/>
              </a:ext>
            </a:extLst>
          </p:cNvPr>
          <p:cNvSpPr>
            <a:spLocks noGrp="1"/>
          </p:cNvSpPr>
          <p:nvPr>
            <p:ph type="dt" sz="half" idx="10"/>
          </p:nvPr>
        </p:nvSpPr>
        <p:spPr/>
        <p:txBody>
          <a:bodyPr/>
          <a:lstStyle/>
          <a:p>
            <a:fld id="{11B8B4CC-C851-41E9-B972-CCA1D56F32E1}" type="datetimeFigureOut">
              <a:rPr lang="en-IN" smtClean="0"/>
              <a:t>21-01-2022</a:t>
            </a:fld>
            <a:endParaRPr lang="en-IN"/>
          </a:p>
        </p:txBody>
      </p:sp>
      <p:sp>
        <p:nvSpPr>
          <p:cNvPr id="5" name="Footer Placeholder 4">
            <a:extLst>
              <a:ext uri="{FF2B5EF4-FFF2-40B4-BE49-F238E27FC236}">
                <a16:creationId xmlns:a16="http://schemas.microsoft.com/office/drawing/2014/main" id="{84289B98-D836-4270-9DC5-C395EC4B9B6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691CABB-05FA-4F49-9E2B-966DB608C174}"/>
              </a:ext>
            </a:extLst>
          </p:cNvPr>
          <p:cNvSpPr>
            <a:spLocks noGrp="1"/>
          </p:cNvSpPr>
          <p:nvPr>
            <p:ph type="sldNum" sz="quarter" idx="12"/>
          </p:nvPr>
        </p:nvSpPr>
        <p:spPr/>
        <p:txBody>
          <a:bodyPr/>
          <a:lstStyle/>
          <a:p>
            <a:fld id="{64490A02-9BB9-4050-ABC5-E8B252F6B9C2}" type="slidenum">
              <a:rPr lang="en-IN" smtClean="0"/>
              <a:t>‹#›</a:t>
            </a:fld>
            <a:endParaRPr lang="en-IN"/>
          </a:p>
        </p:txBody>
      </p:sp>
    </p:spTree>
    <p:extLst>
      <p:ext uri="{BB962C8B-B14F-4D97-AF65-F5344CB8AC3E}">
        <p14:creationId xmlns:p14="http://schemas.microsoft.com/office/powerpoint/2010/main" val="9702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BB624-6B1A-4E50-AEA7-21EE706310C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63EA049-E430-4EED-8721-93B17CF5C5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6A25EFA5-8AEB-4DEA-8889-ED2AC7C6E5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65EE723-427C-4445-8694-9966BC14A92E}"/>
              </a:ext>
            </a:extLst>
          </p:cNvPr>
          <p:cNvSpPr>
            <a:spLocks noGrp="1"/>
          </p:cNvSpPr>
          <p:nvPr>
            <p:ph type="dt" sz="half" idx="10"/>
          </p:nvPr>
        </p:nvSpPr>
        <p:spPr/>
        <p:txBody>
          <a:bodyPr/>
          <a:lstStyle/>
          <a:p>
            <a:fld id="{11B8B4CC-C851-41E9-B972-CCA1D56F32E1}" type="datetimeFigureOut">
              <a:rPr lang="en-IN" smtClean="0"/>
              <a:t>21-01-2022</a:t>
            </a:fld>
            <a:endParaRPr lang="en-IN"/>
          </a:p>
        </p:txBody>
      </p:sp>
      <p:sp>
        <p:nvSpPr>
          <p:cNvPr id="6" name="Footer Placeholder 5">
            <a:extLst>
              <a:ext uri="{FF2B5EF4-FFF2-40B4-BE49-F238E27FC236}">
                <a16:creationId xmlns:a16="http://schemas.microsoft.com/office/drawing/2014/main" id="{635BAA02-7643-4C22-AEE9-414F64429BD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470233A-7EA4-4B9C-9DE6-94DD4B4F9834}"/>
              </a:ext>
            </a:extLst>
          </p:cNvPr>
          <p:cNvSpPr>
            <a:spLocks noGrp="1"/>
          </p:cNvSpPr>
          <p:nvPr>
            <p:ph type="sldNum" sz="quarter" idx="12"/>
          </p:nvPr>
        </p:nvSpPr>
        <p:spPr/>
        <p:txBody>
          <a:bodyPr/>
          <a:lstStyle/>
          <a:p>
            <a:fld id="{64490A02-9BB9-4050-ABC5-E8B252F6B9C2}" type="slidenum">
              <a:rPr lang="en-IN" smtClean="0"/>
              <a:t>‹#›</a:t>
            </a:fld>
            <a:endParaRPr lang="en-IN"/>
          </a:p>
        </p:txBody>
      </p:sp>
    </p:spTree>
    <p:extLst>
      <p:ext uri="{BB962C8B-B14F-4D97-AF65-F5344CB8AC3E}">
        <p14:creationId xmlns:p14="http://schemas.microsoft.com/office/powerpoint/2010/main" val="3371238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CD70F-AB7A-40E6-85E5-8C3297315DC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B2BB321-3FBD-403B-95BA-6EA1FC63CE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6378FB-B2AA-4215-A8D7-8D1A1FB576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8A5E45C-7F4D-44DB-A731-317BC52A0E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175806-5344-4DBE-95E4-B04ACC47D4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1E87B024-8BC3-49A7-A9AF-7CA2236A014C}"/>
              </a:ext>
            </a:extLst>
          </p:cNvPr>
          <p:cNvSpPr>
            <a:spLocks noGrp="1"/>
          </p:cNvSpPr>
          <p:nvPr>
            <p:ph type="dt" sz="half" idx="10"/>
          </p:nvPr>
        </p:nvSpPr>
        <p:spPr/>
        <p:txBody>
          <a:bodyPr/>
          <a:lstStyle/>
          <a:p>
            <a:fld id="{11B8B4CC-C851-41E9-B972-CCA1D56F32E1}" type="datetimeFigureOut">
              <a:rPr lang="en-IN" smtClean="0"/>
              <a:t>21-01-2022</a:t>
            </a:fld>
            <a:endParaRPr lang="en-IN"/>
          </a:p>
        </p:txBody>
      </p:sp>
      <p:sp>
        <p:nvSpPr>
          <p:cNvPr id="8" name="Footer Placeholder 7">
            <a:extLst>
              <a:ext uri="{FF2B5EF4-FFF2-40B4-BE49-F238E27FC236}">
                <a16:creationId xmlns:a16="http://schemas.microsoft.com/office/drawing/2014/main" id="{C73BBB49-C766-42CF-9DB9-9BD2E8ECB45F}"/>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7193354F-5872-4518-8F4E-41D28C1FE0D5}"/>
              </a:ext>
            </a:extLst>
          </p:cNvPr>
          <p:cNvSpPr>
            <a:spLocks noGrp="1"/>
          </p:cNvSpPr>
          <p:nvPr>
            <p:ph type="sldNum" sz="quarter" idx="12"/>
          </p:nvPr>
        </p:nvSpPr>
        <p:spPr/>
        <p:txBody>
          <a:bodyPr/>
          <a:lstStyle/>
          <a:p>
            <a:fld id="{64490A02-9BB9-4050-ABC5-E8B252F6B9C2}" type="slidenum">
              <a:rPr lang="en-IN" smtClean="0"/>
              <a:t>‹#›</a:t>
            </a:fld>
            <a:endParaRPr lang="en-IN"/>
          </a:p>
        </p:txBody>
      </p:sp>
    </p:spTree>
    <p:extLst>
      <p:ext uri="{BB962C8B-B14F-4D97-AF65-F5344CB8AC3E}">
        <p14:creationId xmlns:p14="http://schemas.microsoft.com/office/powerpoint/2010/main" val="1679459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47802-93FA-4535-BD03-3A6EF3DC125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72795D6-0337-4E0F-9C8F-C7BF7984B7A1}"/>
              </a:ext>
            </a:extLst>
          </p:cNvPr>
          <p:cNvSpPr>
            <a:spLocks noGrp="1"/>
          </p:cNvSpPr>
          <p:nvPr>
            <p:ph type="dt" sz="half" idx="10"/>
          </p:nvPr>
        </p:nvSpPr>
        <p:spPr/>
        <p:txBody>
          <a:bodyPr/>
          <a:lstStyle/>
          <a:p>
            <a:fld id="{11B8B4CC-C851-41E9-B972-CCA1D56F32E1}" type="datetimeFigureOut">
              <a:rPr lang="en-IN" smtClean="0"/>
              <a:t>21-01-2022</a:t>
            </a:fld>
            <a:endParaRPr lang="en-IN"/>
          </a:p>
        </p:txBody>
      </p:sp>
      <p:sp>
        <p:nvSpPr>
          <p:cNvPr id="4" name="Footer Placeholder 3">
            <a:extLst>
              <a:ext uri="{FF2B5EF4-FFF2-40B4-BE49-F238E27FC236}">
                <a16:creationId xmlns:a16="http://schemas.microsoft.com/office/drawing/2014/main" id="{5991CF07-F981-4E87-A083-EE136AC1CE5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2C3B0061-1D7B-4ECB-9B16-6A341F472E1B}"/>
              </a:ext>
            </a:extLst>
          </p:cNvPr>
          <p:cNvSpPr>
            <a:spLocks noGrp="1"/>
          </p:cNvSpPr>
          <p:nvPr>
            <p:ph type="sldNum" sz="quarter" idx="12"/>
          </p:nvPr>
        </p:nvSpPr>
        <p:spPr/>
        <p:txBody>
          <a:bodyPr/>
          <a:lstStyle/>
          <a:p>
            <a:fld id="{64490A02-9BB9-4050-ABC5-E8B252F6B9C2}" type="slidenum">
              <a:rPr lang="en-IN" smtClean="0"/>
              <a:t>‹#›</a:t>
            </a:fld>
            <a:endParaRPr lang="en-IN"/>
          </a:p>
        </p:txBody>
      </p:sp>
    </p:spTree>
    <p:extLst>
      <p:ext uri="{BB962C8B-B14F-4D97-AF65-F5344CB8AC3E}">
        <p14:creationId xmlns:p14="http://schemas.microsoft.com/office/powerpoint/2010/main" val="1638221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11D56A-C360-45BF-9AA0-141266D3C354}"/>
              </a:ext>
            </a:extLst>
          </p:cNvPr>
          <p:cNvSpPr>
            <a:spLocks noGrp="1"/>
          </p:cNvSpPr>
          <p:nvPr>
            <p:ph type="dt" sz="half" idx="10"/>
          </p:nvPr>
        </p:nvSpPr>
        <p:spPr/>
        <p:txBody>
          <a:bodyPr/>
          <a:lstStyle/>
          <a:p>
            <a:fld id="{11B8B4CC-C851-41E9-B972-CCA1D56F32E1}" type="datetimeFigureOut">
              <a:rPr lang="en-IN" smtClean="0"/>
              <a:t>21-01-2022</a:t>
            </a:fld>
            <a:endParaRPr lang="en-IN"/>
          </a:p>
        </p:txBody>
      </p:sp>
      <p:sp>
        <p:nvSpPr>
          <p:cNvPr id="3" name="Footer Placeholder 2">
            <a:extLst>
              <a:ext uri="{FF2B5EF4-FFF2-40B4-BE49-F238E27FC236}">
                <a16:creationId xmlns:a16="http://schemas.microsoft.com/office/drawing/2014/main" id="{8552AE8B-7492-449D-ABC6-B7B1DCD64D5D}"/>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0DA3BE4-4B8D-4041-889E-ED7B0C0321BA}"/>
              </a:ext>
            </a:extLst>
          </p:cNvPr>
          <p:cNvSpPr>
            <a:spLocks noGrp="1"/>
          </p:cNvSpPr>
          <p:nvPr>
            <p:ph type="sldNum" sz="quarter" idx="12"/>
          </p:nvPr>
        </p:nvSpPr>
        <p:spPr/>
        <p:txBody>
          <a:bodyPr/>
          <a:lstStyle/>
          <a:p>
            <a:fld id="{64490A02-9BB9-4050-ABC5-E8B252F6B9C2}" type="slidenum">
              <a:rPr lang="en-IN" smtClean="0"/>
              <a:t>‹#›</a:t>
            </a:fld>
            <a:endParaRPr lang="en-IN"/>
          </a:p>
        </p:txBody>
      </p:sp>
    </p:spTree>
    <p:extLst>
      <p:ext uri="{BB962C8B-B14F-4D97-AF65-F5344CB8AC3E}">
        <p14:creationId xmlns:p14="http://schemas.microsoft.com/office/powerpoint/2010/main" val="1001726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7155E-6FFC-4DC3-8608-C26D9F295A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802F7A9-0566-4AF2-BD8B-44401042B9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B9F45DCB-E1AB-449C-B7A7-C618D88FEC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02C8B7-CBEA-419B-8F29-FBB770B37AB3}"/>
              </a:ext>
            </a:extLst>
          </p:cNvPr>
          <p:cNvSpPr>
            <a:spLocks noGrp="1"/>
          </p:cNvSpPr>
          <p:nvPr>
            <p:ph type="dt" sz="half" idx="10"/>
          </p:nvPr>
        </p:nvSpPr>
        <p:spPr/>
        <p:txBody>
          <a:bodyPr/>
          <a:lstStyle/>
          <a:p>
            <a:fld id="{11B8B4CC-C851-41E9-B972-CCA1D56F32E1}" type="datetimeFigureOut">
              <a:rPr lang="en-IN" smtClean="0"/>
              <a:t>21-01-2022</a:t>
            </a:fld>
            <a:endParaRPr lang="en-IN"/>
          </a:p>
        </p:txBody>
      </p:sp>
      <p:sp>
        <p:nvSpPr>
          <p:cNvPr id="6" name="Footer Placeholder 5">
            <a:extLst>
              <a:ext uri="{FF2B5EF4-FFF2-40B4-BE49-F238E27FC236}">
                <a16:creationId xmlns:a16="http://schemas.microsoft.com/office/drawing/2014/main" id="{C9F5A268-6A56-4479-9B07-B842F45E4D4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5E84BC6-4531-443E-B7B9-222CCF5A5A0D}"/>
              </a:ext>
            </a:extLst>
          </p:cNvPr>
          <p:cNvSpPr>
            <a:spLocks noGrp="1"/>
          </p:cNvSpPr>
          <p:nvPr>
            <p:ph type="sldNum" sz="quarter" idx="12"/>
          </p:nvPr>
        </p:nvSpPr>
        <p:spPr/>
        <p:txBody>
          <a:bodyPr/>
          <a:lstStyle/>
          <a:p>
            <a:fld id="{64490A02-9BB9-4050-ABC5-E8B252F6B9C2}" type="slidenum">
              <a:rPr lang="en-IN" smtClean="0"/>
              <a:t>‹#›</a:t>
            </a:fld>
            <a:endParaRPr lang="en-IN"/>
          </a:p>
        </p:txBody>
      </p:sp>
    </p:spTree>
    <p:extLst>
      <p:ext uri="{BB962C8B-B14F-4D97-AF65-F5344CB8AC3E}">
        <p14:creationId xmlns:p14="http://schemas.microsoft.com/office/powerpoint/2010/main" val="3843648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72729-F082-48F5-B01B-25EB136D82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32BF4AB-ABEF-455D-B62F-2711B84555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FD59875-83AE-43FB-86AE-4181DC8EEC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2854B5-A67D-4A0E-95F9-04D95462AEE1}"/>
              </a:ext>
            </a:extLst>
          </p:cNvPr>
          <p:cNvSpPr>
            <a:spLocks noGrp="1"/>
          </p:cNvSpPr>
          <p:nvPr>
            <p:ph type="dt" sz="half" idx="10"/>
          </p:nvPr>
        </p:nvSpPr>
        <p:spPr/>
        <p:txBody>
          <a:bodyPr/>
          <a:lstStyle/>
          <a:p>
            <a:fld id="{11B8B4CC-C851-41E9-B972-CCA1D56F32E1}" type="datetimeFigureOut">
              <a:rPr lang="en-IN" smtClean="0"/>
              <a:t>21-01-2022</a:t>
            </a:fld>
            <a:endParaRPr lang="en-IN"/>
          </a:p>
        </p:txBody>
      </p:sp>
      <p:sp>
        <p:nvSpPr>
          <p:cNvPr id="6" name="Footer Placeholder 5">
            <a:extLst>
              <a:ext uri="{FF2B5EF4-FFF2-40B4-BE49-F238E27FC236}">
                <a16:creationId xmlns:a16="http://schemas.microsoft.com/office/drawing/2014/main" id="{03922E28-2DB4-4233-AFC1-8F226280B96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8EEC6B0-03B8-436D-8072-2296ACD8E953}"/>
              </a:ext>
            </a:extLst>
          </p:cNvPr>
          <p:cNvSpPr>
            <a:spLocks noGrp="1"/>
          </p:cNvSpPr>
          <p:nvPr>
            <p:ph type="sldNum" sz="quarter" idx="12"/>
          </p:nvPr>
        </p:nvSpPr>
        <p:spPr/>
        <p:txBody>
          <a:bodyPr/>
          <a:lstStyle/>
          <a:p>
            <a:fld id="{64490A02-9BB9-4050-ABC5-E8B252F6B9C2}" type="slidenum">
              <a:rPr lang="en-IN" smtClean="0"/>
              <a:t>‹#›</a:t>
            </a:fld>
            <a:endParaRPr lang="en-IN"/>
          </a:p>
        </p:txBody>
      </p:sp>
    </p:spTree>
    <p:extLst>
      <p:ext uri="{BB962C8B-B14F-4D97-AF65-F5344CB8AC3E}">
        <p14:creationId xmlns:p14="http://schemas.microsoft.com/office/powerpoint/2010/main" val="1054064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E02F2C-95F2-42A5-A54B-F757DB0801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B07A9F4-8B5D-4E4B-A089-40D7D94536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B59071E-5C9A-4139-9334-59BD026EAC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8B4CC-C851-41E9-B972-CCA1D56F32E1}" type="datetimeFigureOut">
              <a:rPr lang="en-IN" smtClean="0"/>
              <a:t>21-01-2022</a:t>
            </a:fld>
            <a:endParaRPr lang="en-IN"/>
          </a:p>
        </p:txBody>
      </p:sp>
      <p:sp>
        <p:nvSpPr>
          <p:cNvPr id="5" name="Footer Placeholder 4">
            <a:extLst>
              <a:ext uri="{FF2B5EF4-FFF2-40B4-BE49-F238E27FC236}">
                <a16:creationId xmlns:a16="http://schemas.microsoft.com/office/drawing/2014/main" id="{0940822C-E8DD-4774-9F44-1008CA730D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CA47BF93-34B5-4873-A18E-42839D79A0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490A02-9BB9-4050-ABC5-E8B252F6B9C2}" type="slidenum">
              <a:rPr lang="en-IN" smtClean="0"/>
              <a:t>‹#›</a:t>
            </a:fld>
            <a:endParaRPr lang="en-IN"/>
          </a:p>
        </p:txBody>
      </p:sp>
    </p:spTree>
    <p:extLst>
      <p:ext uri="{BB962C8B-B14F-4D97-AF65-F5344CB8AC3E}">
        <p14:creationId xmlns:p14="http://schemas.microsoft.com/office/powerpoint/2010/main" val="2058526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BB034C-CEE3-4D4E-9C63-9B7879DC2525}"/>
              </a:ext>
            </a:extLst>
          </p:cNvPr>
          <p:cNvSpPr txBox="1"/>
          <p:nvPr/>
        </p:nvSpPr>
        <p:spPr>
          <a:xfrm>
            <a:off x="277091" y="3105834"/>
            <a:ext cx="12192000" cy="646331"/>
          </a:xfrm>
          <a:prstGeom prst="rect">
            <a:avLst/>
          </a:prstGeom>
          <a:noFill/>
        </p:spPr>
        <p:txBody>
          <a:bodyPr wrap="square" rtlCol="0">
            <a:spAutoFit/>
          </a:bodyPr>
          <a:lstStyle/>
          <a:p>
            <a:pPr algn="ctr"/>
            <a:r>
              <a:rPr lang="en-US" sz="3600" b="1" dirty="0">
                <a:latin typeface="Century Gothic" panose="020B0502020202020204" pitchFamily="34" charset="0"/>
              </a:rPr>
              <a:t>GIS &amp; REMOTE SENSING </a:t>
            </a:r>
            <a:endParaRPr lang="en-IN" sz="3600" b="1" dirty="0">
              <a:latin typeface="Century Gothic" panose="020B0502020202020204" pitchFamily="34" charset="0"/>
            </a:endParaRPr>
          </a:p>
        </p:txBody>
      </p:sp>
      <p:sp>
        <p:nvSpPr>
          <p:cNvPr id="7" name="TextBox 3">
            <a:extLst>
              <a:ext uri="{FF2B5EF4-FFF2-40B4-BE49-F238E27FC236}">
                <a16:creationId xmlns:a16="http://schemas.microsoft.com/office/drawing/2014/main" id="{59466FAC-1EB1-44CC-911C-A962BD573F92}"/>
              </a:ext>
            </a:extLst>
          </p:cNvPr>
          <p:cNvSpPr txBox="1">
            <a:spLocks noChangeArrowheads="1"/>
          </p:cNvSpPr>
          <p:nvPr/>
        </p:nvSpPr>
        <p:spPr bwMode="auto">
          <a:xfrm>
            <a:off x="442913" y="5486400"/>
            <a:ext cx="79454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Century Gothic" panose="020B0502020202020204" pitchFamily="34" charset="0"/>
            </a:endParaRPr>
          </a:p>
          <a:p>
            <a:pPr eaLnBrk="1" hangingPunct="1">
              <a:spcBef>
                <a:spcPct val="0"/>
              </a:spcBef>
              <a:buFontTx/>
              <a:buNone/>
            </a:pPr>
            <a:r>
              <a:rPr lang="en-US" altLang="en-US" sz="1800" dirty="0">
                <a:latin typeface="Century Gothic" panose="020B0502020202020204" pitchFamily="34" charset="0"/>
              </a:rPr>
              <a:t>Subject: GIS Studio</a:t>
            </a:r>
          </a:p>
          <a:p>
            <a:pPr eaLnBrk="1" hangingPunct="1">
              <a:spcBef>
                <a:spcPct val="0"/>
              </a:spcBef>
              <a:buFontTx/>
              <a:buNone/>
            </a:pPr>
            <a:r>
              <a:rPr lang="en-US" altLang="en-US" sz="1800" dirty="0">
                <a:latin typeface="Century Gothic" panose="020B0502020202020204" pitchFamily="34" charset="0"/>
              </a:rPr>
              <a:t>Topic: Applications of GIS in Urban Planning</a:t>
            </a:r>
          </a:p>
          <a:p>
            <a:pPr eaLnBrk="1" hangingPunct="1">
              <a:spcBef>
                <a:spcPct val="0"/>
              </a:spcBef>
              <a:buFontTx/>
              <a:buNone/>
            </a:pPr>
            <a:r>
              <a:rPr lang="en-US" altLang="en-US" sz="1800" dirty="0">
                <a:latin typeface="Century Gothic" panose="020B0502020202020204" pitchFamily="34" charset="0"/>
              </a:rPr>
              <a:t>Presented by: Pallavi Tiwari</a:t>
            </a:r>
          </a:p>
        </p:txBody>
      </p:sp>
      <p:pic>
        <p:nvPicPr>
          <p:cNvPr id="8" name="Picture 7">
            <a:extLst>
              <a:ext uri="{FF2B5EF4-FFF2-40B4-BE49-F238E27FC236}">
                <a16:creationId xmlns:a16="http://schemas.microsoft.com/office/drawing/2014/main" id="{F5C58DD9-B58B-420E-A376-DC11762359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0368" y="138546"/>
            <a:ext cx="16510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4055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6" descr="Urban Sprawl">
            <a:extLst>
              <a:ext uri="{FF2B5EF4-FFF2-40B4-BE49-F238E27FC236}">
                <a16:creationId xmlns:a16="http://schemas.microsoft.com/office/drawing/2014/main" id="{7BBBFBAB-1FE4-46FC-A688-E4EB973E99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57200"/>
            <a:ext cx="50292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013452D-E443-4938-A971-F3511DFB1056}"/>
              </a:ext>
            </a:extLst>
          </p:cNvPr>
          <p:cNvSpPr/>
          <p:nvPr/>
        </p:nvSpPr>
        <p:spPr>
          <a:xfrm>
            <a:off x="9601200" y="5638800"/>
            <a:ext cx="6096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5300" name="Rectangle 3">
            <a:extLst>
              <a:ext uri="{FF2B5EF4-FFF2-40B4-BE49-F238E27FC236}">
                <a16:creationId xmlns:a16="http://schemas.microsoft.com/office/drawing/2014/main" id="{57C0611B-BB06-4BD7-A3FE-DC21C8B6F853}"/>
              </a:ext>
            </a:extLst>
          </p:cNvPr>
          <p:cNvSpPr>
            <a:spLocks noChangeArrowheads="1"/>
          </p:cNvSpPr>
          <p:nvPr/>
        </p:nvSpPr>
        <p:spPr bwMode="auto">
          <a:xfrm>
            <a:off x="2057400" y="87314"/>
            <a:ext cx="6477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latin typeface="Calibri" panose="020F0502020204030204" pitchFamily="34" charset="0"/>
              </a:rPr>
              <a:t>Zone wise urban sprawl of Pune city in 2008: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a:extLst>
              <a:ext uri="{FF2B5EF4-FFF2-40B4-BE49-F238E27FC236}">
                <a16:creationId xmlns:a16="http://schemas.microsoft.com/office/drawing/2014/main" id="{66B8185A-C12F-4DD8-A811-1BCF10D69F4B}"/>
              </a:ext>
            </a:extLst>
          </p:cNvPr>
          <p:cNvSpPr>
            <a:spLocks noChangeArrowheads="1"/>
          </p:cNvSpPr>
          <p:nvPr/>
        </p:nvSpPr>
        <p:spPr bwMode="auto">
          <a:xfrm>
            <a:off x="394854" y="1614056"/>
            <a:ext cx="53911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solidFill>
                  <a:srgbClr val="002060"/>
                </a:solidFill>
                <a:latin typeface="Century Gothic" panose="020B0502020202020204" pitchFamily="34" charset="0"/>
                <a:cs typeface="Arial" panose="020B0604020202020204" pitchFamily="34" charset="0"/>
              </a:rPr>
              <a:t>Natural Resources Management</a:t>
            </a:r>
          </a:p>
          <a:p>
            <a:pPr eaLnBrk="1" hangingPunct="1"/>
            <a:endParaRPr lang="en-US" altLang="en-US" sz="2000" b="1" dirty="0">
              <a:latin typeface="Century Gothic" panose="020B0502020202020204" pitchFamily="34" charset="0"/>
              <a:cs typeface="Arial" panose="020B0604020202020204" pitchFamily="34" charset="0"/>
            </a:endParaRPr>
          </a:p>
          <a:p>
            <a:pPr eaLnBrk="1" hangingPunct="1"/>
            <a:r>
              <a:rPr lang="en-US" altLang="en-US" sz="2000" b="1" dirty="0">
                <a:latin typeface="Century Gothic" panose="020B0502020202020204" pitchFamily="34" charset="0"/>
                <a:cs typeface="Arial" panose="020B0604020202020204" pitchFamily="34" charset="0"/>
              </a:rPr>
              <a:t>-Resource assessment</a:t>
            </a:r>
          </a:p>
          <a:p>
            <a:pPr eaLnBrk="1" hangingPunct="1"/>
            <a:r>
              <a:rPr lang="en-US" altLang="en-US" sz="2000" b="1" dirty="0">
                <a:latin typeface="Century Gothic" panose="020B0502020202020204" pitchFamily="34" charset="0"/>
                <a:cs typeface="Arial" panose="020B0604020202020204" pitchFamily="34" charset="0"/>
              </a:rPr>
              <a:t>-Change detection</a:t>
            </a:r>
          </a:p>
          <a:p>
            <a:pPr eaLnBrk="1" hangingPunct="1"/>
            <a:r>
              <a:rPr lang="en-US" altLang="en-US" sz="2000" b="1" dirty="0">
                <a:latin typeface="Century Gothic" panose="020B0502020202020204" pitchFamily="34" charset="0"/>
                <a:cs typeface="Arial" panose="020B0604020202020204" pitchFamily="34" charset="0"/>
              </a:rPr>
              <a:t>-Suitability analysis</a:t>
            </a:r>
          </a:p>
          <a:p>
            <a:pPr eaLnBrk="1" hangingPunct="1"/>
            <a:r>
              <a:rPr lang="en-US" altLang="en-US" sz="2000" b="1" dirty="0">
                <a:latin typeface="Century Gothic" panose="020B0502020202020204" pitchFamily="34" charset="0"/>
                <a:cs typeface="Arial" panose="020B0604020202020204" pitchFamily="34" charset="0"/>
              </a:rPr>
              <a:t>-Scenario study</a:t>
            </a:r>
          </a:p>
          <a:p>
            <a:pPr eaLnBrk="1" hangingPunct="1"/>
            <a:r>
              <a:rPr lang="en-US" altLang="en-US" sz="2000" b="1" dirty="0">
                <a:latin typeface="Century Gothic" panose="020B0502020202020204" pitchFamily="34" charset="0"/>
                <a:cs typeface="Arial" panose="020B0604020202020204" pitchFamily="34" charset="0"/>
              </a:rPr>
              <a:t>-Impact assessment</a:t>
            </a:r>
            <a:endParaRPr lang="en-US" altLang="en-US" sz="2000" dirty="0">
              <a:latin typeface="Century Gothic" panose="020B0502020202020204" pitchFamily="34" charset="0"/>
              <a:cs typeface="Arial" panose="020B0604020202020204" pitchFamily="34" charset="0"/>
            </a:endParaRPr>
          </a:p>
        </p:txBody>
      </p:sp>
      <p:pic>
        <p:nvPicPr>
          <p:cNvPr id="31747" name="Picture 2">
            <a:extLst>
              <a:ext uri="{FF2B5EF4-FFF2-40B4-BE49-F238E27FC236}">
                <a16:creationId xmlns:a16="http://schemas.microsoft.com/office/drawing/2014/main" id="{DD3EA6FE-8129-44F4-A6E1-DBC5398A27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0000" y="1230600"/>
            <a:ext cx="2643187"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3">
            <a:extLst>
              <a:ext uri="{FF2B5EF4-FFF2-40B4-BE49-F238E27FC236}">
                <a16:creationId xmlns:a16="http://schemas.microsoft.com/office/drawing/2014/main" id="{1753FFFA-4453-48DB-B510-63ACC400C0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0000" y="3364200"/>
            <a:ext cx="2687638"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4">
            <a:extLst>
              <a:ext uri="{FF2B5EF4-FFF2-40B4-BE49-F238E27FC236}">
                <a16:creationId xmlns:a16="http://schemas.microsoft.com/office/drawing/2014/main" id="{9851FC8B-B955-4C35-884B-AF64C40BB91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2014"/>
          <a:stretch/>
        </p:blipFill>
        <p:spPr bwMode="auto">
          <a:xfrm>
            <a:off x="5630866" y="3364200"/>
            <a:ext cx="3184525"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5">
            <a:extLst>
              <a:ext uri="{FF2B5EF4-FFF2-40B4-BE49-F238E27FC236}">
                <a16:creationId xmlns:a16="http://schemas.microsoft.com/office/drawing/2014/main" id="{660BB6CA-263B-4E5C-87D3-01E1D19062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3" y="1230600"/>
            <a:ext cx="3176588"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a:extLst>
              <a:ext uri="{FF2B5EF4-FFF2-40B4-BE49-F238E27FC236}">
                <a16:creationId xmlns:a16="http://schemas.microsoft.com/office/drawing/2014/main" id="{100C4CC7-F1CC-4F90-B070-75B855A73BFA}"/>
              </a:ext>
            </a:extLst>
          </p:cNvPr>
          <p:cNvSpPr txBox="1">
            <a:spLocks noChangeArrowheads="1"/>
          </p:cNvSpPr>
          <p:nvPr/>
        </p:nvSpPr>
        <p:spPr bwMode="auto">
          <a:xfrm>
            <a:off x="1752600" y="152400"/>
            <a:ext cx="7543800"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solidFill>
                  <a:srgbClr val="002060"/>
                </a:solidFill>
                <a:latin typeface="Century Gothic" panose="020B0502020202020204" pitchFamily="34" charset="0"/>
                <a:cs typeface="Arial" panose="020B0604020202020204" pitchFamily="34" charset="0"/>
              </a:rPr>
              <a:t>Natural Resources Management Applications</a:t>
            </a:r>
          </a:p>
          <a:p>
            <a:pPr eaLnBrk="1" hangingPunct="1"/>
            <a:endParaRPr lang="en-US" altLang="en-US" sz="2400" b="1" dirty="0">
              <a:solidFill>
                <a:srgbClr val="002060"/>
              </a:solidFill>
              <a:latin typeface="Century Gothic" panose="020B0502020202020204" pitchFamily="34" charset="0"/>
              <a:cs typeface="Arial" panose="020B0604020202020204" pitchFamily="34" charset="0"/>
            </a:endParaRPr>
          </a:p>
          <a:p>
            <a:pPr marL="342900" indent="-342900" eaLnBrk="1" hangingPunct="1">
              <a:spcBef>
                <a:spcPts val="600"/>
              </a:spcBef>
              <a:buFont typeface="Arial" panose="020B0604020202020204" pitchFamily="34" charset="0"/>
              <a:buChar char="•"/>
            </a:pPr>
            <a:r>
              <a:rPr lang="en-US" altLang="en-US" sz="2000" dirty="0">
                <a:latin typeface="Century Gothic" panose="020B0502020202020204" pitchFamily="34" charset="0"/>
                <a:cs typeface="Arial" panose="020B0604020202020204" pitchFamily="34" charset="0"/>
              </a:rPr>
              <a:t>Water Resources assessment</a:t>
            </a:r>
          </a:p>
          <a:p>
            <a:pPr marL="342900" indent="-342900" eaLnBrk="1" hangingPunct="1">
              <a:spcBef>
                <a:spcPts val="600"/>
              </a:spcBef>
              <a:buFont typeface="Arial" panose="020B0604020202020204" pitchFamily="34" charset="0"/>
              <a:buChar char="•"/>
            </a:pPr>
            <a:r>
              <a:rPr lang="en-US" altLang="en-US" sz="2000" dirty="0">
                <a:latin typeface="Century Gothic" panose="020B0502020202020204" pitchFamily="34" charset="0"/>
                <a:cs typeface="Arial" panose="020B0604020202020204" pitchFamily="34" charset="0"/>
              </a:rPr>
              <a:t>Land-use planning</a:t>
            </a:r>
          </a:p>
          <a:p>
            <a:pPr marL="342900" indent="-342900" eaLnBrk="1" hangingPunct="1">
              <a:spcBef>
                <a:spcPts val="600"/>
              </a:spcBef>
              <a:buFont typeface="Arial" panose="020B0604020202020204" pitchFamily="34" charset="0"/>
              <a:buChar char="•"/>
            </a:pPr>
            <a:r>
              <a:rPr lang="en-US" altLang="en-US" sz="2000" dirty="0">
                <a:latin typeface="Century Gothic" panose="020B0502020202020204" pitchFamily="34" charset="0"/>
                <a:cs typeface="Arial" panose="020B0604020202020204" pitchFamily="34" charset="0"/>
              </a:rPr>
              <a:t>Soil erosion potential evaluation</a:t>
            </a:r>
          </a:p>
          <a:p>
            <a:pPr marL="342900" indent="-342900" eaLnBrk="1" hangingPunct="1">
              <a:spcBef>
                <a:spcPts val="600"/>
              </a:spcBef>
              <a:buFont typeface="Arial" panose="020B0604020202020204" pitchFamily="34" charset="0"/>
              <a:buChar char="•"/>
            </a:pPr>
            <a:r>
              <a:rPr lang="en-US" altLang="en-US" sz="2000" dirty="0">
                <a:latin typeface="Century Gothic" panose="020B0502020202020204" pitchFamily="34" charset="0"/>
                <a:cs typeface="Arial" panose="020B0604020202020204" pitchFamily="34" charset="0"/>
              </a:rPr>
              <a:t>Watershed planning</a:t>
            </a:r>
          </a:p>
          <a:p>
            <a:pPr marL="342900" indent="-342900" eaLnBrk="1" hangingPunct="1">
              <a:spcBef>
                <a:spcPts val="600"/>
              </a:spcBef>
              <a:buFont typeface="Arial" panose="020B0604020202020204" pitchFamily="34" charset="0"/>
              <a:buChar char="•"/>
            </a:pPr>
            <a:r>
              <a:rPr lang="en-US" altLang="en-US" sz="2000" dirty="0">
                <a:latin typeface="Century Gothic" panose="020B0502020202020204" pitchFamily="34" charset="0"/>
                <a:cs typeface="Arial" panose="020B0604020202020204" pitchFamily="34" charset="0"/>
              </a:rPr>
              <a:t>Vegetation mapping </a:t>
            </a:r>
          </a:p>
          <a:p>
            <a:pPr marL="342900" indent="-342900" eaLnBrk="1" hangingPunct="1">
              <a:spcBef>
                <a:spcPts val="600"/>
              </a:spcBef>
              <a:buFont typeface="Arial" panose="020B0604020202020204" pitchFamily="34" charset="0"/>
              <a:buChar char="•"/>
            </a:pPr>
            <a:r>
              <a:rPr lang="en-US" altLang="en-US" sz="2000" dirty="0">
                <a:latin typeface="Century Gothic" panose="020B0502020202020204" pitchFamily="34" charset="0"/>
                <a:cs typeface="Arial" panose="020B0604020202020204" pitchFamily="34" charset="0"/>
              </a:rPr>
              <a:t>Ecosystem analysis </a:t>
            </a:r>
          </a:p>
          <a:p>
            <a:pPr marL="342900" indent="-342900" eaLnBrk="1" hangingPunct="1">
              <a:spcBef>
                <a:spcPts val="600"/>
              </a:spcBef>
              <a:buFont typeface="Arial" panose="020B0604020202020204" pitchFamily="34" charset="0"/>
              <a:buChar char="•"/>
            </a:pPr>
            <a:r>
              <a:rPr lang="en-US" altLang="en-US" sz="2000" dirty="0">
                <a:latin typeface="Century Gothic" panose="020B0502020202020204" pitchFamily="34" charset="0"/>
                <a:cs typeface="Arial" panose="020B0604020202020204" pitchFamily="34" charset="0"/>
              </a:rPr>
              <a:t>Conservation planning</a:t>
            </a:r>
          </a:p>
          <a:p>
            <a:pPr marL="342900" indent="-342900" eaLnBrk="1" hangingPunct="1">
              <a:spcBef>
                <a:spcPts val="600"/>
              </a:spcBef>
              <a:buFont typeface="Arial" panose="020B0604020202020204" pitchFamily="34" charset="0"/>
              <a:buChar char="•"/>
            </a:pPr>
            <a:r>
              <a:rPr lang="en-US" altLang="en-US" sz="2000" dirty="0">
                <a:latin typeface="Century Gothic" panose="020B0502020202020204" pitchFamily="34" charset="0"/>
                <a:cs typeface="Arial" panose="020B0604020202020204" pitchFamily="34" charset="0"/>
              </a:rPr>
              <a:t>Risk assessment</a:t>
            </a:r>
          </a:p>
          <a:p>
            <a:pPr marL="342900" indent="-342900" eaLnBrk="1" hangingPunct="1">
              <a:spcBef>
                <a:spcPts val="600"/>
              </a:spcBef>
              <a:buFont typeface="Arial" panose="020B0604020202020204" pitchFamily="34" charset="0"/>
              <a:buChar char="•"/>
            </a:pPr>
            <a:r>
              <a:rPr lang="en-US" altLang="en-US" sz="2000" dirty="0">
                <a:latin typeface="Century Gothic" panose="020B0502020202020204" pitchFamily="34" charset="0"/>
                <a:cs typeface="Arial" panose="020B0604020202020204" pitchFamily="34" charset="0"/>
              </a:rPr>
              <a:t>Coastal zone management and hazard mapping</a:t>
            </a:r>
          </a:p>
        </p:txBody>
      </p:sp>
      <p:pic>
        <p:nvPicPr>
          <p:cNvPr id="32771" name="Picture 4">
            <a:extLst>
              <a:ext uri="{FF2B5EF4-FFF2-40B4-BE49-F238E27FC236}">
                <a16:creationId xmlns:a16="http://schemas.microsoft.com/office/drawing/2014/main" id="{B0BA78C2-E048-4681-80CA-8A00ABE52C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1" y="1066800"/>
            <a:ext cx="2379663"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72" name="Group 6">
            <a:extLst>
              <a:ext uri="{FF2B5EF4-FFF2-40B4-BE49-F238E27FC236}">
                <a16:creationId xmlns:a16="http://schemas.microsoft.com/office/drawing/2014/main" id="{0AE27334-0837-4EC0-883B-C950DCE6D7A4}"/>
              </a:ext>
            </a:extLst>
          </p:cNvPr>
          <p:cNvGrpSpPr>
            <a:grpSpLocks/>
          </p:cNvGrpSpPr>
          <p:nvPr/>
        </p:nvGrpSpPr>
        <p:grpSpPr bwMode="auto">
          <a:xfrm>
            <a:off x="1752600" y="4632326"/>
            <a:ext cx="8610600" cy="1920875"/>
            <a:chOff x="381000" y="4114800"/>
            <a:chExt cx="8610600" cy="1920240"/>
          </a:xfrm>
        </p:grpSpPr>
        <p:pic>
          <p:nvPicPr>
            <p:cNvPr id="32773" name="Picture 2">
              <a:extLst>
                <a:ext uri="{FF2B5EF4-FFF2-40B4-BE49-F238E27FC236}">
                  <a16:creationId xmlns:a16="http://schemas.microsoft.com/office/drawing/2014/main" id="{1FD9BD40-17A7-47B6-AE61-88BBCCEE99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114800"/>
              <a:ext cx="2916588"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3">
              <a:extLst>
                <a:ext uri="{FF2B5EF4-FFF2-40B4-BE49-F238E27FC236}">
                  <a16:creationId xmlns:a16="http://schemas.microsoft.com/office/drawing/2014/main" id="{8F4B8B61-E6F8-4DE3-AF48-8930010C85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114800"/>
              <a:ext cx="3032903"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5">
              <a:extLst>
                <a:ext uri="{FF2B5EF4-FFF2-40B4-BE49-F238E27FC236}">
                  <a16:creationId xmlns:a16="http://schemas.microsoft.com/office/drawing/2014/main" id="{179DB562-860E-4BF2-AB3A-11CBECED0F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6280" y="4114800"/>
              <a:ext cx="256532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a:extLst>
              <a:ext uri="{FF2B5EF4-FFF2-40B4-BE49-F238E27FC236}">
                <a16:creationId xmlns:a16="http://schemas.microsoft.com/office/drawing/2014/main" id="{C009EFEE-0175-49B7-B624-43DCA363219C}"/>
              </a:ext>
            </a:extLst>
          </p:cNvPr>
          <p:cNvSpPr txBox="1">
            <a:spLocks noChangeArrowheads="1"/>
          </p:cNvSpPr>
          <p:nvPr/>
        </p:nvSpPr>
        <p:spPr bwMode="auto">
          <a:xfrm>
            <a:off x="1752600" y="152401"/>
            <a:ext cx="861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latin typeface="Century Gothic" panose="020B0502020202020204" pitchFamily="34" charset="0"/>
                <a:cs typeface="Arial" panose="020B0604020202020204" pitchFamily="34" charset="0"/>
              </a:rPr>
              <a:t>Disaster Management &amp; Mitigation</a:t>
            </a:r>
            <a:endParaRPr lang="en-US" altLang="en-US" sz="2400">
              <a:latin typeface="Century Gothic" panose="020B0502020202020204" pitchFamily="34" charset="0"/>
              <a:cs typeface="Arial" panose="020B0604020202020204" pitchFamily="34" charset="0"/>
            </a:endParaRPr>
          </a:p>
        </p:txBody>
      </p:sp>
      <p:sp>
        <p:nvSpPr>
          <p:cNvPr id="33795" name="TextBox 2">
            <a:extLst>
              <a:ext uri="{FF2B5EF4-FFF2-40B4-BE49-F238E27FC236}">
                <a16:creationId xmlns:a16="http://schemas.microsoft.com/office/drawing/2014/main" id="{E2F51EC2-63E0-486E-B59D-2EE4C539F0DA}"/>
              </a:ext>
            </a:extLst>
          </p:cNvPr>
          <p:cNvSpPr txBox="1">
            <a:spLocks noChangeArrowheads="1"/>
          </p:cNvSpPr>
          <p:nvPr/>
        </p:nvSpPr>
        <p:spPr bwMode="auto">
          <a:xfrm>
            <a:off x="1828800" y="990601"/>
            <a:ext cx="61722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600"/>
              </a:spcBef>
            </a:pPr>
            <a:r>
              <a:rPr lang="en-US" altLang="en-US" sz="2000">
                <a:latin typeface="Century Gothic" panose="020B0502020202020204" pitchFamily="34" charset="0"/>
                <a:cs typeface="Arial" panose="020B0604020202020204" pitchFamily="34" charset="0"/>
              </a:rPr>
              <a:t>•</a:t>
            </a:r>
            <a:r>
              <a:rPr lang="en-US" altLang="en-US" sz="2400">
                <a:latin typeface="Century Gothic" panose="020B0502020202020204" pitchFamily="34" charset="0"/>
                <a:cs typeface="Arial" panose="020B0604020202020204" pitchFamily="34" charset="0"/>
              </a:rPr>
              <a:t>Earthquakes</a:t>
            </a:r>
          </a:p>
          <a:p>
            <a:pPr eaLnBrk="1" hangingPunct="1">
              <a:spcBef>
                <a:spcPts val="600"/>
              </a:spcBef>
            </a:pPr>
            <a:r>
              <a:rPr lang="en-US" altLang="en-US" sz="2400">
                <a:latin typeface="Century Gothic" panose="020B0502020202020204" pitchFamily="34" charset="0"/>
                <a:cs typeface="Arial" panose="020B0604020202020204" pitchFamily="34" charset="0"/>
              </a:rPr>
              <a:t>•Drought</a:t>
            </a:r>
          </a:p>
          <a:p>
            <a:pPr eaLnBrk="1" hangingPunct="1">
              <a:spcBef>
                <a:spcPts val="600"/>
              </a:spcBef>
            </a:pPr>
            <a:r>
              <a:rPr lang="en-US" altLang="en-US" sz="2400">
                <a:latin typeface="Century Gothic" panose="020B0502020202020204" pitchFamily="34" charset="0"/>
                <a:cs typeface="Arial" panose="020B0604020202020204" pitchFamily="34" charset="0"/>
              </a:rPr>
              <a:t>•Fire</a:t>
            </a:r>
          </a:p>
          <a:p>
            <a:pPr eaLnBrk="1" hangingPunct="1">
              <a:spcBef>
                <a:spcPts val="600"/>
              </a:spcBef>
            </a:pPr>
            <a:r>
              <a:rPr lang="en-US" altLang="en-US" sz="2400">
                <a:latin typeface="Century Gothic" panose="020B0502020202020204" pitchFamily="34" charset="0"/>
                <a:cs typeface="Arial" panose="020B0604020202020204" pitchFamily="34" charset="0"/>
              </a:rPr>
              <a:t>•Flood &amp; Cyclones</a:t>
            </a:r>
          </a:p>
          <a:p>
            <a:pPr eaLnBrk="1" hangingPunct="1">
              <a:spcBef>
                <a:spcPts val="600"/>
              </a:spcBef>
            </a:pPr>
            <a:r>
              <a:rPr lang="en-US" altLang="en-US" sz="2400">
                <a:latin typeface="Century Gothic" panose="020B0502020202020204" pitchFamily="34" charset="0"/>
                <a:cs typeface="Arial" panose="020B0604020202020204" pitchFamily="34" charset="0"/>
              </a:rPr>
              <a:t>•Landslides &amp; Erosion</a:t>
            </a:r>
          </a:p>
          <a:p>
            <a:pPr eaLnBrk="1" hangingPunct="1"/>
            <a:r>
              <a:rPr lang="en-US" altLang="en-US" sz="2400">
                <a:latin typeface="Century Gothic" panose="020B0502020202020204" pitchFamily="34" charset="0"/>
                <a:cs typeface="Arial" panose="020B0604020202020204" pitchFamily="34" charset="0"/>
              </a:rPr>
              <a:t>•Volcano etc.</a:t>
            </a:r>
          </a:p>
          <a:p>
            <a:pPr eaLnBrk="1" hangingPunct="1"/>
            <a:endParaRPr lang="en-US" altLang="en-US">
              <a:latin typeface="Century Gothic" panose="020B0502020202020204" pitchFamily="34" charset="0"/>
              <a:cs typeface="Arial" panose="020B0604020202020204" pitchFamily="34" charset="0"/>
            </a:endParaRPr>
          </a:p>
        </p:txBody>
      </p:sp>
      <p:pic>
        <p:nvPicPr>
          <p:cNvPr id="33796" name="Picture 2">
            <a:extLst>
              <a:ext uri="{FF2B5EF4-FFF2-40B4-BE49-F238E27FC236}">
                <a16:creationId xmlns:a16="http://schemas.microsoft.com/office/drawing/2014/main" id="{D406321D-A343-4AD4-AD38-19036AA580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3810000"/>
            <a:ext cx="28432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3">
            <a:extLst>
              <a:ext uri="{FF2B5EF4-FFF2-40B4-BE49-F238E27FC236}">
                <a16:creationId xmlns:a16="http://schemas.microsoft.com/office/drawing/2014/main" id="{03CF2803-E8CF-411C-8155-388584903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5357" y="3810000"/>
            <a:ext cx="29098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4">
            <a:extLst>
              <a:ext uri="{FF2B5EF4-FFF2-40B4-BE49-F238E27FC236}">
                <a16:creationId xmlns:a16="http://schemas.microsoft.com/office/drawing/2014/main" id="{0B4AA567-DCDD-4D0D-AB0D-FCFFB6D937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8588" y="3810000"/>
            <a:ext cx="276701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6">
            <a:extLst>
              <a:ext uri="{FF2B5EF4-FFF2-40B4-BE49-F238E27FC236}">
                <a16:creationId xmlns:a16="http://schemas.microsoft.com/office/drawing/2014/main" id="{15EFE8D2-FF83-4E47-89FF-45F5E670B8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8201" y="609601"/>
            <a:ext cx="2055813"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a:extLst>
              <a:ext uri="{FF2B5EF4-FFF2-40B4-BE49-F238E27FC236}">
                <a16:creationId xmlns:a16="http://schemas.microsoft.com/office/drawing/2014/main" id="{B56E64EC-C01E-4EF8-B01B-C7D004A00B6F}"/>
              </a:ext>
            </a:extLst>
          </p:cNvPr>
          <p:cNvSpPr>
            <a:spLocks noChangeArrowheads="1"/>
          </p:cNvSpPr>
          <p:nvPr/>
        </p:nvSpPr>
        <p:spPr bwMode="auto">
          <a:xfrm>
            <a:off x="4953000" y="381001"/>
            <a:ext cx="195277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b="1">
                <a:latin typeface="Century Gothic" panose="020B0502020202020204" pitchFamily="34" charset="0"/>
                <a:cs typeface="Arial" panose="020B0604020202020204" pitchFamily="34" charset="0"/>
              </a:rPr>
              <a:t>Agriculture</a:t>
            </a:r>
            <a:endParaRPr lang="en-US" altLang="en-US" sz="2600">
              <a:latin typeface="Century Gothic" panose="020B0502020202020204" pitchFamily="34" charset="0"/>
              <a:cs typeface="Arial" panose="020B0604020202020204" pitchFamily="34" charset="0"/>
            </a:endParaRPr>
          </a:p>
        </p:txBody>
      </p:sp>
      <p:sp>
        <p:nvSpPr>
          <p:cNvPr id="49155" name="Rectangle 2">
            <a:extLst>
              <a:ext uri="{FF2B5EF4-FFF2-40B4-BE49-F238E27FC236}">
                <a16:creationId xmlns:a16="http://schemas.microsoft.com/office/drawing/2014/main" id="{F67EEC31-E3B6-4649-90AC-0718E0D3405C}"/>
              </a:ext>
            </a:extLst>
          </p:cNvPr>
          <p:cNvSpPr>
            <a:spLocks noChangeArrowheads="1"/>
          </p:cNvSpPr>
          <p:nvPr/>
        </p:nvSpPr>
        <p:spPr bwMode="auto">
          <a:xfrm>
            <a:off x="2057400" y="1143001"/>
            <a:ext cx="72390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eaLnBrk="1" hangingPunct="1">
              <a:spcBef>
                <a:spcPts val="600"/>
              </a:spcBef>
              <a:buFont typeface="Arial" panose="020B0604020202020204" pitchFamily="34" charset="0"/>
              <a:buChar char="•"/>
            </a:pPr>
            <a:r>
              <a:rPr lang="en-US" altLang="en-US" sz="2200" dirty="0">
                <a:latin typeface="Century Gothic" panose="020B0502020202020204" pitchFamily="34" charset="0"/>
                <a:cs typeface="Arial" panose="020B0604020202020204" pitchFamily="34" charset="0"/>
              </a:rPr>
              <a:t>Crop water requirement prediction</a:t>
            </a:r>
          </a:p>
          <a:p>
            <a:pPr marL="342900" indent="-342900" eaLnBrk="1" hangingPunct="1">
              <a:spcBef>
                <a:spcPts val="600"/>
              </a:spcBef>
              <a:buFont typeface="Arial" panose="020B0604020202020204" pitchFamily="34" charset="0"/>
              <a:buChar char="•"/>
            </a:pPr>
            <a:r>
              <a:rPr lang="en-US" altLang="en-US" sz="2200" dirty="0">
                <a:latin typeface="Century Gothic" panose="020B0502020202020204" pitchFamily="34" charset="0"/>
                <a:cs typeface="Arial" panose="020B0604020202020204" pitchFamily="34" charset="0"/>
              </a:rPr>
              <a:t>Crop acreage &amp; yield estimation</a:t>
            </a:r>
          </a:p>
          <a:p>
            <a:pPr marL="342900" indent="-342900" eaLnBrk="1" hangingPunct="1">
              <a:spcBef>
                <a:spcPts val="600"/>
              </a:spcBef>
              <a:buFont typeface="Arial" panose="020B0604020202020204" pitchFamily="34" charset="0"/>
              <a:buChar char="•"/>
            </a:pPr>
            <a:r>
              <a:rPr lang="en-US" altLang="en-US" sz="2200" dirty="0">
                <a:latin typeface="Century Gothic" panose="020B0502020202020204" pitchFamily="34" charset="0"/>
                <a:cs typeface="Arial" panose="020B0604020202020204" pitchFamily="34" charset="0"/>
              </a:rPr>
              <a:t>Crop condition assessment</a:t>
            </a:r>
          </a:p>
          <a:p>
            <a:pPr marL="342900" indent="-342900" eaLnBrk="1" hangingPunct="1">
              <a:spcBef>
                <a:spcPts val="600"/>
              </a:spcBef>
              <a:buFont typeface="Arial" panose="020B0604020202020204" pitchFamily="34" charset="0"/>
              <a:buChar char="•"/>
            </a:pPr>
            <a:r>
              <a:rPr lang="en-US" altLang="en-US" sz="2200" dirty="0">
                <a:latin typeface="Century Gothic" panose="020B0502020202020204" pitchFamily="34" charset="0"/>
                <a:cs typeface="Arial" panose="020B0604020202020204" pitchFamily="34" charset="0"/>
              </a:rPr>
              <a:t>Soil moisture evaluation</a:t>
            </a:r>
          </a:p>
          <a:p>
            <a:pPr marL="342900" indent="-342900" eaLnBrk="1" hangingPunct="1">
              <a:spcBef>
                <a:spcPts val="600"/>
              </a:spcBef>
              <a:buFont typeface="Arial" panose="020B0604020202020204" pitchFamily="34" charset="0"/>
              <a:buChar char="•"/>
            </a:pPr>
            <a:r>
              <a:rPr lang="en-US" altLang="en-US" sz="2200" dirty="0">
                <a:latin typeface="Century Gothic" panose="020B0502020202020204" pitchFamily="34" charset="0"/>
                <a:cs typeface="Arial" panose="020B0604020202020204" pitchFamily="34" charset="0"/>
              </a:rPr>
              <a:t>Suitability mapping</a:t>
            </a:r>
          </a:p>
        </p:txBody>
      </p:sp>
      <p:pic>
        <p:nvPicPr>
          <p:cNvPr id="49156" name="Picture 2">
            <a:extLst>
              <a:ext uri="{FF2B5EF4-FFF2-40B4-BE49-F238E27FC236}">
                <a16:creationId xmlns:a16="http://schemas.microsoft.com/office/drawing/2014/main" id="{538F934A-371E-4229-832B-B4947B0D5C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3763964"/>
            <a:ext cx="3857625"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3">
            <a:extLst>
              <a:ext uri="{FF2B5EF4-FFF2-40B4-BE49-F238E27FC236}">
                <a16:creationId xmlns:a16="http://schemas.microsoft.com/office/drawing/2014/main" id="{AF26D119-5803-40BA-B232-337BBA63E7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763964"/>
            <a:ext cx="3849688"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a:extLst>
              <a:ext uri="{FF2B5EF4-FFF2-40B4-BE49-F238E27FC236}">
                <a16:creationId xmlns:a16="http://schemas.microsoft.com/office/drawing/2014/main" id="{C4D2057A-D270-461E-B3A6-DC4091CDECAA}"/>
              </a:ext>
            </a:extLst>
          </p:cNvPr>
          <p:cNvSpPr>
            <a:spLocks noChangeArrowheads="1"/>
          </p:cNvSpPr>
          <p:nvPr/>
        </p:nvSpPr>
        <p:spPr bwMode="auto">
          <a:xfrm>
            <a:off x="4724401" y="228601"/>
            <a:ext cx="19976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latin typeface="Century Gothic" panose="020B0502020202020204" pitchFamily="34" charset="0"/>
                <a:cs typeface="Arial" panose="020B0604020202020204" pitchFamily="34" charset="0"/>
              </a:rPr>
              <a:t>Business GIS</a:t>
            </a:r>
            <a:endParaRPr lang="en-US" altLang="en-US" sz="2400">
              <a:latin typeface="Century Gothic" panose="020B0502020202020204" pitchFamily="34" charset="0"/>
              <a:cs typeface="Arial" panose="020B0604020202020204" pitchFamily="34" charset="0"/>
            </a:endParaRPr>
          </a:p>
        </p:txBody>
      </p:sp>
      <p:sp>
        <p:nvSpPr>
          <p:cNvPr id="50179" name="Rectangle 2">
            <a:extLst>
              <a:ext uri="{FF2B5EF4-FFF2-40B4-BE49-F238E27FC236}">
                <a16:creationId xmlns:a16="http://schemas.microsoft.com/office/drawing/2014/main" id="{D3BFB028-D270-405B-955A-3B26A539E564}"/>
              </a:ext>
            </a:extLst>
          </p:cNvPr>
          <p:cNvSpPr>
            <a:spLocks noChangeArrowheads="1"/>
          </p:cNvSpPr>
          <p:nvPr/>
        </p:nvSpPr>
        <p:spPr bwMode="auto">
          <a:xfrm>
            <a:off x="1981200" y="838201"/>
            <a:ext cx="60198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600"/>
              </a:spcBef>
            </a:pPr>
            <a:r>
              <a:rPr lang="en-US" altLang="en-US" sz="2000" dirty="0">
                <a:latin typeface="Century Gothic" panose="020B0502020202020204" pitchFamily="34" charset="0"/>
                <a:cs typeface="Arial" panose="020B0604020202020204" pitchFamily="34" charset="0"/>
              </a:rPr>
              <a:t>• Supply Chain Management</a:t>
            </a:r>
          </a:p>
          <a:p>
            <a:pPr eaLnBrk="1" hangingPunct="1">
              <a:spcBef>
                <a:spcPts val="600"/>
              </a:spcBef>
            </a:pPr>
            <a:r>
              <a:rPr lang="en-US" altLang="en-US" sz="2000" dirty="0">
                <a:latin typeface="Century Gothic" panose="020B0502020202020204" pitchFamily="34" charset="0"/>
                <a:cs typeface="Arial" panose="020B0604020202020204" pitchFamily="34" charset="0"/>
              </a:rPr>
              <a:t>• Marketing</a:t>
            </a:r>
          </a:p>
          <a:p>
            <a:pPr eaLnBrk="1" hangingPunct="1">
              <a:spcBef>
                <a:spcPts val="600"/>
              </a:spcBef>
            </a:pPr>
            <a:r>
              <a:rPr lang="en-US" altLang="en-US" sz="2000" dirty="0">
                <a:latin typeface="Century Gothic" panose="020B0502020202020204" pitchFamily="34" charset="0"/>
                <a:cs typeface="Arial" panose="020B0604020202020204" pitchFamily="34" charset="0"/>
              </a:rPr>
              <a:t>• Site Selection</a:t>
            </a:r>
          </a:p>
          <a:p>
            <a:pPr eaLnBrk="1" hangingPunct="1">
              <a:spcBef>
                <a:spcPts val="600"/>
              </a:spcBef>
            </a:pPr>
            <a:r>
              <a:rPr lang="en-US" altLang="en-US" sz="2000" dirty="0">
                <a:latin typeface="Century Gothic" panose="020B0502020202020204" pitchFamily="34" charset="0"/>
                <a:cs typeface="Arial" panose="020B0604020202020204" pitchFamily="34" charset="0"/>
              </a:rPr>
              <a:t>• Consumer Management</a:t>
            </a:r>
          </a:p>
          <a:p>
            <a:pPr eaLnBrk="1" hangingPunct="1">
              <a:spcBef>
                <a:spcPts val="600"/>
              </a:spcBef>
            </a:pPr>
            <a:r>
              <a:rPr lang="en-US" altLang="en-US" sz="2000" dirty="0">
                <a:latin typeface="Century Gothic" panose="020B0502020202020204" pitchFamily="34" charset="0"/>
                <a:cs typeface="Arial" panose="020B0604020202020204" pitchFamily="34" charset="0"/>
              </a:rPr>
              <a:t>• Logistics</a:t>
            </a:r>
          </a:p>
          <a:p>
            <a:pPr eaLnBrk="1" hangingPunct="1">
              <a:spcBef>
                <a:spcPts val="600"/>
              </a:spcBef>
            </a:pPr>
            <a:r>
              <a:rPr lang="en-US" altLang="en-US" sz="2000" dirty="0">
                <a:latin typeface="Century Gothic" panose="020B0502020202020204" pitchFamily="34" charset="0"/>
                <a:cs typeface="Arial" panose="020B0604020202020204" pitchFamily="34" charset="0"/>
              </a:rPr>
              <a:t>• Intelligent Routing</a:t>
            </a:r>
          </a:p>
          <a:p>
            <a:pPr eaLnBrk="1" hangingPunct="1">
              <a:spcBef>
                <a:spcPts val="600"/>
              </a:spcBef>
            </a:pPr>
            <a:r>
              <a:rPr lang="en-US" altLang="en-US" sz="2000" dirty="0">
                <a:latin typeface="Century Gothic" panose="020B0502020202020204" pitchFamily="34" charset="0"/>
                <a:cs typeface="Arial" panose="020B0604020202020204" pitchFamily="34" charset="0"/>
              </a:rPr>
              <a:t>• Demographic Analysis</a:t>
            </a:r>
          </a:p>
          <a:p>
            <a:pPr eaLnBrk="1" hangingPunct="1">
              <a:spcBef>
                <a:spcPts val="600"/>
              </a:spcBef>
            </a:pPr>
            <a:endParaRPr lang="en-US" altLang="en-US" sz="2000" b="1" dirty="0">
              <a:latin typeface="Century Gothic" panose="020B0502020202020204" pitchFamily="34" charset="0"/>
              <a:cs typeface="Arial" panose="020B0604020202020204" pitchFamily="34" charset="0"/>
            </a:endParaRPr>
          </a:p>
          <a:p>
            <a:pPr eaLnBrk="1" hangingPunct="1">
              <a:spcBef>
                <a:spcPts val="600"/>
              </a:spcBef>
            </a:pPr>
            <a:r>
              <a:rPr lang="en-US" altLang="en-US" sz="2000" b="1" dirty="0">
                <a:latin typeface="Century Gothic" panose="020B0502020202020204" pitchFamily="34" charset="0"/>
                <a:cs typeface="Arial" panose="020B0604020202020204" pitchFamily="34" charset="0"/>
              </a:rPr>
              <a:t>Precisely GIS can be used for -</a:t>
            </a:r>
          </a:p>
          <a:p>
            <a:pPr eaLnBrk="1" hangingPunct="1">
              <a:spcBef>
                <a:spcPts val="600"/>
              </a:spcBef>
            </a:pPr>
            <a:r>
              <a:rPr lang="en-US" altLang="en-US" sz="2000" dirty="0">
                <a:latin typeface="Century Gothic" panose="020B0502020202020204" pitchFamily="34" charset="0"/>
                <a:cs typeface="Arial" panose="020B0604020202020204" pitchFamily="34" charset="0"/>
              </a:rPr>
              <a:t>• For detection of potential market.</a:t>
            </a:r>
          </a:p>
          <a:p>
            <a:pPr eaLnBrk="1" hangingPunct="1">
              <a:spcBef>
                <a:spcPts val="600"/>
              </a:spcBef>
            </a:pPr>
            <a:r>
              <a:rPr lang="en-US" altLang="en-US" sz="2000" dirty="0">
                <a:latin typeface="Century Gothic" panose="020B0502020202020204" pitchFamily="34" charset="0"/>
                <a:cs typeface="Arial" panose="020B0604020202020204" pitchFamily="34" charset="0"/>
              </a:rPr>
              <a:t>• </a:t>
            </a:r>
            <a:r>
              <a:rPr lang="en-US" altLang="en-US" sz="2000" b="1" dirty="0">
                <a:latin typeface="Century Gothic" panose="020B0502020202020204" pitchFamily="34" charset="0"/>
                <a:cs typeface="Arial" panose="020B0604020202020204" pitchFamily="34" charset="0"/>
              </a:rPr>
              <a:t>For detection of dealer / distributor network.</a:t>
            </a:r>
          </a:p>
          <a:p>
            <a:pPr eaLnBrk="1" hangingPunct="1">
              <a:spcBef>
                <a:spcPts val="600"/>
              </a:spcBef>
            </a:pPr>
            <a:r>
              <a:rPr lang="en-US" altLang="en-US" sz="2000" dirty="0">
                <a:latin typeface="Century Gothic" panose="020B0502020202020204" pitchFamily="34" charset="0"/>
                <a:cs typeface="Arial" panose="020B0604020202020204" pitchFamily="34" charset="0"/>
              </a:rPr>
              <a:t>• Zoning by market growth.</a:t>
            </a:r>
          </a:p>
          <a:p>
            <a:pPr eaLnBrk="1" hangingPunct="1">
              <a:spcBef>
                <a:spcPts val="600"/>
              </a:spcBef>
            </a:pPr>
            <a:r>
              <a:rPr lang="en-US" altLang="en-US" sz="2000" dirty="0">
                <a:latin typeface="Century Gothic" panose="020B0502020202020204" pitchFamily="34" charset="0"/>
                <a:cs typeface="Arial" panose="020B0604020202020204" pitchFamily="34" charset="0"/>
              </a:rPr>
              <a:t>• </a:t>
            </a:r>
            <a:r>
              <a:rPr lang="en-US" altLang="en-US" sz="2000" b="1" dirty="0">
                <a:latin typeface="Century Gothic" panose="020B0502020202020204" pitchFamily="34" charset="0"/>
                <a:cs typeface="Arial" panose="020B0604020202020204" pitchFamily="34" charset="0"/>
              </a:rPr>
              <a:t>For strategy planning in case of market analysis for launch of products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8DCDBAF1-001B-46B8-BF8B-BD70A35B2BDA}"/>
              </a:ext>
            </a:extLst>
          </p:cNvPr>
          <p:cNvSpPr>
            <a:spLocks noChangeArrowheads="1"/>
          </p:cNvSpPr>
          <p:nvPr/>
        </p:nvSpPr>
        <p:spPr bwMode="auto">
          <a:xfrm>
            <a:off x="3073400" y="152401"/>
            <a:ext cx="48413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latin typeface="Century Gothic" panose="020B0502020202020204" pitchFamily="34" charset="0"/>
                <a:cs typeface="Arial" panose="020B0604020202020204" pitchFamily="34" charset="0"/>
              </a:rPr>
              <a:t>Urban Planning &amp; Development</a:t>
            </a:r>
            <a:endParaRPr lang="en-US" altLang="en-US" sz="2400">
              <a:latin typeface="Century Gothic" panose="020B0502020202020204" pitchFamily="34" charset="0"/>
              <a:cs typeface="Arial" panose="020B0604020202020204" pitchFamily="34" charset="0"/>
            </a:endParaRPr>
          </a:p>
        </p:txBody>
      </p:sp>
      <p:sp>
        <p:nvSpPr>
          <p:cNvPr id="51203" name="Rectangle 3">
            <a:extLst>
              <a:ext uri="{FF2B5EF4-FFF2-40B4-BE49-F238E27FC236}">
                <a16:creationId xmlns:a16="http://schemas.microsoft.com/office/drawing/2014/main" id="{CC1846BB-C55C-4E30-99AC-045E32BE847A}"/>
              </a:ext>
            </a:extLst>
          </p:cNvPr>
          <p:cNvSpPr>
            <a:spLocks noChangeArrowheads="1"/>
          </p:cNvSpPr>
          <p:nvPr/>
        </p:nvSpPr>
        <p:spPr bwMode="auto">
          <a:xfrm>
            <a:off x="1981200" y="685800"/>
            <a:ext cx="7924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buFont typeface="Wingdings" panose="05000000000000000000" pitchFamily="2" charset="2"/>
              <a:buChar char="ü"/>
            </a:pPr>
            <a:r>
              <a:rPr lang="en-US" altLang="en-US">
                <a:latin typeface="Century Gothic" panose="020B0502020202020204" pitchFamily="34" charset="0"/>
              </a:rPr>
              <a:t> </a:t>
            </a:r>
            <a:r>
              <a:rPr lang="en-US" altLang="en-US" sz="2000" b="1">
                <a:latin typeface="Century Gothic" panose="020B0502020202020204" pitchFamily="34" charset="0"/>
                <a:cs typeface="Arial" panose="020B0604020202020204" pitchFamily="34" charset="0"/>
              </a:rPr>
              <a:t>Urban sprawl analysis</a:t>
            </a:r>
          </a:p>
          <a:p>
            <a:pPr eaLnBrk="1" hangingPunct="1">
              <a:lnSpc>
                <a:spcPct val="150000"/>
              </a:lnSpc>
              <a:buFont typeface="Wingdings" panose="05000000000000000000" pitchFamily="2" charset="2"/>
              <a:buChar char="ü"/>
            </a:pPr>
            <a:r>
              <a:rPr lang="en-US" altLang="en-US" sz="2000" b="1">
                <a:latin typeface="Century Gothic" panose="020B0502020202020204" pitchFamily="34" charset="0"/>
                <a:cs typeface="Arial" panose="020B0604020202020204" pitchFamily="34" charset="0"/>
              </a:rPr>
              <a:t> Cadastral mapping &amp; land management</a:t>
            </a:r>
          </a:p>
          <a:p>
            <a:pPr eaLnBrk="1" hangingPunct="1">
              <a:lnSpc>
                <a:spcPct val="150000"/>
              </a:lnSpc>
              <a:buFont typeface="Wingdings" panose="05000000000000000000" pitchFamily="2" charset="2"/>
              <a:buChar char="ü"/>
            </a:pPr>
            <a:r>
              <a:rPr lang="en-US" altLang="en-US" sz="2000" b="1">
                <a:latin typeface="Century Gothic" panose="020B0502020202020204" pitchFamily="34" charset="0"/>
                <a:cs typeface="Arial" panose="020B0604020202020204" pitchFamily="34" charset="0"/>
              </a:rPr>
              <a:t> Land use / land cover mapping &amp; analysis</a:t>
            </a:r>
          </a:p>
          <a:p>
            <a:pPr eaLnBrk="1" hangingPunct="1">
              <a:lnSpc>
                <a:spcPct val="150000"/>
              </a:lnSpc>
              <a:buFont typeface="Wingdings" panose="05000000000000000000" pitchFamily="2" charset="2"/>
              <a:buChar char="ü"/>
            </a:pPr>
            <a:r>
              <a:rPr lang="en-US" altLang="en-US" sz="2000" b="1">
                <a:latin typeface="Century Gothic" panose="020B0502020202020204" pitchFamily="34" charset="0"/>
                <a:cs typeface="Arial" panose="020B0604020202020204" pitchFamily="34" charset="0"/>
              </a:rPr>
              <a:t>  Site selection</a:t>
            </a:r>
          </a:p>
        </p:txBody>
      </p:sp>
      <p:pic>
        <p:nvPicPr>
          <p:cNvPr id="51204" name="Picture 2">
            <a:extLst>
              <a:ext uri="{FF2B5EF4-FFF2-40B4-BE49-F238E27FC236}">
                <a16:creationId xmlns:a16="http://schemas.microsoft.com/office/drawing/2014/main" id="{08D2CAA5-5C4C-4844-83D1-84133BD91F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6012" y="2944019"/>
            <a:ext cx="4879975"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Shannon_1980">
            <a:extLst>
              <a:ext uri="{FF2B5EF4-FFF2-40B4-BE49-F238E27FC236}">
                <a16:creationId xmlns:a16="http://schemas.microsoft.com/office/drawing/2014/main" id="{312BED6C-CA7B-4F7A-99F5-47CB86FFCB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838200"/>
            <a:ext cx="4241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3" descr="Shannon_2008">
            <a:extLst>
              <a:ext uri="{FF2B5EF4-FFF2-40B4-BE49-F238E27FC236}">
                <a16:creationId xmlns:a16="http://schemas.microsoft.com/office/drawing/2014/main" id="{4F68411E-BCFE-48BF-85A3-4D37813B2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0" y="838200"/>
            <a:ext cx="4241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a:extLst>
              <a:ext uri="{FF2B5EF4-FFF2-40B4-BE49-F238E27FC236}">
                <a16:creationId xmlns:a16="http://schemas.microsoft.com/office/drawing/2014/main" id="{1945B2F4-EFCD-4D99-95DC-00D077E75CAF}"/>
              </a:ext>
            </a:extLst>
          </p:cNvPr>
          <p:cNvSpPr>
            <a:spLocks noChangeArrowheads="1"/>
          </p:cNvSpPr>
          <p:nvPr/>
        </p:nvSpPr>
        <p:spPr bwMode="auto">
          <a:xfrm>
            <a:off x="1905000" y="228600"/>
            <a:ext cx="55182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latin typeface="Calibri" panose="020F0502020204030204" pitchFamily="34" charset="0"/>
              </a:rPr>
              <a:t>Growth of urban built-up density from 1979-80 to 2008.</a:t>
            </a:r>
          </a:p>
        </p:txBody>
      </p:sp>
      <p:pic>
        <p:nvPicPr>
          <p:cNvPr id="54275" name="Picture 3" descr="Final urban built-up density 1980">
            <a:extLst>
              <a:ext uri="{FF2B5EF4-FFF2-40B4-BE49-F238E27FC236}">
                <a16:creationId xmlns:a16="http://schemas.microsoft.com/office/drawing/2014/main" id="{7CFF76F7-3827-495E-A9B1-CE3D5D7DB4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95400"/>
            <a:ext cx="4241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4" descr="urban built-up density 2008">
            <a:extLst>
              <a:ext uri="{FF2B5EF4-FFF2-40B4-BE49-F238E27FC236}">
                <a16:creationId xmlns:a16="http://schemas.microsoft.com/office/drawing/2014/main" id="{C8BEB23B-110B-4EC2-821E-9AFC765240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295400"/>
            <a:ext cx="4241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Box 6">
            <a:extLst>
              <a:ext uri="{FF2B5EF4-FFF2-40B4-BE49-F238E27FC236}">
                <a16:creationId xmlns:a16="http://schemas.microsoft.com/office/drawing/2014/main" id="{F07CAAEE-A478-4ACB-B306-03DD58357AD0}"/>
              </a:ext>
            </a:extLst>
          </p:cNvPr>
          <p:cNvSpPr txBox="1">
            <a:spLocks noChangeArrowheads="1"/>
          </p:cNvSpPr>
          <p:nvPr/>
        </p:nvSpPr>
        <p:spPr bwMode="auto">
          <a:xfrm>
            <a:off x="1752600" y="609601"/>
            <a:ext cx="830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1200">
                <a:latin typeface="Calibri" panose="020F0502020204030204" pitchFamily="34" charset="0"/>
              </a:rPr>
              <a:t>The zone wise study is not sufficient to notice the urban sprawl, while the concentric circle of 1km interval approach is more appropriate for identifying the urban growth as well as its dispersion. There is lot of variation in urban development between the multiple buffer rings.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TotalTime>
  <Words>268</Words>
  <Application>Microsoft Office PowerPoint</Application>
  <PresentationFormat>Widescreen</PresentationFormat>
  <Paragraphs>59</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Pallavi Tiwari</dc:creator>
  <cp:lastModifiedBy>Pallavi Tiwari</cp:lastModifiedBy>
  <cp:revision>25</cp:revision>
  <dcterms:created xsi:type="dcterms:W3CDTF">2020-01-17T14:25:40Z</dcterms:created>
  <dcterms:modified xsi:type="dcterms:W3CDTF">2022-01-21T09:42:40Z</dcterms:modified>
</cp:coreProperties>
</file>