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jpg"/>
  <Override PartName="/ppt/media/image5.jpg" ContentType="image/jpg"/>
  <Override PartName="/ppt/media/image6.jpg" ContentType="image/jpg"/>
  <Override PartName="/ppt/media/image7.jpg" ContentType="image/jpg"/>
  <Override PartName="/ppt/media/image8.jpg" ContentType="image/jpg"/>
  <Override PartName="/ppt/media/image9.jpg" ContentType="image/jpg"/>
  <Override PartName="/ppt/media/image10.jpg" ContentType="image/jpg"/>
  <Override PartName="/ppt/media/image11.jpg" ContentType="image/jpg"/>
  <Override PartName="/ppt/media/image12.jpg" ContentType="image/jpg"/>
  <Override PartName="/ppt/media/image13.jpg" ContentType="image/jpg"/>
  <Override PartName="/ppt/media/image14.jpg" ContentType="image/jpg"/>
  <Override PartName="/ppt/media/image15.jpg" ContentType="image/jpg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9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ish singh" userId="d599cdbcd0ed2213" providerId="LiveId" clId="{06AF7545-6A01-41E7-B4BB-7093410C7624}"/>
    <pc:docChg chg="undo custSel addSld delSld modSld sldOrd">
      <pc:chgData name="manish singh" userId="d599cdbcd0ed2213" providerId="LiveId" clId="{06AF7545-6A01-41E7-B4BB-7093410C7624}" dt="2022-09-08T08:04:43.285" v="74" actId="20577"/>
      <pc:docMkLst>
        <pc:docMk/>
      </pc:docMkLst>
      <pc:sldChg chg="addSp delSp modSp mod ord">
        <pc:chgData name="manish singh" userId="d599cdbcd0ed2213" providerId="LiveId" clId="{06AF7545-6A01-41E7-B4BB-7093410C7624}" dt="2022-09-08T08:02:41.611" v="41" actId="1076"/>
        <pc:sldMkLst>
          <pc:docMk/>
          <pc:sldMk cId="0" sldId="256"/>
        </pc:sldMkLst>
        <pc:spChg chg="add del">
          <ac:chgData name="manish singh" userId="d599cdbcd0ed2213" providerId="LiveId" clId="{06AF7545-6A01-41E7-B4BB-7093410C7624}" dt="2022-09-08T08:02:12.310" v="34" actId="478"/>
          <ac:spMkLst>
            <pc:docMk/>
            <pc:sldMk cId="0" sldId="256"/>
            <ac:spMk id="5" creationId="{00000000-0000-0000-0000-000000000000}"/>
          </ac:spMkLst>
        </pc:spChg>
        <pc:spChg chg="mod">
          <ac:chgData name="manish singh" userId="d599cdbcd0ed2213" providerId="LiveId" clId="{06AF7545-6A01-41E7-B4BB-7093410C7624}" dt="2022-09-08T08:02:41.611" v="41" actId="1076"/>
          <ac:spMkLst>
            <pc:docMk/>
            <pc:sldMk cId="0" sldId="256"/>
            <ac:spMk id="17" creationId="{00000000-0000-0000-0000-000000000000}"/>
          </ac:spMkLst>
        </pc:spChg>
        <pc:spChg chg="del">
          <ac:chgData name="manish singh" userId="d599cdbcd0ed2213" providerId="LiveId" clId="{06AF7545-6A01-41E7-B4BB-7093410C7624}" dt="2022-09-08T08:02:33.981" v="40" actId="478"/>
          <ac:spMkLst>
            <pc:docMk/>
            <pc:sldMk cId="0" sldId="256"/>
            <ac:spMk id="18" creationId="{00000000-0000-0000-0000-000000000000}"/>
          </ac:spMkLst>
        </pc:spChg>
        <pc:grpChg chg="add del">
          <ac:chgData name="manish singh" userId="d599cdbcd0ed2213" providerId="LiveId" clId="{06AF7545-6A01-41E7-B4BB-7093410C7624}" dt="2022-09-08T08:02:12.701" v="35" actId="478"/>
          <ac:grpSpMkLst>
            <pc:docMk/>
            <pc:sldMk cId="0" sldId="256"/>
            <ac:grpSpMk id="10" creationId="{00000000-0000-0000-0000-000000000000}"/>
          </ac:grpSpMkLst>
        </pc:grpChg>
        <pc:picChg chg="del">
          <ac:chgData name="manish singh" userId="d599cdbcd0ed2213" providerId="LiveId" clId="{06AF7545-6A01-41E7-B4BB-7093410C7624}" dt="2022-09-08T08:02:15.882" v="36" actId="478"/>
          <ac:picMkLst>
            <pc:docMk/>
            <pc:sldMk cId="0" sldId="256"/>
            <ac:picMk id="12" creationId="{00000000-0000-0000-0000-000000000000}"/>
          </ac:picMkLst>
        </pc:picChg>
        <pc:picChg chg="mod">
          <ac:chgData name="manish singh" userId="d599cdbcd0ed2213" providerId="LiveId" clId="{06AF7545-6A01-41E7-B4BB-7093410C7624}" dt="2022-09-08T08:02:21.470" v="37" actId="1076"/>
          <ac:picMkLst>
            <pc:docMk/>
            <pc:sldMk cId="0" sldId="256"/>
            <ac:picMk id="19" creationId="{00000000-0000-0000-0000-000000000000}"/>
          </ac:picMkLst>
        </pc:picChg>
      </pc:sldChg>
      <pc:sldChg chg="modSp mod">
        <pc:chgData name="manish singh" userId="d599cdbcd0ed2213" providerId="LiveId" clId="{06AF7545-6A01-41E7-B4BB-7093410C7624}" dt="2022-09-08T08:02:55.112" v="43" actId="1076"/>
        <pc:sldMkLst>
          <pc:docMk/>
          <pc:sldMk cId="0" sldId="257"/>
        </pc:sldMkLst>
        <pc:picChg chg="mod">
          <ac:chgData name="manish singh" userId="d599cdbcd0ed2213" providerId="LiveId" clId="{06AF7545-6A01-41E7-B4BB-7093410C7624}" dt="2022-09-08T08:02:55.112" v="43" actId="1076"/>
          <ac:picMkLst>
            <pc:docMk/>
            <pc:sldMk cId="0" sldId="257"/>
            <ac:picMk id="5" creationId="{00000000-0000-0000-0000-000000000000}"/>
          </ac:picMkLst>
        </pc:picChg>
      </pc:sldChg>
      <pc:sldChg chg="modSp mod">
        <pc:chgData name="manish singh" userId="d599cdbcd0ed2213" providerId="LiveId" clId="{06AF7545-6A01-41E7-B4BB-7093410C7624}" dt="2022-09-08T08:03:12.878" v="48" actId="1076"/>
        <pc:sldMkLst>
          <pc:docMk/>
          <pc:sldMk cId="0" sldId="258"/>
        </pc:sldMkLst>
        <pc:spChg chg="mod">
          <ac:chgData name="manish singh" userId="d599cdbcd0ed2213" providerId="LiveId" clId="{06AF7545-6A01-41E7-B4BB-7093410C7624}" dt="2022-09-08T08:03:05.788" v="45" actId="1076"/>
          <ac:spMkLst>
            <pc:docMk/>
            <pc:sldMk cId="0" sldId="258"/>
            <ac:spMk id="2" creationId="{00000000-0000-0000-0000-000000000000}"/>
          </ac:spMkLst>
        </pc:spChg>
        <pc:spChg chg="mod">
          <ac:chgData name="manish singh" userId="d599cdbcd0ed2213" providerId="LiveId" clId="{06AF7545-6A01-41E7-B4BB-7093410C7624}" dt="2022-09-08T08:03:12.878" v="48" actId="1076"/>
          <ac:spMkLst>
            <pc:docMk/>
            <pc:sldMk cId="0" sldId="258"/>
            <ac:spMk id="3" creationId="{00000000-0000-0000-0000-000000000000}"/>
          </ac:spMkLst>
        </pc:spChg>
        <pc:picChg chg="mod">
          <ac:chgData name="manish singh" userId="d599cdbcd0ed2213" providerId="LiveId" clId="{06AF7545-6A01-41E7-B4BB-7093410C7624}" dt="2022-09-08T08:03:10.428" v="47" actId="1076"/>
          <ac:picMkLst>
            <pc:docMk/>
            <pc:sldMk cId="0" sldId="258"/>
            <ac:picMk id="4" creationId="{00000000-0000-0000-0000-000000000000}"/>
          </ac:picMkLst>
        </pc:picChg>
      </pc:sldChg>
      <pc:sldChg chg="modSp mod">
        <pc:chgData name="manish singh" userId="d599cdbcd0ed2213" providerId="LiveId" clId="{06AF7545-6A01-41E7-B4BB-7093410C7624}" dt="2022-09-08T08:03:17.022" v="49" actId="1076"/>
        <pc:sldMkLst>
          <pc:docMk/>
          <pc:sldMk cId="0" sldId="259"/>
        </pc:sldMkLst>
        <pc:spChg chg="mod">
          <ac:chgData name="manish singh" userId="d599cdbcd0ed2213" providerId="LiveId" clId="{06AF7545-6A01-41E7-B4BB-7093410C7624}" dt="2022-09-08T08:03:17.022" v="49" actId="1076"/>
          <ac:spMkLst>
            <pc:docMk/>
            <pc:sldMk cId="0" sldId="259"/>
            <ac:spMk id="2" creationId="{00000000-0000-0000-0000-000000000000}"/>
          </ac:spMkLst>
        </pc:spChg>
      </pc:sldChg>
      <pc:sldChg chg="modSp mod">
        <pc:chgData name="manish singh" userId="d599cdbcd0ed2213" providerId="LiveId" clId="{06AF7545-6A01-41E7-B4BB-7093410C7624}" dt="2022-09-08T08:03:27.554" v="52" actId="1076"/>
        <pc:sldMkLst>
          <pc:docMk/>
          <pc:sldMk cId="0" sldId="260"/>
        </pc:sldMkLst>
        <pc:spChg chg="mod">
          <ac:chgData name="manish singh" userId="d599cdbcd0ed2213" providerId="LiveId" clId="{06AF7545-6A01-41E7-B4BB-7093410C7624}" dt="2022-09-08T08:03:27.554" v="52" actId="1076"/>
          <ac:spMkLst>
            <pc:docMk/>
            <pc:sldMk cId="0" sldId="260"/>
            <ac:spMk id="2" creationId="{00000000-0000-0000-0000-000000000000}"/>
          </ac:spMkLst>
        </pc:spChg>
        <pc:spChg chg="mod">
          <ac:chgData name="manish singh" userId="d599cdbcd0ed2213" providerId="LiveId" clId="{06AF7545-6A01-41E7-B4BB-7093410C7624}" dt="2022-09-08T08:03:25.370" v="51" actId="1076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manish singh" userId="d599cdbcd0ed2213" providerId="LiveId" clId="{06AF7545-6A01-41E7-B4BB-7093410C7624}" dt="2022-09-08T08:03:50.905" v="58" actId="1076"/>
        <pc:sldMkLst>
          <pc:docMk/>
          <pc:sldMk cId="0" sldId="261"/>
        </pc:sldMkLst>
        <pc:spChg chg="mod">
          <ac:chgData name="manish singh" userId="d599cdbcd0ed2213" providerId="LiveId" clId="{06AF7545-6A01-41E7-B4BB-7093410C7624}" dt="2022-09-08T08:03:31.552" v="53" actId="14100"/>
          <ac:spMkLst>
            <pc:docMk/>
            <pc:sldMk cId="0" sldId="261"/>
            <ac:spMk id="2" creationId="{00000000-0000-0000-0000-000000000000}"/>
          </ac:spMkLst>
        </pc:spChg>
        <pc:spChg chg="mod">
          <ac:chgData name="manish singh" userId="d599cdbcd0ed2213" providerId="LiveId" clId="{06AF7545-6A01-41E7-B4BB-7093410C7624}" dt="2022-09-08T08:03:50.905" v="58" actId="1076"/>
          <ac:spMkLst>
            <pc:docMk/>
            <pc:sldMk cId="0" sldId="261"/>
            <ac:spMk id="3" creationId="{00000000-0000-0000-0000-000000000000}"/>
          </ac:spMkLst>
        </pc:spChg>
        <pc:spChg chg="mod">
          <ac:chgData name="manish singh" userId="d599cdbcd0ed2213" providerId="LiveId" clId="{06AF7545-6A01-41E7-B4BB-7093410C7624}" dt="2022-09-08T08:03:46.981" v="57" actId="1076"/>
          <ac:spMkLst>
            <pc:docMk/>
            <pc:sldMk cId="0" sldId="261"/>
            <ac:spMk id="4" creationId="{00000000-0000-0000-0000-000000000000}"/>
          </ac:spMkLst>
        </pc:spChg>
        <pc:spChg chg="mod">
          <ac:chgData name="manish singh" userId="d599cdbcd0ed2213" providerId="LiveId" clId="{06AF7545-6A01-41E7-B4BB-7093410C7624}" dt="2022-09-08T08:03:44.578" v="56" actId="1076"/>
          <ac:spMkLst>
            <pc:docMk/>
            <pc:sldMk cId="0" sldId="261"/>
            <ac:spMk id="5" creationId="{00000000-0000-0000-0000-000000000000}"/>
          </ac:spMkLst>
        </pc:spChg>
        <pc:spChg chg="mod">
          <ac:chgData name="manish singh" userId="d599cdbcd0ed2213" providerId="LiveId" clId="{06AF7545-6A01-41E7-B4BB-7093410C7624}" dt="2022-09-08T08:03:42.218" v="55" actId="1076"/>
          <ac:spMkLst>
            <pc:docMk/>
            <pc:sldMk cId="0" sldId="261"/>
            <ac:spMk id="6" creationId="{00000000-0000-0000-0000-000000000000}"/>
          </ac:spMkLst>
        </pc:spChg>
      </pc:sldChg>
      <pc:sldChg chg="modSp mod">
        <pc:chgData name="manish singh" userId="d599cdbcd0ed2213" providerId="LiveId" clId="{06AF7545-6A01-41E7-B4BB-7093410C7624}" dt="2022-09-08T08:03:57.654" v="60" actId="1076"/>
        <pc:sldMkLst>
          <pc:docMk/>
          <pc:sldMk cId="0" sldId="262"/>
        </pc:sldMkLst>
        <pc:spChg chg="mod">
          <ac:chgData name="manish singh" userId="d599cdbcd0ed2213" providerId="LiveId" clId="{06AF7545-6A01-41E7-B4BB-7093410C7624}" dt="2022-09-08T08:03:57.654" v="60" actId="1076"/>
          <ac:spMkLst>
            <pc:docMk/>
            <pc:sldMk cId="0" sldId="262"/>
            <ac:spMk id="2" creationId="{00000000-0000-0000-0000-000000000000}"/>
          </ac:spMkLst>
        </pc:spChg>
      </pc:sldChg>
      <pc:sldChg chg="modSp mod">
        <pc:chgData name="manish singh" userId="d599cdbcd0ed2213" providerId="LiveId" clId="{06AF7545-6A01-41E7-B4BB-7093410C7624}" dt="2022-09-08T08:04:03.611" v="62" actId="1076"/>
        <pc:sldMkLst>
          <pc:docMk/>
          <pc:sldMk cId="0" sldId="263"/>
        </pc:sldMkLst>
        <pc:spChg chg="mod">
          <ac:chgData name="manish singh" userId="d599cdbcd0ed2213" providerId="LiveId" clId="{06AF7545-6A01-41E7-B4BB-7093410C7624}" dt="2022-09-08T08:04:03.611" v="62" actId="1076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manish singh" userId="d599cdbcd0ed2213" providerId="LiveId" clId="{06AF7545-6A01-41E7-B4BB-7093410C7624}" dt="2022-09-08T08:04:08.916" v="64" actId="1076"/>
        <pc:sldMkLst>
          <pc:docMk/>
          <pc:sldMk cId="0" sldId="264"/>
        </pc:sldMkLst>
        <pc:spChg chg="mod">
          <ac:chgData name="manish singh" userId="d599cdbcd0ed2213" providerId="LiveId" clId="{06AF7545-6A01-41E7-B4BB-7093410C7624}" dt="2022-09-08T08:04:08.916" v="64" actId="1076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manish singh" userId="d599cdbcd0ed2213" providerId="LiveId" clId="{06AF7545-6A01-41E7-B4BB-7093410C7624}" dt="2022-09-08T08:04:16.699" v="67" actId="1076"/>
        <pc:sldMkLst>
          <pc:docMk/>
          <pc:sldMk cId="0" sldId="265"/>
        </pc:sldMkLst>
        <pc:spChg chg="mod">
          <ac:chgData name="manish singh" userId="d599cdbcd0ed2213" providerId="LiveId" clId="{06AF7545-6A01-41E7-B4BB-7093410C7624}" dt="2022-09-08T08:04:12.840" v="65" actId="1076"/>
          <ac:spMkLst>
            <pc:docMk/>
            <pc:sldMk cId="0" sldId="265"/>
            <ac:spMk id="2" creationId="{00000000-0000-0000-0000-000000000000}"/>
          </ac:spMkLst>
        </pc:spChg>
        <pc:spChg chg="mod">
          <ac:chgData name="manish singh" userId="d599cdbcd0ed2213" providerId="LiveId" clId="{06AF7545-6A01-41E7-B4BB-7093410C7624}" dt="2022-09-08T08:01:43.816" v="29"/>
          <ac:spMkLst>
            <pc:docMk/>
            <pc:sldMk cId="0" sldId="265"/>
            <ac:spMk id="3" creationId="{00000000-0000-0000-0000-000000000000}"/>
          </ac:spMkLst>
        </pc:spChg>
        <pc:picChg chg="mod">
          <ac:chgData name="manish singh" userId="d599cdbcd0ed2213" providerId="LiveId" clId="{06AF7545-6A01-41E7-B4BB-7093410C7624}" dt="2022-09-08T08:04:16.699" v="67" actId="1076"/>
          <ac:picMkLst>
            <pc:docMk/>
            <pc:sldMk cId="0" sldId="265"/>
            <ac:picMk id="4" creationId="{00000000-0000-0000-0000-000000000000}"/>
          </ac:picMkLst>
        </pc:picChg>
      </pc:sldChg>
      <pc:sldChg chg="modSp mod">
        <pc:chgData name="manish singh" userId="d599cdbcd0ed2213" providerId="LiveId" clId="{06AF7545-6A01-41E7-B4BB-7093410C7624}" dt="2022-09-08T08:04:43.285" v="74" actId="20577"/>
        <pc:sldMkLst>
          <pc:docMk/>
          <pc:sldMk cId="0" sldId="266"/>
        </pc:sldMkLst>
        <pc:spChg chg="mod">
          <ac:chgData name="manish singh" userId="d599cdbcd0ed2213" providerId="LiveId" clId="{06AF7545-6A01-41E7-B4BB-7093410C7624}" dt="2022-09-08T08:04:29.369" v="69" actId="1076"/>
          <ac:spMkLst>
            <pc:docMk/>
            <pc:sldMk cId="0" sldId="266"/>
            <ac:spMk id="2" creationId="{00000000-0000-0000-0000-000000000000}"/>
          </ac:spMkLst>
        </pc:spChg>
        <pc:spChg chg="mod">
          <ac:chgData name="manish singh" userId="d599cdbcd0ed2213" providerId="LiveId" clId="{06AF7545-6A01-41E7-B4BB-7093410C7624}" dt="2022-09-08T08:04:43.285" v="74" actId="20577"/>
          <ac:spMkLst>
            <pc:docMk/>
            <pc:sldMk cId="0" sldId="266"/>
            <ac:spMk id="3" creationId="{00000000-0000-0000-0000-000000000000}"/>
          </ac:spMkLst>
        </pc:spChg>
      </pc:sldChg>
      <pc:sldChg chg="del">
        <pc:chgData name="manish singh" userId="d599cdbcd0ed2213" providerId="LiveId" clId="{06AF7545-6A01-41E7-B4BB-7093410C7624}" dt="2022-09-08T08:02:00.295" v="31" actId="47"/>
        <pc:sldMkLst>
          <pc:docMk/>
          <pc:sldMk cId="0" sldId="267"/>
        </pc:sldMkLst>
      </pc:sldChg>
      <pc:sldChg chg="del">
        <pc:chgData name="manish singh" userId="d599cdbcd0ed2213" providerId="LiveId" clId="{06AF7545-6A01-41E7-B4BB-7093410C7624}" dt="2022-09-08T08:01:56.069" v="30" actId="47"/>
        <pc:sldMkLst>
          <pc:docMk/>
          <pc:sldMk cId="0" sldId="268"/>
        </pc:sldMkLst>
      </pc:sldChg>
      <pc:sldChg chg="modSp add mod">
        <pc:chgData name="manish singh" userId="d599cdbcd0ed2213" providerId="LiveId" clId="{06AF7545-6A01-41E7-B4BB-7093410C7624}" dt="2022-09-08T08:01:27.484" v="28" actId="1076"/>
        <pc:sldMkLst>
          <pc:docMk/>
          <pc:sldMk cId="0" sldId="295"/>
        </pc:sldMkLst>
        <pc:spChg chg="mod">
          <ac:chgData name="manish singh" userId="d599cdbcd0ed2213" providerId="LiveId" clId="{06AF7545-6A01-41E7-B4BB-7093410C7624}" dt="2022-09-08T08:01:19.134" v="26" actId="20577"/>
          <ac:spMkLst>
            <pc:docMk/>
            <pc:sldMk cId="0" sldId="295"/>
            <ac:spMk id="5122" creationId="{2AD0F066-3135-75C8-1616-BAB2AB9C62B9}"/>
          </ac:spMkLst>
        </pc:spChg>
        <pc:spChg chg="mod">
          <ac:chgData name="manish singh" userId="d599cdbcd0ed2213" providerId="LiveId" clId="{06AF7545-6A01-41E7-B4BB-7093410C7624}" dt="2022-09-08T08:01:23.770" v="27" actId="1076"/>
          <ac:spMkLst>
            <pc:docMk/>
            <pc:sldMk cId="0" sldId="295"/>
            <ac:spMk id="5124" creationId="{A985F5E1-655A-59A4-3188-61A97B21E6BD}"/>
          </ac:spMkLst>
        </pc:spChg>
        <pc:picChg chg="mod">
          <ac:chgData name="manish singh" userId="d599cdbcd0ed2213" providerId="LiveId" clId="{06AF7545-6A01-41E7-B4BB-7093410C7624}" dt="2022-09-08T08:01:27.484" v="28" actId="1076"/>
          <ac:picMkLst>
            <pc:docMk/>
            <pc:sldMk cId="0" sldId="295"/>
            <ac:picMk id="5123" creationId="{82B565D0-012D-8989-2296-8F38469C95AB}"/>
          </ac:picMkLst>
        </pc:picChg>
      </pc:sldChg>
      <pc:sldMasterChg chg="delSldLayout">
        <pc:chgData name="manish singh" userId="d599cdbcd0ed2213" providerId="LiveId" clId="{06AF7545-6A01-41E7-B4BB-7093410C7624}" dt="2022-09-08T08:01:56.069" v="30" actId="47"/>
        <pc:sldMasterMkLst>
          <pc:docMk/>
          <pc:sldMasterMk cId="3952519767" sldId="2147483666"/>
        </pc:sldMasterMkLst>
        <pc:sldLayoutChg chg="del">
          <pc:chgData name="manish singh" userId="d599cdbcd0ed2213" providerId="LiveId" clId="{06AF7545-6A01-41E7-B4BB-7093410C7624}" dt="2022-09-08T08:01:56.069" v="30" actId="47"/>
          <pc:sldLayoutMkLst>
            <pc:docMk/>
            <pc:sldMasterMk cId="3952519767" sldId="2147483666"/>
            <pc:sldLayoutMk cId="2533732626" sldId="214748367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70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490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103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376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06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193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258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420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330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96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808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51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2AD0F066-3135-75C8-1616-BAB2AB9C62B9}"/>
              </a:ext>
            </a:extLst>
          </p:cNvPr>
          <p:cNvSpPr txBox="1">
            <a:spLocks/>
          </p:cNvSpPr>
          <p:nvPr/>
        </p:nvSpPr>
        <p:spPr bwMode="auto">
          <a:xfrm>
            <a:off x="1447800" y="2446338"/>
            <a:ext cx="7010400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IN" altLang="en-US" sz="4800" b="1" u="sng" dirty="0">
                <a:latin typeface="Times New Roman" panose="02020603050405020304" pitchFamily="18" charset="0"/>
              </a:rPr>
              <a:t>Agricultural Evolution</a:t>
            </a:r>
            <a:endParaRPr lang="en-US" altLang="en-US" sz="4800" b="1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pic>
        <p:nvPicPr>
          <p:cNvPr id="5123" name="Picture 2">
            <a:extLst>
              <a:ext uri="{FF2B5EF4-FFF2-40B4-BE49-F238E27FC236}">
                <a16:creationId xmlns:a16="http://schemas.microsoft.com/office/drawing/2014/main" id="{82B565D0-012D-8989-2296-8F38469C9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09600"/>
            <a:ext cx="742950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1">
            <a:extLst>
              <a:ext uri="{FF2B5EF4-FFF2-40B4-BE49-F238E27FC236}">
                <a16:creationId xmlns:a16="http://schemas.microsoft.com/office/drawing/2014/main" id="{A985F5E1-655A-59A4-3188-61A97B21E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775" y="6096000"/>
            <a:ext cx="1981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IN" altLang="en-US" sz="1400" b="1" dirty="0">
                <a:latin typeface="Times New Roman" panose="02020603050405020304" pitchFamily="18" charset="0"/>
              </a:rPr>
              <a:t>Ar. Manish </a:t>
            </a:r>
            <a:r>
              <a:rPr lang="en-IN" altLang="en-US" sz="1400" b="1" dirty="0" err="1">
                <a:latin typeface="Times New Roman" panose="02020603050405020304" pitchFamily="18" charset="0"/>
              </a:rPr>
              <a:t>kumar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2416" y="914400"/>
            <a:ext cx="713231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Global</a:t>
            </a:r>
            <a:r>
              <a:rPr spc="-30" dirty="0"/>
              <a:t> </a:t>
            </a:r>
            <a:r>
              <a:rPr spc="-5" dirty="0"/>
              <a:t>Spread</a:t>
            </a:r>
            <a:r>
              <a:rPr spc="-15" dirty="0"/>
              <a:t> </a:t>
            </a:r>
            <a:r>
              <a:rPr dirty="0"/>
              <a:t>of</a:t>
            </a:r>
            <a:r>
              <a:rPr spc="-215" dirty="0"/>
              <a:t> </a:t>
            </a:r>
            <a:r>
              <a:rPr dirty="0"/>
              <a:t>Agriculture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2416" y="2265235"/>
            <a:ext cx="7132319" cy="344309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838200"/>
            <a:ext cx="360870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Fertile</a:t>
            </a:r>
            <a:r>
              <a:rPr sz="4000" spc="-45" dirty="0"/>
              <a:t> </a:t>
            </a:r>
            <a:r>
              <a:rPr sz="4000" spc="-5" dirty="0"/>
              <a:t>Crescent</a:t>
            </a:r>
            <a:endParaRPr sz="4000" dirty="0"/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 marR="450850" indent="-274320">
              <a:lnSpc>
                <a:spcPct val="100000"/>
              </a:lnSpc>
              <a:spcBef>
                <a:spcPts val="100"/>
              </a:spcBef>
            </a:pPr>
            <a:r>
              <a:rPr sz="1800" spc="-55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800" spc="50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pc="-5" dirty="0"/>
              <a:t>Southwest</a:t>
            </a:r>
            <a:r>
              <a:rPr spc="-120" dirty="0"/>
              <a:t> </a:t>
            </a:r>
            <a:r>
              <a:rPr spc="-5" dirty="0"/>
              <a:t>Asia,</a:t>
            </a:r>
            <a:r>
              <a:rPr spc="5" dirty="0"/>
              <a:t> </a:t>
            </a:r>
            <a:r>
              <a:rPr spc="-5" dirty="0"/>
              <a:t>present</a:t>
            </a:r>
            <a:r>
              <a:rPr dirty="0"/>
              <a:t> </a:t>
            </a:r>
            <a:r>
              <a:rPr spc="-5" dirty="0"/>
              <a:t>day</a:t>
            </a:r>
            <a:r>
              <a:rPr spc="10" dirty="0"/>
              <a:t> </a:t>
            </a:r>
            <a:r>
              <a:rPr dirty="0"/>
              <a:t>Iraq,</a:t>
            </a:r>
            <a:r>
              <a:rPr spc="-20" dirty="0"/>
              <a:t> </a:t>
            </a:r>
            <a:r>
              <a:rPr dirty="0"/>
              <a:t>Syria, </a:t>
            </a:r>
            <a:r>
              <a:rPr spc="5" dirty="0"/>
              <a:t> </a:t>
            </a:r>
            <a:r>
              <a:rPr spc="-5" dirty="0"/>
              <a:t>Israel/Palestine,</a:t>
            </a:r>
            <a:r>
              <a:rPr spc="20" dirty="0"/>
              <a:t> </a:t>
            </a:r>
            <a:r>
              <a:rPr spc="-5" dirty="0"/>
              <a:t>Jordan,</a:t>
            </a:r>
            <a:r>
              <a:rPr spc="10" dirty="0"/>
              <a:t> </a:t>
            </a:r>
            <a:r>
              <a:rPr spc="-5" dirty="0"/>
              <a:t>and</a:t>
            </a:r>
            <a:r>
              <a:rPr spc="20" dirty="0"/>
              <a:t> </a:t>
            </a:r>
            <a:r>
              <a:rPr spc="-5" dirty="0"/>
              <a:t>South</a:t>
            </a:r>
            <a:r>
              <a:rPr spc="-40" dirty="0"/>
              <a:t> Turkey.</a:t>
            </a:r>
            <a:endParaRPr sz="1800">
              <a:latin typeface="Microsoft Sans Serif"/>
              <a:cs typeface="Microsoft Sans Serif"/>
            </a:endParaRPr>
          </a:p>
          <a:p>
            <a:pPr marL="312420" marR="30480" indent="-274320">
              <a:lnSpc>
                <a:spcPct val="100000"/>
              </a:lnSpc>
              <a:spcBef>
                <a:spcPts val="580"/>
              </a:spcBef>
            </a:pPr>
            <a:r>
              <a:rPr sz="1800" spc="-55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800" spc="36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pc="-5" dirty="0"/>
              <a:t>Extraordinary variety </a:t>
            </a:r>
            <a:r>
              <a:rPr dirty="0"/>
              <a:t>of </a:t>
            </a:r>
            <a:r>
              <a:rPr spc="-10" dirty="0"/>
              <a:t>wild </a:t>
            </a:r>
            <a:r>
              <a:rPr spc="-5" dirty="0"/>
              <a:t>plants and </a:t>
            </a:r>
            <a:r>
              <a:rPr dirty="0"/>
              <a:t> </a:t>
            </a:r>
            <a:r>
              <a:rPr spc="-5" dirty="0"/>
              <a:t>animals.</a:t>
            </a:r>
            <a:r>
              <a:rPr spc="20" dirty="0"/>
              <a:t> </a:t>
            </a:r>
            <a:r>
              <a:rPr spc="-5" dirty="0"/>
              <a:t>–</a:t>
            </a:r>
            <a:r>
              <a:rPr dirty="0"/>
              <a:t> </a:t>
            </a:r>
            <a:r>
              <a:rPr spc="-30" dirty="0"/>
              <a:t>Was</a:t>
            </a:r>
            <a:r>
              <a:rPr spc="-10" dirty="0"/>
              <a:t> </a:t>
            </a:r>
            <a:r>
              <a:rPr dirty="0"/>
              <a:t>the </a:t>
            </a:r>
            <a:r>
              <a:rPr spc="-5" dirty="0"/>
              <a:t>site</a:t>
            </a:r>
            <a:r>
              <a:rPr dirty="0"/>
              <a:t> of</a:t>
            </a:r>
            <a:r>
              <a:rPr spc="-15" dirty="0"/>
              <a:t> </a:t>
            </a:r>
            <a:r>
              <a:rPr spc="-5" dirty="0"/>
              <a:t>many</a:t>
            </a:r>
            <a:r>
              <a:rPr spc="5" dirty="0"/>
              <a:t> </a:t>
            </a:r>
            <a:r>
              <a:rPr spc="-5" dirty="0"/>
              <a:t>significant </a:t>
            </a:r>
            <a:r>
              <a:rPr dirty="0"/>
              <a:t> </a:t>
            </a:r>
            <a:r>
              <a:rPr spc="-5" dirty="0"/>
              <a:t>processes</a:t>
            </a:r>
            <a:r>
              <a:rPr spc="10" dirty="0"/>
              <a:t> </a:t>
            </a:r>
            <a:r>
              <a:rPr spc="-5" dirty="0"/>
              <a:t>in early</a:t>
            </a:r>
            <a:r>
              <a:rPr spc="15" dirty="0"/>
              <a:t> </a:t>
            </a:r>
            <a:r>
              <a:rPr spc="-15" dirty="0"/>
              <a:t>World</a:t>
            </a:r>
            <a:r>
              <a:rPr spc="5" dirty="0"/>
              <a:t> </a:t>
            </a:r>
            <a:r>
              <a:rPr spc="-25" dirty="0"/>
              <a:t>History,</a:t>
            </a:r>
            <a:r>
              <a:rPr spc="5" dirty="0"/>
              <a:t> </a:t>
            </a:r>
            <a:r>
              <a:rPr spc="-5" dirty="0"/>
              <a:t>including</a:t>
            </a:r>
            <a:r>
              <a:rPr spc="50" dirty="0"/>
              <a:t> </a:t>
            </a:r>
            <a:r>
              <a:rPr dirty="0"/>
              <a:t>the </a:t>
            </a:r>
            <a:r>
              <a:rPr spc="-650" dirty="0"/>
              <a:t> </a:t>
            </a:r>
            <a:r>
              <a:rPr spc="-5" dirty="0"/>
              <a:t>1</a:t>
            </a:r>
            <a:r>
              <a:rPr sz="2400" spc="-7" baseline="24305" dirty="0"/>
              <a:t>st</a:t>
            </a:r>
            <a:r>
              <a:rPr sz="2400" baseline="24305" dirty="0"/>
              <a:t> </a:t>
            </a:r>
            <a:r>
              <a:rPr sz="2400" spc="-5" dirty="0"/>
              <a:t>breakthrough </a:t>
            </a:r>
            <a:r>
              <a:rPr sz="2400" dirty="0"/>
              <a:t>to </a:t>
            </a:r>
            <a:r>
              <a:rPr sz="2400" spc="-5" dirty="0"/>
              <a:t>agriculture and </a:t>
            </a:r>
            <a:r>
              <a:rPr sz="2400" dirty="0"/>
              <a:t>the </a:t>
            </a:r>
            <a:r>
              <a:rPr sz="2400" spc="5" dirty="0"/>
              <a:t> </a:t>
            </a:r>
            <a:r>
              <a:rPr sz="2400" spc="-5" dirty="0"/>
              <a:t>development</a:t>
            </a:r>
            <a:r>
              <a:rPr sz="2400" spc="20" dirty="0"/>
              <a:t> </a:t>
            </a:r>
            <a:r>
              <a:rPr sz="2400" dirty="0"/>
              <a:t>of the</a:t>
            </a:r>
            <a:r>
              <a:rPr sz="2400" spc="-15" dirty="0"/>
              <a:t> </a:t>
            </a:r>
            <a:r>
              <a:rPr sz="2400" dirty="0"/>
              <a:t>first</a:t>
            </a:r>
            <a:r>
              <a:rPr sz="2400" spc="-15" dirty="0"/>
              <a:t> </a:t>
            </a:r>
            <a:r>
              <a:rPr sz="2400" spc="-5" dirty="0"/>
              <a:t>civilizations.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000" y="3539812"/>
            <a:ext cx="3924300" cy="270967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951" y="336393"/>
            <a:ext cx="816864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spc="-5" dirty="0"/>
              <a:t> </a:t>
            </a:r>
            <a:r>
              <a:rPr spc="-10" dirty="0"/>
              <a:t>different</a:t>
            </a:r>
            <a:r>
              <a:rPr spc="-5" dirty="0"/>
              <a:t> kinds</a:t>
            </a:r>
            <a:r>
              <a:rPr spc="-15" dirty="0"/>
              <a:t> </a:t>
            </a:r>
            <a:r>
              <a:rPr dirty="0"/>
              <a:t>of</a:t>
            </a:r>
            <a:r>
              <a:rPr spc="-5" dirty="0"/>
              <a:t> societies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1001438"/>
            <a:ext cx="914704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93C500"/>
                </a:solidFill>
                <a:latin typeface="Arial MT"/>
                <a:cs typeface="Arial MT"/>
              </a:rPr>
              <a:t>emerged</a:t>
            </a:r>
            <a:r>
              <a:rPr sz="3600" spc="-40" dirty="0">
                <a:solidFill>
                  <a:srgbClr val="93C500"/>
                </a:solidFill>
                <a:latin typeface="Arial MT"/>
                <a:cs typeface="Arial MT"/>
              </a:rPr>
              <a:t> </a:t>
            </a:r>
            <a:r>
              <a:rPr sz="3600" dirty="0">
                <a:solidFill>
                  <a:srgbClr val="93C500"/>
                </a:solidFill>
                <a:latin typeface="Arial MT"/>
                <a:cs typeface="Arial MT"/>
              </a:rPr>
              <a:t>out</a:t>
            </a:r>
            <a:r>
              <a:rPr sz="3600" spc="-25" dirty="0">
                <a:solidFill>
                  <a:srgbClr val="93C500"/>
                </a:solidFill>
                <a:latin typeface="Arial MT"/>
                <a:cs typeface="Arial MT"/>
              </a:rPr>
              <a:t> </a:t>
            </a:r>
            <a:r>
              <a:rPr sz="3600" dirty="0">
                <a:solidFill>
                  <a:srgbClr val="93C500"/>
                </a:solidFill>
                <a:latin typeface="Arial MT"/>
                <a:cs typeface="Arial MT"/>
              </a:rPr>
              <a:t>of</a:t>
            </a:r>
            <a:r>
              <a:rPr sz="3600" spc="-40" dirty="0">
                <a:solidFill>
                  <a:srgbClr val="93C500"/>
                </a:solidFill>
                <a:latin typeface="Arial MT"/>
                <a:cs typeface="Arial MT"/>
              </a:rPr>
              <a:t> </a:t>
            </a:r>
            <a:r>
              <a:rPr sz="3600" dirty="0">
                <a:solidFill>
                  <a:srgbClr val="93C500"/>
                </a:solidFill>
                <a:latin typeface="Arial MT"/>
                <a:cs typeface="Arial MT"/>
              </a:rPr>
              <a:t>the</a:t>
            </a:r>
            <a:r>
              <a:rPr sz="3600" spc="-229" dirty="0">
                <a:solidFill>
                  <a:srgbClr val="93C500"/>
                </a:solidFill>
                <a:latin typeface="Arial MT"/>
                <a:cs typeface="Arial MT"/>
              </a:rPr>
              <a:t> </a:t>
            </a:r>
            <a:r>
              <a:rPr sz="3600" dirty="0">
                <a:solidFill>
                  <a:srgbClr val="93C500"/>
                </a:solidFill>
                <a:latin typeface="Arial MT"/>
                <a:cs typeface="Arial MT"/>
              </a:rPr>
              <a:t>Agricultural </a:t>
            </a:r>
            <a:r>
              <a:rPr sz="3600" spc="-985" dirty="0">
                <a:solidFill>
                  <a:srgbClr val="93C500"/>
                </a:solidFill>
                <a:latin typeface="Arial MT"/>
                <a:cs typeface="Arial MT"/>
              </a:rPr>
              <a:t> </a:t>
            </a:r>
            <a:r>
              <a:rPr sz="3600" dirty="0">
                <a:solidFill>
                  <a:srgbClr val="93C500"/>
                </a:solidFill>
                <a:latin typeface="Arial MT"/>
                <a:cs typeface="Arial MT"/>
              </a:rPr>
              <a:t>Revolution</a:t>
            </a:r>
            <a:endParaRPr sz="36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90955" y="2714371"/>
            <a:ext cx="4091304" cy="2147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5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800" spc="4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Pastoral</a:t>
            </a:r>
            <a:r>
              <a:rPr sz="24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societies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5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800" spc="5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Agricultural</a:t>
            </a:r>
            <a:r>
              <a:rPr sz="24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15" dirty="0">
                <a:solidFill>
                  <a:srgbClr val="3D3C2C"/>
                </a:solidFill>
                <a:latin typeface="Arial MT"/>
                <a:cs typeface="Arial MT"/>
              </a:rPr>
              <a:t>Village</a:t>
            </a:r>
            <a:r>
              <a:rPr sz="24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societies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800" spc="-55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800" spc="20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Chiefdoms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323844" y="2456688"/>
            <a:ext cx="5550535" cy="3741420"/>
            <a:chOff x="3323844" y="2456688"/>
            <a:chExt cx="5550535" cy="374142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86272" y="2456688"/>
              <a:ext cx="2887979" cy="188366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54851" y="4593336"/>
              <a:ext cx="2616707" cy="156667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23844" y="4491227"/>
              <a:ext cx="2276855" cy="170688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914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38072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3672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29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534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10000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400" y="0"/>
                </a:moveTo>
                <a:lnTo>
                  <a:pt x="0" y="0"/>
                </a:lnTo>
                <a:lnTo>
                  <a:pt x="0" y="6858000"/>
                </a:lnTo>
                <a:lnTo>
                  <a:pt x="2819400" y="6858000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2895600" y="0"/>
            <a:ext cx="5344922" cy="6858000"/>
            <a:chOff x="2895600" y="0"/>
            <a:chExt cx="5344922" cy="6858000"/>
          </a:xfrm>
        </p:grpSpPr>
        <p:sp>
          <p:nvSpPr>
            <p:cNvPr id="11" name="object 11"/>
            <p:cNvSpPr/>
            <p:nvPr/>
          </p:nvSpPr>
          <p:spPr>
            <a:xfrm>
              <a:off x="2895600" y="0"/>
              <a:ext cx="990600" cy="6858000"/>
            </a:xfrm>
            <a:custGeom>
              <a:avLst/>
              <a:gdLst/>
              <a:ahLst/>
              <a:cxnLst/>
              <a:rect l="l" t="t" r="r" b="b"/>
              <a:pathLst>
                <a:path w="990600" h="6858000">
                  <a:moveTo>
                    <a:pt x="990600" y="0"/>
                  </a:moveTo>
                  <a:lnTo>
                    <a:pt x="457200" y="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6858000"/>
                  </a:lnTo>
                  <a:lnTo>
                    <a:pt x="228600" y="6858000"/>
                  </a:lnTo>
                  <a:lnTo>
                    <a:pt x="457200" y="6858000"/>
                  </a:lnTo>
                  <a:lnTo>
                    <a:pt x="990600" y="68580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FFFFFF">
                <a:alpha val="1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61332" y="0"/>
              <a:ext cx="3679190" cy="6250305"/>
            </a:xfrm>
            <a:custGeom>
              <a:avLst/>
              <a:gdLst/>
              <a:ahLst/>
              <a:cxnLst/>
              <a:rect l="l" t="t" r="r" b="b"/>
              <a:pathLst>
                <a:path w="3679190" h="6250305">
                  <a:moveTo>
                    <a:pt x="0" y="6249924"/>
                  </a:moveTo>
                  <a:lnTo>
                    <a:pt x="3678936" y="6249924"/>
                  </a:lnTo>
                  <a:lnTo>
                    <a:pt x="3678936" y="0"/>
                  </a:lnTo>
                  <a:lnTo>
                    <a:pt x="0" y="0"/>
                  </a:lnTo>
                  <a:lnTo>
                    <a:pt x="0" y="6249924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61332" y="0"/>
              <a:ext cx="3679190" cy="6250305"/>
            </a:xfrm>
            <a:custGeom>
              <a:avLst/>
              <a:gdLst/>
              <a:ahLst/>
              <a:cxnLst/>
              <a:rect l="l" t="t" r="r" b="b"/>
              <a:pathLst>
                <a:path w="3679190" h="6250305">
                  <a:moveTo>
                    <a:pt x="0" y="6249924"/>
                  </a:moveTo>
                  <a:lnTo>
                    <a:pt x="3678936" y="6249924"/>
                  </a:lnTo>
                  <a:lnTo>
                    <a:pt x="3678936" y="0"/>
                  </a:lnTo>
                </a:path>
                <a:path w="3679190" h="6250305">
                  <a:moveTo>
                    <a:pt x="0" y="0"/>
                  </a:moveTo>
                  <a:lnTo>
                    <a:pt x="0" y="6249924"/>
                  </a:lnTo>
                </a:path>
              </a:pathLst>
            </a:custGeom>
            <a:ln w="15240">
              <a:solidFill>
                <a:srgbClr val="74A4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49724" y="0"/>
              <a:ext cx="3505200" cy="2292350"/>
            </a:xfrm>
            <a:custGeom>
              <a:avLst/>
              <a:gdLst/>
              <a:ahLst/>
              <a:cxnLst/>
              <a:rect l="l" t="t" r="r" b="b"/>
              <a:pathLst>
                <a:path w="3505200" h="2292350">
                  <a:moveTo>
                    <a:pt x="0" y="2292096"/>
                  </a:moveTo>
                  <a:lnTo>
                    <a:pt x="3505200" y="2292096"/>
                  </a:lnTo>
                  <a:lnTo>
                    <a:pt x="3505200" y="0"/>
                  </a:lnTo>
                  <a:lnTo>
                    <a:pt x="0" y="0"/>
                  </a:lnTo>
                  <a:lnTo>
                    <a:pt x="0" y="2292096"/>
                  </a:lnTo>
                  <a:close/>
                </a:path>
              </a:pathLst>
            </a:custGeom>
            <a:solidFill>
              <a:srgbClr val="7068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651247" y="6088379"/>
              <a:ext cx="3505200" cy="82550"/>
            </a:xfrm>
            <a:custGeom>
              <a:avLst/>
              <a:gdLst/>
              <a:ahLst/>
              <a:cxnLst/>
              <a:rect l="l" t="t" r="r" b="b"/>
              <a:pathLst>
                <a:path w="3505200" h="82550">
                  <a:moveTo>
                    <a:pt x="3505200" y="0"/>
                  </a:moveTo>
                  <a:lnTo>
                    <a:pt x="0" y="0"/>
                  </a:lnTo>
                  <a:lnTo>
                    <a:pt x="0" y="82296"/>
                  </a:lnTo>
                  <a:lnTo>
                    <a:pt x="3505200" y="82296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93C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4815841" y="808610"/>
            <a:ext cx="2235835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FIRST </a:t>
            </a:r>
            <a:r>
              <a:rPr spc="5" dirty="0"/>
              <a:t> </a:t>
            </a:r>
            <a:r>
              <a:rPr dirty="0"/>
              <a:t>PEOPLE </a:t>
            </a:r>
            <a:r>
              <a:rPr spc="-990" dirty="0"/>
              <a:t> </a:t>
            </a:r>
            <a:r>
              <a:rPr dirty="0"/>
              <a:t>FIRST </a:t>
            </a:r>
            <a:r>
              <a:rPr spc="5" dirty="0"/>
              <a:t> </a:t>
            </a:r>
            <a:r>
              <a:rPr spc="-210" dirty="0"/>
              <a:t>F</a:t>
            </a:r>
            <a:r>
              <a:rPr dirty="0"/>
              <a:t>ARMER</a:t>
            </a:r>
          </a:p>
        </p:txBody>
      </p:sp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0329" y="898170"/>
            <a:ext cx="3614928" cy="2188464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8159" y="4050791"/>
            <a:ext cx="3810000" cy="2527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3580" y="433831"/>
            <a:ext cx="46380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THE</a:t>
            </a:r>
            <a:r>
              <a:rPr sz="4000" spc="-50" dirty="0"/>
              <a:t> </a:t>
            </a:r>
            <a:r>
              <a:rPr sz="4000" spc="-5" dirty="0"/>
              <a:t>FIRST</a:t>
            </a:r>
            <a:r>
              <a:rPr sz="4000" spc="-120" dirty="0"/>
              <a:t> </a:t>
            </a:r>
            <a:r>
              <a:rPr sz="4000" spc="-5" dirty="0"/>
              <a:t>HUMAN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03580" y="1043431"/>
            <a:ext cx="27330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93C500"/>
                </a:solidFill>
                <a:latin typeface="Arial MT"/>
                <a:cs typeface="Arial MT"/>
              </a:rPr>
              <a:t>SOCIETIES</a:t>
            </a:r>
            <a:endParaRPr sz="40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0059" y="1917318"/>
            <a:ext cx="6474460" cy="2841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240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Paleolithic societies were</a:t>
            </a:r>
            <a:r>
              <a:rPr sz="22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small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(20</a:t>
            </a:r>
            <a:r>
              <a:rPr sz="22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to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50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people).</a:t>
            </a:r>
            <a:endParaRPr sz="2200">
              <a:latin typeface="Arial MT"/>
              <a:cs typeface="Arial MT"/>
            </a:endParaRPr>
          </a:p>
          <a:p>
            <a:pPr marL="287020" marR="123189">
              <a:lnSpc>
                <a:spcPct val="100000"/>
              </a:lnSpc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available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technology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permitted</a:t>
            </a:r>
            <a:r>
              <a:rPr sz="22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only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very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low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population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density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ensured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an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extremely </a:t>
            </a:r>
            <a:r>
              <a:rPr sz="2200" spc="-6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slow</a:t>
            </a:r>
            <a:r>
              <a:rPr sz="22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rate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population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growth.</a:t>
            </a:r>
            <a:endParaRPr sz="2200">
              <a:latin typeface="Arial MT"/>
              <a:cs typeface="Arial MT"/>
            </a:endParaRPr>
          </a:p>
          <a:p>
            <a:pPr marL="287020" marR="5080" indent="-274955">
              <a:lnSpc>
                <a:spcPct val="100000"/>
              </a:lnSpc>
              <a:spcBef>
                <a:spcPts val="530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240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Environmental</a:t>
            </a:r>
            <a:r>
              <a:rPr sz="22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disasters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(volcano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eruptions)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didn't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help</a:t>
            </a:r>
            <a:r>
              <a:rPr sz="22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for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population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to </a:t>
            </a:r>
            <a:r>
              <a:rPr sz="2200" spc="-30" dirty="0">
                <a:solidFill>
                  <a:srgbClr val="3D3C2C"/>
                </a:solidFill>
                <a:latin typeface="Arial MT"/>
                <a:cs typeface="Arial MT"/>
              </a:rPr>
              <a:t>grow.</a:t>
            </a:r>
            <a:endParaRPr sz="2200">
              <a:latin typeface="Arial MT"/>
              <a:cs typeface="Arial MT"/>
            </a:endParaRPr>
          </a:p>
          <a:p>
            <a:pPr marL="287020" marR="1196340" indent="-274955">
              <a:lnSpc>
                <a:spcPct val="100000"/>
              </a:lnSpc>
              <a:spcBef>
                <a:spcPts val="530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-4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Paleolithic bands were nomadic, moving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20" dirty="0">
                <a:solidFill>
                  <a:srgbClr val="3D3C2C"/>
                </a:solidFill>
                <a:latin typeface="Arial MT"/>
                <a:cs typeface="Arial MT"/>
              </a:rPr>
              <a:t>frequently.</a:t>
            </a:r>
            <a:endParaRPr sz="22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37526" y="4495800"/>
            <a:ext cx="4686299" cy="17343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4569" y="814436"/>
            <a:ext cx="687862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Paleolithic</a:t>
            </a:r>
            <a:r>
              <a:rPr spc="-45" dirty="0"/>
              <a:t> </a:t>
            </a:r>
            <a:r>
              <a:rPr spc="-5" dirty="0"/>
              <a:t>men</a:t>
            </a:r>
            <a:r>
              <a:rPr spc="-15" dirty="0"/>
              <a:t> </a:t>
            </a:r>
            <a:r>
              <a:rPr spc="-5" dirty="0"/>
              <a:t>and</a:t>
            </a:r>
            <a:r>
              <a:rPr spc="-15" dirty="0"/>
              <a:t> </a:t>
            </a:r>
            <a:r>
              <a:rPr spc="-5" dirty="0"/>
              <a:t>women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0953" y="2057400"/>
            <a:ext cx="6205855" cy="300990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23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male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role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as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hunter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killing</a:t>
            </a:r>
            <a:r>
              <a:rPr sz="22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large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animals.</a:t>
            </a:r>
            <a:endParaRPr sz="2200" dirty="0">
              <a:latin typeface="Arial MT"/>
              <a:cs typeface="Arial MT"/>
            </a:endParaRPr>
          </a:p>
          <a:p>
            <a:pPr marL="12700">
              <a:lnSpc>
                <a:spcPts val="2510"/>
              </a:lnSpc>
              <a:spcBef>
                <a:spcPts val="265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23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Relationships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between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women</a:t>
            </a:r>
            <a:r>
              <a:rPr sz="22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men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usually</a:t>
            </a:r>
            <a:endParaRPr sz="2200" dirty="0">
              <a:latin typeface="Arial MT"/>
              <a:cs typeface="Arial MT"/>
            </a:endParaRPr>
          </a:p>
          <a:p>
            <a:pPr marL="287020">
              <a:lnSpc>
                <a:spcPts val="2510"/>
              </a:lnSpc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were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far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more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equal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than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in</a:t>
            </a:r>
            <a:r>
              <a:rPr sz="22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later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societies.</a:t>
            </a:r>
            <a:endParaRPr sz="2200" dirty="0">
              <a:latin typeface="Arial MT"/>
              <a:cs typeface="Arial MT"/>
            </a:endParaRPr>
          </a:p>
          <a:p>
            <a:pPr marL="287020" marR="20955" indent="-274955">
              <a:lnSpc>
                <a:spcPts val="2380"/>
              </a:lnSpc>
              <a:spcBef>
                <a:spcPts val="560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-4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As the primary food gatherers women provided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bulk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30" dirty="0">
                <a:solidFill>
                  <a:srgbClr val="3D3C2C"/>
                </a:solidFill>
                <a:latin typeface="Arial MT"/>
                <a:cs typeface="Arial MT"/>
              </a:rPr>
              <a:t>family.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Gathering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plants,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vegetables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70%</a:t>
            </a:r>
            <a:r>
              <a:rPr sz="22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of the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diet</a:t>
            </a:r>
            <a:r>
              <a:rPr sz="22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10" dirty="0">
                <a:solidFill>
                  <a:srgbClr val="3D3C2C"/>
                </a:solidFill>
                <a:latin typeface="Arial MT"/>
                <a:cs typeface="Arial MT"/>
              </a:rPr>
              <a:t>vs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30%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meat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animal </a:t>
            </a:r>
            <a:r>
              <a:rPr sz="2200" spc="-59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from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men.</a:t>
            </a:r>
            <a:endParaRPr sz="2200" dirty="0">
              <a:latin typeface="Arial MT"/>
              <a:cs typeface="Arial MT"/>
            </a:endParaRPr>
          </a:p>
          <a:p>
            <a:pPr marL="287020" marR="208915" indent="-274955">
              <a:lnSpc>
                <a:spcPts val="2380"/>
              </a:lnSpc>
              <a:spcBef>
                <a:spcPts val="515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-4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Equality between the sexes no one having the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upper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hand.</a:t>
            </a:r>
            <a:endParaRPr sz="2200" dirty="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1600" y="4953000"/>
            <a:ext cx="3291840" cy="148742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897230"/>
            <a:ext cx="6121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Economy</a:t>
            </a:r>
            <a:r>
              <a:rPr sz="4000" spc="-10" dirty="0"/>
              <a:t> </a:t>
            </a:r>
            <a:r>
              <a:rPr sz="4000" spc="-5" dirty="0"/>
              <a:t>and</a:t>
            </a:r>
            <a:r>
              <a:rPr sz="4000" spc="-20" dirty="0"/>
              <a:t> </a:t>
            </a:r>
            <a:r>
              <a:rPr sz="4000" spc="-5" dirty="0"/>
              <a:t>Environment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1190955" y="2281580"/>
            <a:ext cx="6531609" cy="304419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23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Gathering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hunting: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main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economy</a:t>
            </a:r>
            <a:endParaRPr sz="2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23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Dangerous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environment</a:t>
            </a:r>
            <a:r>
              <a:rPr sz="22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on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vagaries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nature.</a:t>
            </a:r>
            <a:endParaRPr sz="2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23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Needed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to little to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survive;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avarage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35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years.</a:t>
            </a:r>
            <a:endParaRPr sz="2200">
              <a:latin typeface="Arial MT"/>
              <a:cs typeface="Arial MT"/>
            </a:endParaRPr>
          </a:p>
          <a:p>
            <a:pPr marL="287020" marR="50800" indent="-274955">
              <a:lnSpc>
                <a:spcPct val="100000"/>
              </a:lnSpc>
              <a:spcBef>
                <a:spcPts val="530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-4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Paleolithic people also acted to alter the natural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environment:</a:t>
            </a:r>
            <a:r>
              <a:rPr sz="22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fires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to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encourage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groth</a:t>
            </a:r>
            <a:r>
              <a:rPr sz="22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particular </a:t>
            </a:r>
            <a:r>
              <a:rPr sz="2200" spc="-6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plants.</a:t>
            </a:r>
            <a:endParaRPr sz="2200">
              <a:latin typeface="Arial MT"/>
              <a:cs typeface="Arial MT"/>
            </a:endParaRPr>
          </a:p>
          <a:p>
            <a:pPr marL="287020" marR="132080" indent="-274955">
              <a:lnSpc>
                <a:spcPct val="100000"/>
              </a:lnSpc>
              <a:spcBef>
                <a:spcPts val="530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-4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Extinction of various animals followed fairly quicly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after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arrival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of human</a:t>
            </a:r>
            <a:r>
              <a:rPr sz="22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beings.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914400"/>
            <a:ext cx="26504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Spiritual</a:t>
            </a:r>
            <a:r>
              <a:rPr sz="4000" spc="-40" dirty="0"/>
              <a:t> </a:t>
            </a:r>
            <a:r>
              <a:rPr sz="4000" spc="-5" dirty="0"/>
              <a:t>life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826077" y="1828800"/>
            <a:ext cx="6483985" cy="2842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251460" indent="-274320">
              <a:lnSpc>
                <a:spcPct val="100000"/>
              </a:lnSpc>
              <a:spcBef>
                <a:spcPts val="95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-4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Art is thought to many interpretations, and the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experience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of contemporary</a:t>
            </a:r>
            <a:r>
              <a:rPr sz="22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gathering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and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hunting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peoples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may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not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reflect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distant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past.</a:t>
            </a:r>
            <a:endParaRPr sz="2200" dirty="0">
              <a:latin typeface="Arial MT"/>
              <a:cs typeface="Arial MT"/>
            </a:endParaRPr>
          </a:p>
          <a:p>
            <a:pPr marL="287020" marR="1305560" indent="-274320">
              <a:lnSpc>
                <a:spcPct val="100000"/>
              </a:lnSpc>
              <a:spcBef>
                <a:spcPts val="530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-4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Rock art in caves. Rituals, burial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sites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=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ceremonial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spaces.</a:t>
            </a:r>
            <a:endParaRPr sz="2200" dirty="0">
              <a:latin typeface="Arial MT"/>
              <a:cs typeface="Arial MT"/>
            </a:endParaRPr>
          </a:p>
          <a:p>
            <a:pPr marL="287020" marR="5080" indent="-274320">
              <a:lnSpc>
                <a:spcPct val="100000"/>
              </a:lnSpc>
              <a:spcBef>
                <a:spcPts val="530"/>
              </a:spcBef>
            </a:pPr>
            <a:r>
              <a:rPr sz="16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650" spc="-4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Some historians suggest that Africa Paleolithic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societies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were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monotheistic.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Others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thought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in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the </a:t>
            </a:r>
            <a:r>
              <a:rPr sz="2200" spc="-6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believing</a:t>
            </a:r>
            <a:r>
              <a:rPr sz="22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 many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spirits.</a:t>
            </a:r>
            <a:endParaRPr sz="2200" dirty="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28916" y="3957828"/>
            <a:ext cx="1548383" cy="24597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7172" y="802865"/>
            <a:ext cx="774242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Breakthroughs</a:t>
            </a:r>
            <a:r>
              <a:rPr spc="-75" dirty="0"/>
              <a:t> </a:t>
            </a:r>
            <a:r>
              <a:rPr dirty="0"/>
              <a:t>to</a:t>
            </a:r>
            <a:r>
              <a:rPr spc="-240" dirty="0"/>
              <a:t> </a:t>
            </a:r>
            <a:r>
              <a:rPr dirty="0"/>
              <a:t>Agriculture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2759" y="2064306"/>
            <a:ext cx="6454140" cy="228409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87020" marR="107314" indent="-274320">
              <a:lnSpc>
                <a:spcPts val="1820"/>
              </a:lnSpc>
              <a:spcBef>
                <a:spcPts val="540"/>
              </a:spcBef>
            </a:pPr>
            <a:r>
              <a:rPr sz="14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450" spc="16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19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term Neolithic</a:t>
            </a:r>
            <a:r>
              <a:rPr sz="19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(new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stone</a:t>
            </a:r>
            <a:r>
              <a:rPr sz="19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age)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Revolution</a:t>
            </a:r>
            <a:r>
              <a:rPr sz="19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or 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Agricultural</a:t>
            </a:r>
            <a:r>
              <a:rPr sz="1900" spc="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Revolution</a:t>
            </a:r>
            <a:r>
              <a:rPr sz="19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refers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to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deliberate</a:t>
            </a:r>
            <a:r>
              <a:rPr sz="1900" spc="6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cultivation </a:t>
            </a:r>
            <a:r>
              <a:rPr sz="1900" spc="-5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 particular</a:t>
            </a:r>
            <a:r>
              <a:rPr sz="19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plants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as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well</a:t>
            </a:r>
            <a:r>
              <a:rPr sz="19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as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19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taming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breeding</a:t>
            </a:r>
            <a:r>
              <a:rPr sz="19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 </a:t>
            </a:r>
            <a:r>
              <a:rPr sz="1900" spc="-5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particular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animals.</a:t>
            </a:r>
            <a:endParaRPr sz="1900" dirty="0">
              <a:latin typeface="Arial MT"/>
              <a:cs typeface="Arial MT"/>
            </a:endParaRPr>
          </a:p>
          <a:p>
            <a:pPr marL="287020" marR="5080" indent="-274320" algn="just">
              <a:lnSpc>
                <a:spcPct val="80000"/>
              </a:lnSpc>
              <a:spcBef>
                <a:spcPts val="484"/>
              </a:spcBef>
            </a:pPr>
            <a:r>
              <a:rPr sz="14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450" spc="-4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New </a:t>
            </a: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way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 life replaced the earlier practices of gathering 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and hunting. It represented a revolutionary transformation </a:t>
            </a:r>
            <a:r>
              <a:rPr sz="1900" spc="-5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human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life</a:t>
            </a:r>
            <a:r>
              <a:rPr sz="19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across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the planet.</a:t>
            </a:r>
            <a:endParaRPr sz="1900" dirty="0">
              <a:latin typeface="Arial MT"/>
              <a:cs typeface="Arial MT"/>
            </a:endParaRPr>
          </a:p>
          <a:p>
            <a:pPr marL="287020" marR="205740" indent="-274320" algn="just">
              <a:lnSpc>
                <a:spcPts val="1820"/>
              </a:lnSpc>
              <a:spcBef>
                <a:spcPts val="445"/>
              </a:spcBef>
            </a:pPr>
            <a:r>
              <a:rPr sz="14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450" spc="-4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Domestication; the taming, the changing f nature for the 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benefits</a:t>
            </a:r>
            <a:r>
              <a:rPr sz="19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 humankind.</a:t>
            </a:r>
            <a:endParaRPr sz="19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0061" y="4348401"/>
            <a:ext cx="6268085" cy="67119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4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450" spc="170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Dependence</a:t>
            </a:r>
            <a:r>
              <a:rPr sz="1900" spc="6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both: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animals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to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humans</a:t>
            </a:r>
            <a:r>
              <a:rPr sz="19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viceversa.</a:t>
            </a:r>
            <a:endParaRPr sz="19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4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endParaRPr sz="1450" dirty="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8813" y="4838889"/>
            <a:ext cx="609663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Intensification:</a:t>
            </a:r>
            <a:r>
              <a:rPr sz="19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getting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more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for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less,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food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resources.</a:t>
            </a:r>
            <a:endParaRPr sz="19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5527" y="5102089"/>
            <a:ext cx="244094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–</a:t>
            </a:r>
            <a:r>
              <a:rPr sz="19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growing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populations.</a:t>
            </a:r>
            <a:endParaRPr sz="1900" dirty="0">
              <a:latin typeface="Arial MT"/>
              <a:cs typeface="Arial MT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68440" y="4113276"/>
            <a:ext cx="2272283" cy="20985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6635" y="1025652"/>
            <a:ext cx="51047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Agricultural</a:t>
            </a:r>
            <a:r>
              <a:rPr sz="4000" spc="-20" dirty="0"/>
              <a:t> </a:t>
            </a:r>
            <a:r>
              <a:rPr sz="4000" spc="-5" dirty="0"/>
              <a:t>Revolution</a:t>
            </a:r>
            <a:endParaRPr sz="40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86635" y="2324100"/>
            <a:ext cx="5291836" cy="35082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949677"/>
            <a:ext cx="756442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Breakthroughs</a:t>
            </a:r>
            <a:r>
              <a:rPr spc="-75" dirty="0"/>
              <a:t> </a:t>
            </a:r>
            <a:r>
              <a:rPr dirty="0"/>
              <a:t>to</a:t>
            </a:r>
            <a:r>
              <a:rPr spc="-240" dirty="0"/>
              <a:t> </a:t>
            </a:r>
            <a:r>
              <a:rPr dirty="0"/>
              <a:t>Agriculture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0955" y="2293111"/>
            <a:ext cx="6454140" cy="228409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287020" marR="106680" indent="-274955">
              <a:lnSpc>
                <a:spcPct val="80000"/>
              </a:lnSpc>
              <a:spcBef>
                <a:spcPts val="550"/>
              </a:spcBef>
            </a:pPr>
            <a:r>
              <a:rPr sz="14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450" spc="16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19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term Neolithic</a:t>
            </a:r>
            <a:r>
              <a:rPr sz="19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(new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stone</a:t>
            </a:r>
            <a:r>
              <a:rPr sz="19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age)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Revolution</a:t>
            </a:r>
            <a:r>
              <a:rPr sz="19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or 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Agricultural</a:t>
            </a:r>
            <a:r>
              <a:rPr sz="1900" spc="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Revolution</a:t>
            </a:r>
            <a:r>
              <a:rPr sz="19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refers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to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deliberate</a:t>
            </a:r>
            <a:r>
              <a:rPr sz="1900" spc="6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cultivation </a:t>
            </a:r>
            <a:r>
              <a:rPr sz="1900" spc="-5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particular</a:t>
            </a:r>
            <a:r>
              <a:rPr sz="19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plants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as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well</a:t>
            </a:r>
            <a:r>
              <a:rPr sz="19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as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taming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breeding</a:t>
            </a:r>
            <a:r>
              <a:rPr sz="1900" spc="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 </a:t>
            </a:r>
            <a:r>
              <a:rPr sz="1900" spc="-5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particular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animals.</a:t>
            </a:r>
            <a:endParaRPr sz="1900">
              <a:latin typeface="Arial MT"/>
              <a:cs typeface="Arial MT"/>
            </a:endParaRPr>
          </a:p>
          <a:p>
            <a:pPr marL="287020" marR="5080" indent="-274955" algn="just">
              <a:lnSpc>
                <a:spcPct val="80000"/>
              </a:lnSpc>
              <a:spcBef>
                <a:spcPts val="455"/>
              </a:spcBef>
            </a:pPr>
            <a:r>
              <a:rPr sz="14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450" spc="-4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New </a:t>
            </a: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way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 life replaced the earlier practices of gathering 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and hunting. It represented a revolutionary transformation </a:t>
            </a:r>
            <a:r>
              <a:rPr sz="1900" spc="-5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human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life</a:t>
            </a:r>
            <a:r>
              <a:rPr sz="19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across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the planet.</a:t>
            </a:r>
            <a:endParaRPr sz="1900">
              <a:latin typeface="Arial MT"/>
              <a:cs typeface="Arial MT"/>
            </a:endParaRPr>
          </a:p>
          <a:p>
            <a:pPr marL="12700" algn="just">
              <a:lnSpc>
                <a:spcPts val="2050"/>
              </a:lnSpc>
            </a:pPr>
            <a:r>
              <a:rPr sz="14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450" spc="170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Domestication;</a:t>
            </a:r>
            <a:r>
              <a:rPr sz="1900" spc="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taming,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19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changing</a:t>
            </a:r>
            <a:r>
              <a:rPr sz="19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nature</a:t>
            </a:r>
            <a:r>
              <a:rPr sz="19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for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endParaRPr sz="1900">
              <a:latin typeface="Arial MT"/>
              <a:cs typeface="Arial MT"/>
            </a:endParaRPr>
          </a:p>
          <a:p>
            <a:pPr marL="287020" algn="just">
              <a:lnSpc>
                <a:spcPts val="2050"/>
              </a:lnSpc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benefits</a:t>
            </a:r>
            <a:r>
              <a:rPr sz="19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humankind.</a:t>
            </a:r>
            <a:endParaRPr sz="19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90955" y="4475261"/>
            <a:ext cx="6266180" cy="66992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4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r>
              <a:rPr sz="1450" spc="165" dirty="0">
                <a:solidFill>
                  <a:srgbClr val="93C500"/>
                </a:solidFill>
                <a:latin typeface="Microsoft Sans Serif"/>
                <a:cs typeface="Microsoft Sans Serif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Dependence</a:t>
            </a:r>
            <a:r>
              <a:rPr sz="1900" spc="6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both:</a:t>
            </a:r>
            <a:r>
              <a:rPr sz="19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animals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to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humans</a:t>
            </a:r>
            <a:r>
              <a:rPr sz="19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viceversa.</a:t>
            </a:r>
            <a:endParaRPr sz="19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450" spc="-50" dirty="0">
                <a:solidFill>
                  <a:srgbClr val="93C500"/>
                </a:solidFill>
                <a:latin typeface="Microsoft Sans Serif"/>
                <a:cs typeface="Microsoft Sans Serif"/>
              </a:rPr>
              <a:t>🞇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65325" y="4841875"/>
            <a:ext cx="609663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Intensification:</a:t>
            </a:r>
            <a:r>
              <a:rPr sz="19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getting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more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for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less,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food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resources.</a:t>
            </a:r>
            <a:endParaRPr sz="19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65325" y="5073522"/>
            <a:ext cx="244094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–</a:t>
            </a:r>
            <a:r>
              <a:rPr sz="19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growing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populations.</a:t>
            </a:r>
            <a:endParaRPr sz="1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</TotalTime>
  <Words>559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MT</vt:lpstr>
      <vt:lpstr>Calibri</vt:lpstr>
      <vt:lpstr>Calibri Light</vt:lpstr>
      <vt:lpstr>Century Gothic</vt:lpstr>
      <vt:lpstr>Microsoft Sans Serif</vt:lpstr>
      <vt:lpstr>Times New Roman</vt:lpstr>
      <vt:lpstr>Retrospect</vt:lpstr>
      <vt:lpstr>PowerPoint Presentation</vt:lpstr>
      <vt:lpstr>FIRST  PEOPLE  FIRST  FARMER</vt:lpstr>
      <vt:lpstr>THE FIRST HUMAN</vt:lpstr>
      <vt:lpstr>Paleolithic men and women</vt:lpstr>
      <vt:lpstr>Economy and Environment</vt:lpstr>
      <vt:lpstr>Spiritual life</vt:lpstr>
      <vt:lpstr>Breakthroughs to Agriculture</vt:lpstr>
      <vt:lpstr>Agricultural Revolution</vt:lpstr>
      <vt:lpstr>Breakthroughs to Agriculture</vt:lpstr>
      <vt:lpstr>Global Spread of Agriculture</vt:lpstr>
      <vt:lpstr>Fertile Crescent</vt:lpstr>
      <vt:lpstr>What different kinds of societies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manish singh</cp:lastModifiedBy>
  <cp:revision>1</cp:revision>
  <dcterms:created xsi:type="dcterms:W3CDTF">2022-09-08T07:59:25Z</dcterms:created>
  <dcterms:modified xsi:type="dcterms:W3CDTF">2022-09-08T08:04:49Z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2022-09-08T00:00:00Z</vt:filetime>
  </property>
</Properties>
</file>