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3"/>
  </p:notesMasterIdLst>
  <p:sldIdLst>
    <p:sldId id="332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33" r:id="rId12"/>
  </p:sldIdLst>
  <p:sldSz cx="13003213" cy="10058400"/>
  <p:notesSz cx="9144000" cy="9144000"/>
  <p:defaultTextStyle>
    <a:defPPr>
      <a:defRPr lang="en-US"/>
    </a:defPPr>
    <a:lvl1pPr marL="0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74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98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624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873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" y="180"/>
      </p:cViewPr>
      <p:guideLst>
        <p:guide orient="horz" pos="3168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3D7B-A642-4188-BBAD-ABDB06DF6EB3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4432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66D73-95A9-48A9-8EA4-5CCC49E06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3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774" tIns="65887" rIns="131774" bIns="6588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2878" y="102308"/>
            <a:ext cx="12817454" cy="981522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42122" y="4693920"/>
            <a:ext cx="9102249" cy="2346960"/>
          </a:xfrm>
        </p:spPr>
        <p:txBody>
          <a:bodyPr/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658871" indent="0" algn="ctr">
              <a:buNone/>
            </a:lvl2pPr>
            <a:lvl3pPr marL="1317742" indent="0" algn="ctr">
              <a:buNone/>
            </a:lvl3pPr>
            <a:lvl4pPr marL="1976613" indent="0" algn="ctr">
              <a:buNone/>
            </a:lvl4pPr>
            <a:lvl5pPr marL="2635484" indent="0" algn="ctr">
              <a:buNone/>
            </a:lvl5pPr>
            <a:lvl6pPr marL="3294355" indent="0" algn="ctr">
              <a:buNone/>
            </a:lvl6pPr>
            <a:lvl7pPr marL="3953226" indent="0" algn="ctr">
              <a:buNone/>
            </a:lvl7pPr>
            <a:lvl8pPr marL="4612096" indent="0" algn="ctr">
              <a:buNone/>
            </a:lvl8pPr>
            <a:lvl9pPr marL="527096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491" y="2125645"/>
            <a:ext cx="12829065" cy="22401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9491" y="2048523"/>
            <a:ext cx="12829065" cy="17685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9491" y="4365752"/>
            <a:ext cx="12829065" cy="16211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0161" y="2208698"/>
            <a:ext cx="11702892" cy="2156037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402807"/>
            <a:ext cx="2860707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0321" y="402806"/>
            <a:ext cx="7910288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00321" y="2123440"/>
            <a:ext cx="11052731" cy="6705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774" tIns="65887" rIns="131774" bIns="6588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2878" y="102308"/>
            <a:ext cx="12817454" cy="981522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1397001"/>
            <a:ext cx="11052731" cy="1997710"/>
          </a:xfrm>
        </p:spPr>
        <p:txBody>
          <a:bodyPr anchor="b" anchorCtr="0"/>
          <a:lstStyle>
            <a:lvl1pPr algn="l">
              <a:buNone/>
              <a:defRPr sz="5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3736976"/>
            <a:ext cx="11052731" cy="1962784"/>
          </a:xfrm>
        </p:spPr>
        <p:txBody>
          <a:bodyPr anchor="t" anchorCtr="0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7781" y="9052560"/>
            <a:ext cx="5688906" cy="6705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8708" y="3486017"/>
            <a:ext cx="12817657" cy="1341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8330" y="3434164"/>
            <a:ext cx="12818035" cy="6705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7135" y="3621024"/>
            <a:ext cx="12819230" cy="6705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8051" y="9106205"/>
            <a:ext cx="650161" cy="67056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00321" y="2123440"/>
            <a:ext cx="5331317" cy="6705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16317" y="2123440"/>
            <a:ext cx="5331317" cy="6705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21" y="400473"/>
            <a:ext cx="11052731" cy="1676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321" y="2123440"/>
            <a:ext cx="5309645" cy="1117600"/>
          </a:xfrm>
          <a:noFill/>
          <a:ln w="12700" cap="sq" cmpd="sng" algn="ctr">
            <a:noFill/>
            <a:prstDash val="solid"/>
          </a:ln>
        </p:spPr>
        <p:txBody>
          <a:bodyPr lIns="131774" anchor="b" anchorCtr="0">
            <a:noAutofit/>
          </a:bodyPr>
          <a:lstStyle>
            <a:lvl1pPr marL="0" indent="0">
              <a:buNone/>
              <a:defRPr sz="3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43407" y="2123440"/>
            <a:ext cx="5309645" cy="1117600"/>
          </a:xfrm>
          <a:noFill/>
          <a:ln w="12700" cap="sq" cmpd="sng" algn="ctr">
            <a:noFill/>
            <a:prstDash val="solid"/>
          </a:ln>
        </p:spPr>
        <p:txBody>
          <a:bodyPr lIns="131774" anchor="b" anchorCtr="0">
            <a:noAutofit/>
          </a:bodyPr>
          <a:lstStyle>
            <a:lvl1pPr marL="0" indent="0">
              <a:buNone/>
              <a:defRPr sz="3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00321" y="3296920"/>
            <a:ext cx="5309645" cy="56997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043407" y="3296920"/>
            <a:ext cx="5309645" cy="56997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022" y="102308"/>
            <a:ext cx="12817454" cy="981699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21" y="400473"/>
            <a:ext cx="11052731" cy="1676400"/>
          </a:xfrm>
        </p:spPr>
        <p:txBody>
          <a:bodyPr anchor="b" anchorCtr="0"/>
          <a:lstStyle>
            <a:lvl1pPr algn="l">
              <a:buNone/>
              <a:defRPr sz="5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00321" y="2346960"/>
            <a:ext cx="2709003" cy="6593840"/>
          </a:xfrm>
        </p:spPr>
        <p:txBody>
          <a:bodyPr/>
          <a:lstStyle>
            <a:lvl1pPr marL="0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26044" y="2346960"/>
            <a:ext cx="8127008" cy="65938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22" y="7187474"/>
            <a:ext cx="10402570" cy="766022"/>
          </a:xfrm>
        </p:spPr>
        <p:txBody>
          <a:bodyPr anchor="ctr">
            <a:no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0322" y="7987210"/>
            <a:ext cx="10402570" cy="100584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00321" y="9052560"/>
            <a:ext cx="5526366" cy="6705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8051" y="9106205"/>
            <a:ext cx="650161" cy="67056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7136" y="6869214"/>
            <a:ext cx="12808165" cy="1341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7422" y="6820696"/>
            <a:ext cx="12807879" cy="6705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7425" y="7000729"/>
            <a:ext cx="12807876" cy="7158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38" y="97791"/>
            <a:ext cx="12801101" cy="671957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774" tIns="65887" rIns="131774" bIns="6588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022" y="102308"/>
            <a:ext cx="12817454" cy="981699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00321" y="402802"/>
            <a:ext cx="11052731" cy="1676400"/>
          </a:xfrm>
          <a:prstGeom prst="rect">
            <a:avLst/>
          </a:prstGeom>
        </p:spPr>
        <p:txBody>
          <a:bodyPr lIns="131774" tIns="65887" rIns="131774" bIns="131774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00321" y="2123440"/>
            <a:ext cx="11052731" cy="6705600"/>
          </a:xfrm>
          <a:prstGeom prst="rect">
            <a:avLst/>
          </a:prstGeom>
        </p:spPr>
        <p:txBody>
          <a:bodyPr lIns="131774" tIns="65887" rIns="131774" bIns="6588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77169" y="9080500"/>
            <a:ext cx="3521704" cy="698500"/>
          </a:xfrm>
          <a:prstGeom prst="rect">
            <a:avLst/>
          </a:prstGeom>
        </p:spPr>
        <p:txBody>
          <a:bodyPr lIns="131774" tIns="65887" rIns="131774" bIns="65887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00321" y="9052560"/>
            <a:ext cx="5634726" cy="670560"/>
          </a:xfrm>
          <a:prstGeom prst="rect">
            <a:avLst/>
          </a:prstGeom>
        </p:spPr>
        <p:txBody>
          <a:bodyPr lIns="131774" tIns="65887" rIns="131774" bIns="65887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8051" y="9108440"/>
            <a:ext cx="650161" cy="67056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5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5323" indent="-395323" algn="l" rtl="0" eaLnBrk="1" latinLnBrk="0" hangingPunct="1">
        <a:spcBef>
          <a:spcPts val="836"/>
        </a:spcBef>
        <a:buClr>
          <a:schemeClr val="accent1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90645" indent="-329435" algn="l" rtl="0" eaLnBrk="1" latinLnBrk="0" hangingPunct="1">
        <a:spcBef>
          <a:spcPts val="533"/>
        </a:spcBef>
        <a:buClr>
          <a:schemeClr val="accent2"/>
        </a:buClr>
        <a:buSzPct val="85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5968" indent="-329435" algn="l" rtl="0" eaLnBrk="1" latinLnBrk="0" hangingPunct="1">
        <a:spcBef>
          <a:spcPts val="533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581290" indent="-329435" algn="l" rtl="0" eaLnBrk="1" latinLnBrk="0" hangingPunct="1">
        <a:spcBef>
          <a:spcPts val="533"/>
        </a:spcBef>
        <a:buClr>
          <a:schemeClr val="accent3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6613" indent="-329435" algn="l" rtl="0" eaLnBrk="1" latinLnBrk="0" hangingPunct="1">
        <a:spcBef>
          <a:spcPts val="533"/>
        </a:spcBef>
        <a:buClr>
          <a:schemeClr val="accent3"/>
        </a:buClr>
        <a:buFontTx/>
        <a:buChar char="o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1935" indent="-329435" algn="l" rtl="0" eaLnBrk="1" latinLnBrk="0" hangingPunct="1">
        <a:spcBef>
          <a:spcPts val="533"/>
        </a:spcBef>
        <a:buClr>
          <a:schemeClr val="accent3"/>
        </a:buClr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67258" indent="-329435" algn="l" rtl="0" eaLnBrk="1" latinLnBrk="0" hangingPunct="1">
        <a:spcBef>
          <a:spcPts val="533"/>
        </a:spcBef>
        <a:buClr>
          <a:schemeClr val="accent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580" indent="-329435" algn="l" rtl="0" eaLnBrk="1" latinLnBrk="0" hangingPunct="1">
        <a:spcBef>
          <a:spcPts val="533"/>
        </a:spcBef>
        <a:buClr>
          <a:schemeClr val="accent1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557903" indent="-329435" algn="l" rtl="0" eaLnBrk="1" latinLnBrk="0" hangingPunct="1">
        <a:spcBef>
          <a:spcPts val="533"/>
        </a:spcBef>
        <a:buClr>
          <a:schemeClr val="accent2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8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17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76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35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94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53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6120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70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763">
              <a:spcBef>
                <a:spcPts val="99"/>
              </a:spcBef>
            </a:pPr>
            <a:r>
              <a:rPr lang="en-US" sz="4000" b="1" dirty="0" err="1">
                <a:solidFill>
                  <a:srgbClr val="001F5F"/>
                </a:solidFill>
                <a:latin typeface="Arial"/>
                <a:cs typeface="Arial"/>
              </a:rPr>
              <a:t>Pallavi</a:t>
            </a:r>
            <a:r>
              <a:rPr lang="en-US" sz="4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1F5F"/>
                </a:solidFill>
                <a:latin typeface="Arial"/>
                <a:cs typeface="Arial"/>
              </a:rPr>
              <a:t>Tiwari</a:t>
            </a:r>
            <a:r>
              <a:rPr lang="en-US" sz="4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</a:p>
          <a:p>
            <a:pPr marL="4763">
              <a:spcBef>
                <a:spcPts val="99"/>
              </a:spcBef>
            </a:pPr>
            <a:r>
              <a:rPr lang="en-US" sz="4000" b="1" dirty="0">
                <a:solidFill>
                  <a:srgbClr val="001F5F"/>
                </a:solidFill>
                <a:latin typeface="Arial"/>
                <a:cs typeface="Arial"/>
              </a:rPr>
              <a:t>Assistant Professor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486290" marR="5080" indent="-1474227">
              <a:spcBef>
                <a:spcPts val="95"/>
              </a:spcBef>
            </a:pPr>
            <a:r>
              <a:rPr lang="en-US" sz="6000" b="1" spc="-30" dirty="0" smtClean="0">
                <a:solidFill>
                  <a:srgbClr val="FFC000"/>
                </a:solidFill>
                <a:latin typeface="Arial"/>
                <a:cs typeface="Arial"/>
              </a:rPr>
              <a:t>PUBLIC FACILITIES -</a:t>
            </a:r>
            <a:r>
              <a:rPr lang="en-US" sz="4900" b="1" spc="-4" dirty="0" smtClean="0">
                <a:solidFill>
                  <a:srgbClr val="FFC000"/>
                </a:solidFill>
                <a:latin typeface="Arial"/>
                <a:cs typeface="Arial"/>
              </a:rPr>
              <a:t>SOCIAL </a:t>
            </a:r>
            <a:r>
              <a:rPr lang="en-US" sz="4900" b="1" spc="-759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4900" b="1" spc="-4" dirty="0">
                <a:solidFill>
                  <a:srgbClr val="FFC000"/>
                </a:solidFill>
                <a:latin typeface="Arial"/>
                <a:cs typeface="Arial"/>
              </a:rPr>
              <a:t>INFRASTRUCTURE</a:t>
            </a:r>
            <a:endParaRPr lang="en-US" sz="4900" dirty="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06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RECREATIONAL FACILITIES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9" name="object 4"/>
          <p:cNvGrpSpPr/>
          <p:nvPr/>
        </p:nvGrpSpPr>
        <p:grpSpPr>
          <a:xfrm rot="16200000">
            <a:off x="2758044" y="-319642"/>
            <a:ext cx="7162800" cy="11073606"/>
            <a:chOff x="228600" y="381000"/>
            <a:chExt cx="6324600" cy="8763000"/>
          </a:xfrm>
        </p:grpSpPr>
        <p:pic>
          <p:nvPicPr>
            <p:cNvPr id="10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0146" y="381000"/>
              <a:ext cx="2083054" cy="8763000"/>
            </a:xfrm>
            <a:prstGeom prst="rect">
              <a:avLst/>
            </a:prstGeom>
          </p:spPr>
        </p:pic>
        <p:pic>
          <p:nvPicPr>
            <p:cNvPr id="12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467360"/>
              <a:ext cx="4267200" cy="8676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65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406" y="4191000"/>
            <a:ext cx="6934200" cy="1676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Thank You 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42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20441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Planning</a:t>
            </a:r>
            <a:r>
              <a:rPr lang="en-US" sz="4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Standards</a:t>
            </a:r>
            <a:r>
              <a:rPr lang="en-US" sz="4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&amp; </a:t>
            </a:r>
            <a:r>
              <a:rPr lang="en-US" sz="4400" b="1" spc="-5" dirty="0">
                <a:solidFill>
                  <a:srgbClr val="C00000"/>
                </a:solidFill>
                <a:latin typeface="Arial"/>
                <a:cs typeface="Arial"/>
              </a:rPr>
              <a:t>Development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 Controls</a:t>
            </a:r>
            <a:r>
              <a:rPr lang="en-US" sz="4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lang="en-US" sz="4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Public </a:t>
            </a:r>
            <a:r>
              <a:rPr lang="en-US" sz="4400" b="1" spc="-5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spc="-5" dirty="0">
                <a:solidFill>
                  <a:srgbClr val="C00000"/>
                </a:solidFill>
                <a:latin typeface="Arial"/>
                <a:cs typeface="Arial"/>
              </a:rPr>
              <a:t>Semi-Public	(Government</a:t>
            </a:r>
            <a:r>
              <a:rPr lang="en-US" sz="4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Use</a:t>
            </a:r>
            <a:r>
              <a:rPr lang="en-US" sz="4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Premises)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683" y="2667000"/>
            <a:ext cx="11591517" cy="72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4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20441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Planning</a:t>
            </a:r>
            <a:r>
              <a:rPr lang="en-US" sz="4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Standards</a:t>
            </a:r>
            <a:r>
              <a:rPr lang="en-US" sz="4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&amp; </a:t>
            </a:r>
            <a:r>
              <a:rPr lang="en-US" sz="4400" b="1" spc="-5" dirty="0">
                <a:solidFill>
                  <a:srgbClr val="C00000"/>
                </a:solidFill>
                <a:latin typeface="Arial"/>
                <a:cs typeface="Arial"/>
              </a:rPr>
              <a:t>Development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 Controls</a:t>
            </a:r>
            <a:r>
              <a:rPr lang="en-US" sz="4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lang="en-US" sz="4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Public </a:t>
            </a:r>
            <a:r>
              <a:rPr lang="en-US" sz="4400" b="1" spc="-5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spc="-5" dirty="0">
                <a:solidFill>
                  <a:srgbClr val="C00000"/>
                </a:solidFill>
                <a:latin typeface="Arial"/>
                <a:cs typeface="Arial"/>
              </a:rPr>
              <a:t>Semi-Public	(Government</a:t>
            </a:r>
            <a:r>
              <a:rPr lang="en-US" sz="4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Use</a:t>
            </a:r>
            <a:r>
              <a:rPr lang="en-US" sz="4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Premises)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5038" y="2419697"/>
            <a:ext cx="10581968" cy="73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2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204414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Planning</a:t>
            </a:r>
            <a:r>
              <a:rPr lang="en-US" sz="4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Standards</a:t>
            </a:r>
            <a:r>
              <a:rPr lang="en-US" sz="4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&amp; </a:t>
            </a:r>
            <a:r>
              <a:rPr lang="en-US" sz="4400" b="1" spc="-5" dirty="0">
                <a:solidFill>
                  <a:srgbClr val="C00000"/>
                </a:solidFill>
                <a:latin typeface="Arial"/>
                <a:cs typeface="Arial"/>
              </a:rPr>
              <a:t>Development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 Controls</a:t>
            </a:r>
            <a:r>
              <a:rPr lang="en-US" sz="4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lang="en-US" sz="4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Public </a:t>
            </a:r>
            <a:r>
              <a:rPr lang="en-US" sz="4400" b="1" spc="-5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spc="-5" dirty="0">
                <a:solidFill>
                  <a:srgbClr val="C00000"/>
                </a:solidFill>
                <a:latin typeface="Arial"/>
                <a:cs typeface="Arial"/>
              </a:rPr>
              <a:t>Semi-Public	(Government</a:t>
            </a:r>
            <a:r>
              <a:rPr lang="en-US" sz="4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Use</a:t>
            </a:r>
            <a:r>
              <a:rPr lang="en-US" sz="4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/>
                <a:cs typeface="Arial"/>
              </a:rPr>
              <a:t>Premises)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142692" y="110759"/>
            <a:ext cx="4677537" cy="101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9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SPORTS FACILITIES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634206" y="1371600"/>
            <a:ext cx="11278395" cy="834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182245" algn="l"/>
              </a:tabLst>
            </a:pPr>
            <a:r>
              <a:rPr sz="2800" b="1" dirty="0">
                <a:latin typeface="Calibri" pitchFamily="34" charset="0"/>
                <a:cs typeface="Calibri" pitchFamily="34" charset="0"/>
              </a:rPr>
              <a:t>Sports</a:t>
            </a:r>
            <a:r>
              <a:rPr sz="28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Complexes,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5" dirty="0">
                <a:latin typeface="Calibri" pitchFamily="34" charset="0"/>
                <a:cs typeface="Calibri" pitchFamily="34" charset="0"/>
              </a:rPr>
              <a:t>were</a:t>
            </a:r>
            <a:r>
              <a:rPr sz="2800" b="1" spc="1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included</a:t>
            </a:r>
            <a:r>
              <a:rPr sz="28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in</a:t>
            </a:r>
            <a:r>
              <a:rPr sz="28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the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green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/</a:t>
            </a:r>
            <a:r>
              <a:rPr sz="28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recreational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use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category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under</a:t>
            </a:r>
            <a:r>
              <a:rPr sz="2800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the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MPD-2001</a:t>
            </a:r>
            <a:endParaRPr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30"/>
              </a:spcBef>
              <a:buFont typeface="Wingdings"/>
              <a:buChar char=""/>
            </a:pP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54965" indent="-342900" algn="just">
              <a:lnSpc>
                <a:spcPct val="150000"/>
              </a:lnSpc>
              <a:buFont typeface="Arial" pitchFamily="34" charset="0"/>
              <a:buChar char="•"/>
              <a:tabLst>
                <a:tab pos="182245" algn="l"/>
              </a:tabLst>
            </a:pPr>
            <a:r>
              <a:rPr sz="2800" b="1" spc="-5" dirty="0">
                <a:latin typeface="Calibri" pitchFamily="34" charset="0"/>
                <a:cs typeface="Calibri" pitchFamily="34" charset="0"/>
              </a:rPr>
              <a:t>MPD2021</a:t>
            </a:r>
            <a:r>
              <a:rPr sz="2800" b="1" spc="204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-</a:t>
            </a:r>
            <a:r>
              <a:rPr sz="2800" b="1" spc="21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a</a:t>
            </a:r>
            <a:r>
              <a:rPr sz="2800" b="1" spc="21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separate</a:t>
            </a:r>
            <a:r>
              <a:rPr sz="2800" b="1" spc="21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category</a:t>
            </a:r>
            <a:r>
              <a:rPr sz="2800" b="1" spc="20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of</a:t>
            </a:r>
            <a:r>
              <a:rPr sz="2800" b="1" spc="21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sports</a:t>
            </a:r>
            <a:r>
              <a:rPr sz="2800" b="1" spc="21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as</a:t>
            </a:r>
            <a:r>
              <a:rPr sz="2800" b="1" spc="21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Delhi</a:t>
            </a:r>
            <a:r>
              <a:rPr sz="2800" b="1" spc="22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is</a:t>
            </a:r>
            <a:r>
              <a:rPr sz="2800" b="1" spc="20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emerging</a:t>
            </a:r>
            <a:r>
              <a:rPr sz="2800" b="1" spc="22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as</a:t>
            </a:r>
            <a:r>
              <a:rPr sz="2800" b="1" spc="204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10" dirty="0" smtClean="0">
                <a:latin typeface="Calibri" pitchFamily="34" charset="0"/>
                <a:cs typeface="Calibri" pitchFamily="34" charset="0"/>
              </a:rPr>
              <a:t>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dirty="0" smtClean="0">
                <a:latin typeface="Calibri" pitchFamily="34" charset="0"/>
                <a:cs typeface="Calibri" pitchFamily="34" charset="0"/>
              </a:rPr>
              <a:t>important</a:t>
            </a:r>
            <a:r>
              <a:rPr sz="2800" b="1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centre</a:t>
            </a:r>
            <a:r>
              <a:rPr sz="2800" b="1" spc="1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for</a:t>
            </a:r>
            <a:r>
              <a:rPr sz="28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National</a:t>
            </a:r>
            <a:r>
              <a:rPr sz="28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and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International</a:t>
            </a:r>
            <a:r>
              <a:rPr sz="28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sports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10" dirty="0">
                <a:latin typeface="Calibri" pitchFamily="34" charset="0"/>
                <a:cs typeface="Calibri" pitchFamily="34" charset="0"/>
              </a:rPr>
              <a:t>events.</a:t>
            </a: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30"/>
              </a:spcBef>
              <a:buFont typeface="Arial" pitchFamily="34" charset="0"/>
              <a:buChar char="•"/>
            </a:pP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55600" marR="6350" indent="-342900" algn="just">
              <a:lnSpc>
                <a:spcPct val="150000"/>
              </a:lnSpc>
              <a:buFont typeface="Arial" pitchFamily="34" charset="0"/>
              <a:buChar char="•"/>
              <a:tabLst>
                <a:tab pos="182245" algn="l"/>
              </a:tabLst>
            </a:pPr>
            <a:r>
              <a:rPr sz="2800" b="1" dirty="0">
                <a:latin typeface="Calibri" pitchFamily="34" charset="0"/>
                <a:cs typeface="Calibri" pitchFamily="34" charset="0"/>
              </a:rPr>
              <a:t>Sports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facilities are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being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developed by various agencies. Need for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planned and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structured sports infrastructure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which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can take care </a:t>
            </a:r>
            <a:r>
              <a:rPr sz="2800" b="1" spc="-10" dirty="0">
                <a:latin typeface="Calibri" pitchFamily="34" charset="0"/>
                <a:cs typeface="Calibri" pitchFamily="34" charset="0"/>
              </a:rPr>
              <a:t>of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 training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needs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of</a:t>
            </a:r>
            <a:r>
              <a:rPr sz="28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sportsmen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and</a:t>
            </a:r>
            <a:r>
              <a:rPr sz="28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also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act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as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integrated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sports </a:t>
            </a:r>
            <a:r>
              <a:rPr sz="2800" b="1" spc="-495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complexes for</a:t>
            </a:r>
            <a:r>
              <a:rPr sz="2800" b="1" spc="-10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national and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 international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10" dirty="0">
                <a:latin typeface="Calibri" pitchFamily="34" charset="0"/>
                <a:cs typeface="Calibri" pitchFamily="34" charset="0"/>
              </a:rPr>
              <a:t>events.</a:t>
            </a:r>
            <a:endParaRPr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35"/>
              </a:spcBef>
              <a:buFont typeface="Wingdings"/>
              <a:buChar char=""/>
            </a:pP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55600" marR="7620" indent="-342900" algn="just">
              <a:lnSpc>
                <a:spcPct val="150000"/>
              </a:lnSpc>
              <a:buFont typeface="Arial" pitchFamily="34" charset="0"/>
              <a:buChar char="•"/>
              <a:tabLst>
                <a:tab pos="182245" algn="l"/>
              </a:tabLst>
            </a:pPr>
            <a:r>
              <a:rPr sz="2800" b="1" dirty="0">
                <a:latin typeface="Calibri" pitchFamily="34" charset="0"/>
                <a:cs typeface="Calibri" pitchFamily="34" charset="0"/>
              </a:rPr>
              <a:t>This will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not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disturb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the green areas,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which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are meant for recreational </a:t>
            </a:r>
            <a:r>
              <a:rPr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800" b="1" spc="-5" dirty="0">
                <a:latin typeface="Calibri" pitchFamily="34" charset="0"/>
                <a:cs typeface="Calibri" pitchFamily="34" charset="0"/>
              </a:rPr>
              <a:t>purposes.</a:t>
            </a:r>
            <a:endParaRPr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1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SPORTS FACILITIES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256572" y="-54831"/>
            <a:ext cx="8183295" cy="111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5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SPORTS FACILITIES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403805" y="-211601"/>
            <a:ext cx="7586001" cy="108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3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RECREATIONAL FACILITIES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539609" y="-75797"/>
            <a:ext cx="7315200" cy="108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0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RECREATIONAL FACILITIES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3806" y="1828800"/>
            <a:ext cx="9906000" cy="5753621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2056288" y="7623278"/>
            <a:ext cx="909351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iv) </a:t>
            </a:r>
            <a:r>
              <a:rPr sz="2400" spc="-15" dirty="0">
                <a:latin typeface="Calibri"/>
                <a:cs typeface="Calibri"/>
              </a:rPr>
              <a:t>Park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 multipurpose </a:t>
            </a:r>
            <a:r>
              <a:rPr sz="2400" spc="-5" dirty="0">
                <a:latin typeface="Calibri"/>
                <a:cs typeface="Calibri"/>
              </a:rPr>
              <a:t>ground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shall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provisions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rainwater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harvesting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988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</TotalTime>
  <Words>158</Words>
  <Application>Microsoft Office PowerPoint</Application>
  <PresentationFormat>Custom</PresentationFormat>
  <Paragraphs>30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PUBLIC FACILITIES -SOCIAL 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Aashu</cp:lastModifiedBy>
  <cp:revision>11</cp:revision>
  <dcterms:created xsi:type="dcterms:W3CDTF">2022-09-07T10:47:27Z</dcterms:created>
  <dcterms:modified xsi:type="dcterms:W3CDTF">2022-09-08T06:08:46Z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2022-09-07T00:00:00Z</vt:filetime>
  </property>
</Properties>
</file>