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305" r:id="rId2"/>
    <p:sldId id="258" r:id="rId3"/>
    <p:sldId id="306" r:id="rId4"/>
    <p:sldId id="259" r:id="rId5"/>
    <p:sldId id="260" r:id="rId6"/>
    <p:sldId id="307" r:id="rId7"/>
    <p:sldId id="261" r:id="rId8"/>
    <p:sldId id="262" r:id="rId9"/>
    <p:sldId id="263" r:id="rId10"/>
    <p:sldId id="308" r:id="rId11"/>
  </p:sldIdLst>
  <p:sldSz cx="13003213" cy="10058400"/>
  <p:notesSz cx="9144000" cy="9144000"/>
  <p:defaultTextStyle>
    <a:defPPr>
      <a:defRPr lang="en-US"/>
    </a:defPPr>
    <a:lvl1pPr marL="0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250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374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498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624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748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873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6997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2" y="-18"/>
      </p:cViewPr>
      <p:guideLst>
        <p:guide orient="horz" pos="3168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774" tIns="65887" rIns="131774" bIns="65887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92878" y="102308"/>
            <a:ext cx="12817454" cy="981522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42122" y="4693920"/>
            <a:ext cx="9102249" cy="2346960"/>
          </a:xfrm>
        </p:spPr>
        <p:txBody>
          <a:bodyPr/>
          <a:lstStyle>
            <a:lvl1pPr marL="0" indent="0" algn="ctr">
              <a:buNone/>
              <a:defRPr sz="3700">
                <a:solidFill>
                  <a:schemeClr val="tx2"/>
                </a:solidFill>
              </a:defRPr>
            </a:lvl1pPr>
            <a:lvl2pPr marL="658871" indent="0" algn="ctr">
              <a:buNone/>
            </a:lvl2pPr>
            <a:lvl3pPr marL="1317742" indent="0" algn="ctr">
              <a:buNone/>
            </a:lvl3pPr>
            <a:lvl4pPr marL="1976613" indent="0" algn="ctr">
              <a:buNone/>
            </a:lvl4pPr>
            <a:lvl5pPr marL="2635484" indent="0" algn="ctr">
              <a:buNone/>
            </a:lvl5pPr>
            <a:lvl6pPr marL="3294355" indent="0" algn="ctr">
              <a:buNone/>
            </a:lvl6pPr>
            <a:lvl7pPr marL="3953226" indent="0" algn="ctr">
              <a:buNone/>
            </a:lvl7pPr>
            <a:lvl8pPr marL="4612096" indent="0" algn="ctr">
              <a:buNone/>
            </a:lvl8pPr>
            <a:lvl9pPr marL="5270967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491" y="2125645"/>
            <a:ext cx="12829065" cy="22401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9491" y="2048523"/>
            <a:ext cx="12829065" cy="176851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9491" y="4365752"/>
            <a:ext cx="12829065" cy="16211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50161" y="2208698"/>
            <a:ext cx="11702892" cy="215603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7329" y="402807"/>
            <a:ext cx="2860707" cy="85822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0321" y="402806"/>
            <a:ext cx="7910288" cy="85822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300321" y="2123440"/>
            <a:ext cx="11052731" cy="670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774" tIns="65887" rIns="131774" bIns="65887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92878" y="102308"/>
            <a:ext cx="12817454" cy="981522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64" y="1397001"/>
            <a:ext cx="11052731" cy="1997710"/>
          </a:xfrm>
        </p:spPr>
        <p:txBody>
          <a:bodyPr anchor="b" anchorCtr="0"/>
          <a:lstStyle>
            <a:lvl1pPr algn="l">
              <a:buNone/>
              <a:defRPr sz="58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64" y="3736976"/>
            <a:ext cx="11052731" cy="1962784"/>
          </a:xfrm>
        </p:spPr>
        <p:txBody>
          <a:bodyPr anchor="t" anchorCtr="0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37781" y="9052560"/>
            <a:ext cx="5688906" cy="6705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8708" y="3486017"/>
            <a:ext cx="12817657" cy="1341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8330" y="3434164"/>
            <a:ext cx="12818035" cy="6705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7135" y="3621024"/>
            <a:ext cx="12819230" cy="670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8051" y="9106205"/>
            <a:ext cx="650161" cy="670560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300321" y="2123440"/>
            <a:ext cx="5331317" cy="670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016317" y="2123440"/>
            <a:ext cx="5331317" cy="670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321" y="400473"/>
            <a:ext cx="11052731" cy="16764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0321" y="2123440"/>
            <a:ext cx="5309645" cy="1117600"/>
          </a:xfrm>
          <a:noFill/>
          <a:ln w="12700" cap="sq" cmpd="sng" algn="ctr">
            <a:noFill/>
            <a:prstDash val="solid"/>
          </a:ln>
        </p:spPr>
        <p:txBody>
          <a:bodyPr lIns="131774" anchor="b" anchorCtr="0">
            <a:noAutofit/>
          </a:bodyPr>
          <a:lstStyle>
            <a:lvl1pPr marL="0" indent="0">
              <a:buNone/>
              <a:defRPr sz="35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7043407" y="2123440"/>
            <a:ext cx="5309645" cy="1117600"/>
          </a:xfrm>
          <a:noFill/>
          <a:ln w="12700" cap="sq" cmpd="sng" algn="ctr">
            <a:noFill/>
            <a:prstDash val="solid"/>
          </a:ln>
        </p:spPr>
        <p:txBody>
          <a:bodyPr lIns="131774" anchor="b" anchorCtr="0">
            <a:noAutofit/>
          </a:bodyPr>
          <a:lstStyle>
            <a:lvl1pPr marL="0" indent="0">
              <a:buNone/>
              <a:defRPr sz="35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300321" y="3296920"/>
            <a:ext cx="5309645" cy="569976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7043407" y="3296920"/>
            <a:ext cx="5309645" cy="569976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022" y="102308"/>
            <a:ext cx="12817454" cy="981699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321" y="400473"/>
            <a:ext cx="11052731" cy="1676400"/>
          </a:xfrm>
        </p:spPr>
        <p:txBody>
          <a:bodyPr anchor="b" anchorCtr="0"/>
          <a:lstStyle>
            <a:lvl1pPr algn="l">
              <a:buNone/>
              <a:defRPr sz="5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300321" y="2346960"/>
            <a:ext cx="2709003" cy="6593840"/>
          </a:xfrm>
        </p:spPr>
        <p:txBody>
          <a:bodyPr/>
          <a:lstStyle>
            <a:lvl1pPr marL="0" indent="0">
              <a:buNone/>
              <a:defRPr sz="26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226044" y="2346960"/>
            <a:ext cx="8127008" cy="659384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322" y="7187474"/>
            <a:ext cx="10402570" cy="766022"/>
          </a:xfrm>
        </p:spPr>
        <p:txBody>
          <a:bodyPr anchor="ctr">
            <a:noAutofit/>
          </a:bodyPr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0322" y="7987210"/>
            <a:ext cx="10402570" cy="1005840"/>
          </a:xfrm>
        </p:spPr>
        <p:txBody>
          <a:bodyPr/>
          <a:lstStyle>
            <a:lvl1pPr marL="0" indent="0">
              <a:buFontTx/>
              <a:buNone/>
              <a:defRPr sz="23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00321" y="9052560"/>
            <a:ext cx="5526366" cy="6705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8051" y="9106205"/>
            <a:ext cx="650161" cy="670560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7136" y="6869214"/>
            <a:ext cx="12808165" cy="1341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7422" y="6820696"/>
            <a:ext cx="12807879" cy="6705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7425" y="7000729"/>
            <a:ext cx="12807876" cy="7158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138" y="97791"/>
            <a:ext cx="12801101" cy="671957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774" tIns="65887" rIns="131774" bIns="65887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022" y="102308"/>
            <a:ext cx="12817454" cy="981699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300321" y="402802"/>
            <a:ext cx="11052731" cy="1676400"/>
          </a:xfrm>
          <a:prstGeom prst="rect">
            <a:avLst/>
          </a:prstGeom>
        </p:spPr>
        <p:txBody>
          <a:bodyPr lIns="131774" tIns="65887" rIns="131774" bIns="131774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300321" y="2123440"/>
            <a:ext cx="11052731" cy="6705600"/>
          </a:xfrm>
          <a:prstGeom prst="rect">
            <a:avLst/>
          </a:prstGeom>
        </p:spPr>
        <p:txBody>
          <a:bodyPr lIns="131774" tIns="65887" rIns="131774" bIns="65887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77169" y="9080500"/>
            <a:ext cx="3521704" cy="698500"/>
          </a:xfrm>
          <a:prstGeom prst="rect">
            <a:avLst/>
          </a:prstGeom>
        </p:spPr>
        <p:txBody>
          <a:bodyPr lIns="131774" tIns="65887" rIns="131774" bIns="65887" anchor="ctr" anchorCtr="0"/>
          <a:lstStyle>
            <a:lvl1pPr algn="r" eaLnBrk="1" latinLnBrk="0" hangingPunct="1">
              <a:defRPr kumimoji="0" sz="2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300321" y="9052560"/>
            <a:ext cx="5634726" cy="670560"/>
          </a:xfrm>
          <a:prstGeom prst="rect">
            <a:avLst/>
          </a:prstGeom>
        </p:spPr>
        <p:txBody>
          <a:bodyPr lIns="131774" tIns="65887" rIns="131774" bIns="65887" anchor="ctr" anchorCtr="0"/>
          <a:lstStyle>
            <a:lvl1pPr eaLnBrk="1" latinLnBrk="0" hangingPunct="1">
              <a:defRPr kumimoji="0" sz="2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08051" y="9108440"/>
            <a:ext cx="650161" cy="67056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20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5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95323" indent="-395323" algn="l" rtl="0" eaLnBrk="1" latinLnBrk="0" hangingPunct="1">
        <a:spcBef>
          <a:spcPts val="836"/>
        </a:spcBef>
        <a:buClr>
          <a:schemeClr val="accent1"/>
        </a:buClr>
        <a:buSzPct val="85000"/>
        <a:buFont typeface="Wingdings 2"/>
        <a:buChar char="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790645" indent="-329435" algn="l" rtl="0" eaLnBrk="1" latinLnBrk="0" hangingPunct="1">
        <a:spcBef>
          <a:spcPts val="533"/>
        </a:spcBef>
        <a:buClr>
          <a:schemeClr val="accent2"/>
        </a:buClr>
        <a:buSzPct val="85000"/>
        <a:buFont typeface="Wingdings 2"/>
        <a:buChar char="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185968" indent="-329435" algn="l" rtl="0" eaLnBrk="1" latinLnBrk="0" hangingPunct="1">
        <a:spcBef>
          <a:spcPts val="533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581290" indent="-329435" algn="l" rtl="0" eaLnBrk="1" latinLnBrk="0" hangingPunct="1">
        <a:spcBef>
          <a:spcPts val="533"/>
        </a:spcBef>
        <a:buClr>
          <a:schemeClr val="accent3"/>
        </a:buClr>
        <a:buSzPct val="80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6613" indent="-329435" algn="l" rtl="0" eaLnBrk="1" latinLnBrk="0" hangingPunct="1">
        <a:spcBef>
          <a:spcPts val="533"/>
        </a:spcBef>
        <a:buClr>
          <a:schemeClr val="accent3"/>
        </a:buClr>
        <a:buFontTx/>
        <a:buChar char="o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1935" indent="-329435" algn="l" rtl="0" eaLnBrk="1" latinLnBrk="0" hangingPunct="1">
        <a:spcBef>
          <a:spcPts val="533"/>
        </a:spcBef>
        <a:buClr>
          <a:schemeClr val="accent3"/>
        </a:buClr>
        <a:buChar char="•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67258" indent="-329435" algn="l" rtl="0" eaLnBrk="1" latinLnBrk="0" hangingPunct="1">
        <a:spcBef>
          <a:spcPts val="533"/>
        </a:spcBef>
        <a:buClr>
          <a:schemeClr val="accent2"/>
        </a:buClr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3162580" indent="-329435" algn="l" rtl="0" eaLnBrk="1" latinLnBrk="0" hangingPunct="1">
        <a:spcBef>
          <a:spcPts val="533"/>
        </a:spcBef>
        <a:buClr>
          <a:schemeClr val="accent1">
            <a:tint val="60000"/>
          </a:schemeClr>
        </a:buClr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3557903" indent="-329435" algn="l" rtl="0" eaLnBrk="1" latinLnBrk="0" hangingPunct="1">
        <a:spcBef>
          <a:spcPts val="533"/>
        </a:spcBef>
        <a:buClr>
          <a:schemeClr val="accent2">
            <a:tint val="60000"/>
          </a:schemeClr>
        </a:buClr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88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177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766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354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943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532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6120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709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763">
              <a:spcBef>
                <a:spcPts val="99"/>
              </a:spcBef>
            </a:pPr>
            <a:r>
              <a:rPr lang="en-US" sz="4000" b="1" dirty="0" err="1">
                <a:solidFill>
                  <a:srgbClr val="001F5F"/>
                </a:solidFill>
                <a:latin typeface="Arial"/>
                <a:cs typeface="Arial"/>
              </a:rPr>
              <a:t>Pallavi</a:t>
            </a:r>
            <a:r>
              <a:rPr lang="en-US" sz="40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1F5F"/>
                </a:solidFill>
                <a:latin typeface="Arial"/>
                <a:cs typeface="Arial"/>
              </a:rPr>
              <a:t>Tiwari</a:t>
            </a:r>
            <a:r>
              <a:rPr lang="en-US" sz="40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</a:p>
          <a:p>
            <a:pPr marL="4763">
              <a:spcBef>
                <a:spcPts val="99"/>
              </a:spcBef>
            </a:pPr>
            <a:r>
              <a:rPr lang="en-US" sz="4000" b="1" dirty="0">
                <a:solidFill>
                  <a:srgbClr val="001F5F"/>
                </a:solidFill>
                <a:latin typeface="Arial"/>
                <a:cs typeface="Arial"/>
              </a:rPr>
              <a:t>Assistant Professor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2698">
              <a:spcBef>
                <a:spcPts val="95"/>
              </a:spcBef>
            </a:pPr>
            <a:r>
              <a:rPr lang="en-US" sz="6000" b="1" spc="-4" dirty="0">
                <a:solidFill>
                  <a:srgbClr val="FFC000"/>
                </a:solidFill>
                <a:latin typeface="Arial"/>
                <a:cs typeface="Arial"/>
              </a:rPr>
              <a:t>Social  Infrastructure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70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7406" y="4191000"/>
            <a:ext cx="6934200" cy="1676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ambria" pitchFamily="18" charset="0"/>
              </a:rPr>
              <a:t>Thank You </a:t>
            </a:r>
            <a:endParaRPr lang="en-US" b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42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72772" y="820066"/>
            <a:ext cx="9758034" cy="627734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 marL="12698">
              <a:spcBef>
                <a:spcPts val="95"/>
              </a:spcBef>
            </a:pPr>
            <a:r>
              <a:rPr sz="4000" spc="-30" dirty="0">
                <a:solidFill>
                  <a:srgbClr val="C00000"/>
                </a:solidFill>
                <a:latin typeface="Cambria" pitchFamily="18" charset="0"/>
              </a:rPr>
              <a:t>CATEGORIES</a:t>
            </a:r>
            <a:endParaRPr sz="4000" dirty="0">
              <a:latin typeface="Cambria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sz="quarter" idx="1"/>
          </p:nvPr>
        </p:nvSpPr>
        <p:spPr>
          <a:xfrm>
            <a:off x="1320006" y="2207291"/>
            <a:ext cx="10475533" cy="5184109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155510" indent="-353637">
              <a:spcBef>
                <a:spcPts val="105"/>
              </a:spcBef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dirty="0">
                <a:latin typeface="Calibri" pitchFamily="34" charset="0"/>
                <a:cs typeface="Calibri" pitchFamily="34" charset="0"/>
              </a:rPr>
              <a:t>Education</a:t>
            </a:r>
            <a:r>
              <a:rPr sz="3600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Facilities</a:t>
            </a:r>
          </a:p>
          <a:p>
            <a:pPr marL="1155510" indent="-353637"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dirty="0">
                <a:latin typeface="Calibri" pitchFamily="34" charset="0"/>
                <a:cs typeface="Calibri" pitchFamily="34" charset="0"/>
              </a:rPr>
              <a:t>Healthcare</a:t>
            </a:r>
            <a:r>
              <a:rPr sz="3600" spc="-75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Facilities</a:t>
            </a:r>
          </a:p>
          <a:p>
            <a:pPr marL="1155510" indent="-353637"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spc="-4" dirty="0">
                <a:latin typeface="Calibri" pitchFamily="34" charset="0"/>
                <a:cs typeface="Calibri" pitchFamily="34" charset="0"/>
              </a:rPr>
              <a:t>Socio‐cultural</a:t>
            </a:r>
          </a:p>
          <a:p>
            <a:pPr marL="1155510" indent="-353637"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dirty="0">
                <a:latin typeface="Calibri" pitchFamily="34" charset="0"/>
                <a:cs typeface="Calibri" pitchFamily="34" charset="0"/>
              </a:rPr>
              <a:t>Open</a:t>
            </a:r>
            <a:r>
              <a:rPr sz="3600" spc="-50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Spaces</a:t>
            </a:r>
          </a:p>
          <a:p>
            <a:pPr marL="1155510" indent="-353637"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dirty="0">
                <a:latin typeface="Calibri" pitchFamily="34" charset="0"/>
                <a:cs typeface="Calibri" pitchFamily="34" charset="0"/>
              </a:rPr>
              <a:t>Sports</a:t>
            </a:r>
            <a:r>
              <a:rPr sz="3600" spc="-55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Facilities</a:t>
            </a:r>
          </a:p>
          <a:p>
            <a:pPr marL="1155510" indent="-353637"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dirty="0">
                <a:latin typeface="Calibri" pitchFamily="34" charset="0"/>
                <a:cs typeface="Calibri" pitchFamily="34" charset="0"/>
              </a:rPr>
              <a:t>Distribution</a:t>
            </a:r>
            <a:r>
              <a:rPr sz="3600" spc="-55" dirty="0">
                <a:latin typeface="Calibri" pitchFamily="34" charset="0"/>
                <a:cs typeface="Calibri" pitchFamily="34" charset="0"/>
              </a:rPr>
              <a:t> </a:t>
            </a:r>
            <a:r>
              <a:rPr sz="3600" spc="-4" dirty="0">
                <a:latin typeface="Calibri" pitchFamily="34" charset="0"/>
                <a:cs typeface="Calibri" pitchFamily="34" charset="0"/>
              </a:rPr>
              <a:t>services</a:t>
            </a:r>
          </a:p>
          <a:p>
            <a:pPr marL="1155510" indent="-353637"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dirty="0">
                <a:latin typeface="Calibri" pitchFamily="34" charset="0"/>
                <a:cs typeface="Calibri" pitchFamily="34" charset="0"/>
              </a:rPr>
              <a:t>Police,</a:t>
            </a:r>
            <a:r>
              <a:rPr sz="36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3600" spc="-4" dirty="0">
                <a:latin typeface="Calibri" pitchFamily="34" charset="0"/>
                <a:cs typeface="Calibri" pitchFamily="34" charset="0"/>
              </a:rPr>
              <a:t>Civil</a:t>
            </a:r>
            <a:r>
              <a:rPr sz="3600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Defence</a:t>
            </a:r>
            <a:r>
              <a:rPr sz="3600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and</a:t>
            </a:r>
            <a:r>
              <a:rPr sz="3600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Home</a:t>
            </a:r>
            <a:r>
              <a:rPr sz="3600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>
                <a:latin typeface="Calibri" pitchFamily="34" charset="0"/>
                <a:cs typeface="Calibri" pitchFamily="34" charset="0"/>
              </a:rPr>
              <a:t>Guards</a:t>
            </a:r>
          </a:p>
          <a:p>
            <a:pPr marL="1155510" indent="-353637">
              <a:spcBef>
                <a:spcPts val="4"/>
              </a:spcBef>
              <a:buClr>
                <a:srgbClr val="006FC0"/>
              </a:buClr>
              <a:buSzPct val="125000"/>
              <a:buFont typeface="Wingdings"/>
              <a:buChar char=""/>
              <a:tabLst>
                <a:tab pos="1156144" algn="l"/>
                <a:tab pos="1156780" algn="l"/>
              </a:tabLst>
            </a:pPr>
            <a:r>
              <a:rPr sz="3600" dirty="0">
                <a:latin typeface="Calibri" pitchFamily="34" charset="0"/>
                <a:cs typeface="Calibri" pitchFamily="34" charset="0"/>
              </a:rPr>
              <a:t>Safety</a:t>
            </a:r>
            <a:r>
              <a:rPr sz="3600" spc="-65" dirty="0">
                <a:latin typeface="Calibri" pitchFamily="34" charset="0"/>
                <a:cs typeface="Calibri" pitchFamily="34" charset="0"/>
              </a:rPr>
              <a:t> </a:t>
            </a:r>
            <a:r>
              <a:rPr sz="3600" dirty="0" smtClean="0">
                <a:latin typeface="Calibri" pitchFamily="34" charset="0"/>
                <a:cs typeface="Calibri" pitchFamily="34" charset="0"/>
              </a:rPr>
              <a:t>Management</a:t>
            </a:r>
            <a:endParaRPr sz="3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72772" y="339212"/>
            <a:ext cx="9758034" cy="627734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 marL="12698">
              <a:spcBef>
                <a:spcPts val="95"/>
              </a:spcBef>
            </a:pPr>
            <a:r>
              <a:rPr sz="4000" spc="-30" dirty="0">
                <a:solidFill>
                  <a:srgbClr val="C00000"/>
                </a:solidFill>
                <a:latin typeface="Cambria" pitchFamily="18" charset="0"/>
              </a:rPr>
              <a:t>CATEGORIES</a:t>
            </a:r>
            <a:endParaRPr sz="4000" dirty="0">
              <a:latin typeface="Cambria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sz="quarter" idx="1"/>
          </p:nvPr>
        </p:nvSpPr>
        <p:spPr>
          <a:xfrm>
            <a:off x="1320006" y="1307076"/>
            <a:ext cx="10475533" cy="5041827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878695">
              <a:lnSpc>
                <a:spcPct val="150000"/>
              </a:lnSpc>
            </a:pPr>
            <a:r>
              <a:rPr sz="36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Other</a:t>
            </a:r>
            <a:r>
              <a:rPr sz="3600" b="1" spc="-5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36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Facilities</a:t>
            </a:r>
            <a:endParaRPr sz="3600" b="1" dirty="0">
              <a:latin typeface="Calibri" pitchFamily="34" charset="0"/>
              <a:cs typeface="Calibri" pitchFamily="34" charset="0"/>
            </a:endParaRPr>
          </a:p>
          <a:p>
            <a:pPr marL="1231697" lvl="1" indent="-353637">
              <a:lnSpc>
                <a:spcPct val="150000"/>
              </a:lnSpc>
              <a:spcBef>
                <a:spcPts val="4"/>
              </a:spcBef>
              <a:buClr>
                <a:srgbClr val="1F487C"/>
              </a:buClr>
              <a:buSzPct val="125000"/>
              <a:buFont typeface="Wingdings"/>
              <a:buChar char=""/>
              <a:tabLst>
                <a:tab pos="1232332" algn="l"/>
                <a:tab pos="1232966" algn="l"/>
              </a:tabLst>
            </a:pPr>
            <a:r>
              <a:rPr sz="3600" b="1" spc="-4" dirty="0">
                <a:latin typeface="Calibri" pitchFamily="34" charset="0"/>
                <a:cs typeface="Calibri" pitchFamily="34" charset="0"/>
              </a:rPr>
              <a:t>Religious</a:t>
            </a:r>
            <a:endParaRPr sz="3600" b="1" dirty="0">
              <a:latin typeface="Calibri" pitchFamily="34" charset="0"/>
              <a:cs typeface="Calibri" pitchFamily="34" charset="0"/>
            </a:endParaRPr>
          </a:p>
          <a:p>
            <a:pPr marL="1231697" lvl="1" indent="-353637">
              <a:lnSpc>
                <a:spcPct val="150000"/>
              </a:lnSpc>
              <a:buClr>
                <a:srgbClr val="1F487C"/>
              </a:buClr>
              <a:buSzPct val="125000"/>
              <a:buFont typeface="Wingdings"/>
              <a:buChar char=""/>
              <a:tabLst>
                <a:tab pos="1232332" algn="l"/>
                <a:tab pos="1232966" algn="l"/>
              </a:tabLst>
            </a:pPr>
            <a:r>
              <a:rPr sz="3600" b="1" dirty="0">
                <a:latin typeface="Calibri" pitchFamily="34" charset="0"/>
                <a:cs typeface="Calibri" pitchFamily="34" charset="0"/>
              </a:rPr>
              <a:t>Cremation/Burial</a:t>
            </a:r>
            <a:r>
              <a:rPr sz="3600" b="1" spc="-75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dirty="0">
                <a:latin typeface="Calibri" pitchFamily="34" charset="0"/>
                <a:cs typeface="Calibri" pitchFamily="34" charset="0"/>
              </a:rPr>
              <a:t>Ground</a:t>
            </a:r>
          </a:p>
          <a:p>
            <a:pPr marL="1231697" lvl="1" indent="-353637">
              <a:lnSpc>
                <a:spcPct val="150000"/>
              </a:lnSpc>
              <a:spcBef>
                <a:spcPts val="4"/>
              </a:spcBef>
              <a:buClr>
                <a:srgbClr val="1F487C"/>
              </a:buClr>
              <a:buSzPct val="125000"/>
              <a:buFont typeface="Wingdings"/>
              <a:buChar char=""/>
              <a:tabLst>
                <a:tab pos="1232332" algn="l"/>
                <a:tab pos="1232966" algn="l"/>
              </a:tabLst>
            </a:pPr>
            <a:r>
              <a:rPr sz="3600" b="1" dirty="0">
                <a:latin typeface="Calibri" pitchFamily="34" charset="0"/>
                <a:cs typeface="Calibri" pitchFamily="34" charset="0"/>
              </a:rPr>
              <a:t>Dhobi</a:t>
            </a:r>
            <a:r>
              <a:rPr sz="36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dirty="0">
                <a:latin typeface="Calibri" pitchFamily="34" charset="0"/>
                <a:cs typeface="Calibri" pitchFamily="34" charset="0"/>
              </a:rPr>
              <a:t>Ghat</a:t>
            </a:r>
          </a:p>
          <a:p>
            <a:pPr marL="1231697" lvl="1" indent="-353637">
              <a:lnSpc>
                <a:spcPct val="150000"/>
              </a:lnSpc>
              <a:buClr>
                <a:srgbClr val="1F487C"/>
              </a:buClr>
              <a:buSzPct val="125000"/>
              <a:buFont typeface="Wingdings"/>
              <a:buChar char=""/>
              <a:tabLst>
                <a:tab pos="1232332" algn="l"/>
                <a:tab pos="1232966" algn="l"/>
              </a:tabLst>
            </a:pPr>
            <a:r>
              <a:rPr sz="3600" b="1" dirty="0">
                <a:latin typeface="Calibri" pitchFamily="34" charset="0"/>
                <a:cs typeface="Calibri" pitchFamily="34" charset="0"/>
              </a:rPr>
              <a:t>Norms</a:t>
            </a:r>
            <a:r>
              <a:rPr sz="36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dirty="0">
                <a:latin typeface="Calibri" pitchFamily="34" charset="0"/>
                <a:cs typeface="Calibri" pitchFamily="34" charset="0"/>
              </a:rPr>
              <a:t>for</a:t>
            </a:r>
            <a:r>
              <a:rPr sz="36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spc="-14" dirty="0">
                <a:latin typeface="Calibri" pitchFamily="34" charset="0"/>
                <a:cs typeface="Calibri" pitchFamily="34" charset="0"/>
              </a:rPr>
              <a:t>Telephone,</a:t>
            </a:r>
            <a:r>
              <a:rPr sz="36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dirty="0">
                <a:latin typeface="Calibri" pitchFamily="34" charset="0"/>
                <a:cs typeface="Calibri" pitchFamily="34" charset="0"/>
              </a:rPr>
              <a:t>Postal</a:t>
            </a:r>
            <a:r>
              <a:rPr sz="36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36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dirty="0">
                <a:latin typeface="Calibri" pitchFamily="34" charset="0"/>
                <a:cs typeface="Calibri" pitchFamily="34" charset="0"/>
              </a:rPr>
              <a:t>Banking</a:t>
            </a:r>
            <a:r>
              <a:rPr sz="36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3600" b="1" dirty="0">
                <a:latin typeface="Calibri" pitchFamily="34" charset="0"/>
                <a:cs typeface="Calibri" pitchFamily="34" charset="0"/>
              </a:rPr>
              <a:t>facilities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91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62806" y="533400"/>
            <a:ext cx="9802976" cy="9289592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>
              <a:lnSpc>
                <a:spcPct val="150000"/>
              </a:lnSpc>
              <a:spcBef>
                <a:spcPts val="99"/>
              </a:spcBef>
            </a:pPr>
            <a:r>
              <a:rPr sz="28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CITY</a:t>
            </a:r>
            <a:r>
              <a:rPr sz="2800" b="1" spc="-85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PROFILE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Location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Geography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dirty="0">
                <a:latin typeface="Calibri" pitchFamily="34" charset="0"/>
                <a:cs typeface="Calibri" pitchFamily="34" charset="0"/>
              </a:rPr>
              <a:t>Profile</a:t>
            </a:r>
            <a:r>
              <a:rPr sz="2800" b="1" spc="-5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8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city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12698">
              <a:lnSpc>
                <a:spcPct val="150000"/>
              </a:lnSpc>
              <a:spcBef>
                <a:spcPts val="2280"/>
              </a:spcBef>
            </a:pPr>
            <a:r>
              <a:rPr sz="28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DEMOGRAPHIC</a:t>
            </a:r>
            <a:r>
              <a:rPr sz="2800" b="1" spc="-1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PROFILE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Demographic</a:t>
            </a:r>
            <a:r>
              <a:rPr sz="28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trends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Spatial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spread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and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Population</a:t>
            </a:r>
            <a:r>
              <a:rPr sz="28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density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spcBef>
                <a:spcPts val="4"/>
              </a:spcBef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Composition</a:t>
            </a:r>
            <a:r>
              <a:rPr sz="28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 population</a:t>
            </a:r>
            <a:r>
              <a:rPr sz="28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growth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Natural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dirty="0">
                <a:latin typeface="Calibri" pitchFamily="34" charset="0"/>
                <a:cs typeface="Calibri" pitchFamily="34" charset="0"/>
              </a:rPr>
              <a:t>Migration</a:t>
            </a:r>
            <a:r>
              <a:rPr sz="2800" b="1" spc="-65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pattern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Jurisdictional</a:t>
            </a:r>
            <a:r>
              <a:rPr sz="28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changes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dirty="0">
                <a:latin typeface="Calibri" pitchFamily="34" charset="0"/>
                <a:cs typeface="Calibri" pitchFamily="34" charset="0"/>
              </a:rPr>
              <a:t>Literacy</a:t>
            </a:r>
            <a:r>
              <a:rPr sz="28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rate</a:t>
            </a:r>
            <a:r>
              <a:rPr sz="28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28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Gender</a:t>
            </a:r>
            <a:r>
              <a:rPr sz="28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ratio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Social</a:t>
            </a:r>
            <a:r>
              <a:rPr sz="28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composition</a:t>
            </a:r>
            <a:r>
              <a:rPr sz="28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and</a:t>
            </a:r>
            <a:r>
              <a:rPr sz="28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spc="-4" dirty="0">
                <a:latin typeface="Calibri" pitchFamily="34" charset="0"/>
                <a:cs typeface="Calibri" pitchFamily="34" charset="0"/>
              </a:rPr>
              <a:t>Income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distribution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551724" indent="-539662">
              <a:lnSpc>
                <a:spcPct val="150000"/>
              </a:lnSpc>
              <a:buChar char="□"/>
              <a:tabLst>
                <a:tab pos="551724" algn="l"/>
                <a:tab pos="552359" algn="l"/>
              </a:tabLst>
            </a:pPr>
            <a:r>
              <a:rPr sz="2800" b="1" spc="-4" dirty="0">
                <a:latin typeface="Calibri" pitchFamily="34" charset="0"/>
                <a:cs typeface="Calibri" pitchFamily="34" charset="0"/>
              </a:rPr>
              <a:t>Population</a:t>
            </a:r>
            <a:r>
              <a:rPr sz="2800" b="1" spc="-50" dirty="0">
                <a:latin typeface="Calibri" pitchFamily="34" charset="0"/>
                <a:cs typeface="Calibri" pitchFamily="34" charset="0"/>
              </a:rPr>
              <a:t> </a:t>
            </a:r>
            <a:r>
              <a:rPr sz="2800" b="1" dirty="0">
                <a:latin typeface="Calibri" pitchFamily="34" charset="0"/>
                <a:cs typeface="Calibri" pitchFamily="34" charset="0"/>
              </a:rPr>
              <a:t>projection</a:t>
            </a:r>
            <a:endParaRPr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7054" y="9372600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6938" y="725873"/>
            <a:ext cx="11575569" cy="7235312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 algn="ctr">
              <a:spcBef>
                <a:spcPts val="99"/>
              </a:spcBef>
            </a:pPr>
            <a:r>
              <a:rPr sz="40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Hierarchy:</a:t>
            </a:r>
            <a:endParaRPr sz="4000" dirty="0">
              <a:latin typeface="Calibri" pitchFamily="34" charset="0"/>
              <a:cs typeface="Calibri" pitchFamily="34" charset="0"/>
            </a:endParaRPr>
          </a:p>
          <a:p>
            <a:pPr marL="355598" indent="-342900" algn="just">
              <a:lnSpc>
                <a:spcPct val="150000"/>
              </a:lnSpc>
              <a:spcBef>
                <a:spcPts val="2170"/>
              </a:spcBef>
              <a:buFont typeface="Arial" pitchFamily="34" charset="0"/>
              <a:buChar char="•"/>
            </a:pPr>
            <a:r>
              <a:rPr sz="2800" spc="-4" dirty="0">
                <a:latin typeface="Calibri" pitchFamily="34" charset="0"/>
                <a:cs typeface="Calibri" pitchFamily="34" charset="0"/>
              </a:rPr>
              <a:t>The</a:t>
            </a:r>
            <a:r>
              <a:rPr sz="2800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provision</a:t>
            </a:r>
            <a:r>
              <a:rPr sz="2800" spc="4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of social</a:t>
            </a:r>
            <a:r>
              <a:rPr sz="2800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amenities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in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any</a:t>
            </a:r>
            <a:r>
              <a:rPr sz="28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urban</a:t>
            </a:r>
            <a:r>
              <a:rPr sz="2800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area</a:t>
            </a:r>
            <a:r>
              <a:rPr sz="2800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shall</a:t>
            </a:r>
            <a:r>
              <a:rPr sz="28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 smtClean="0">
                <a:latin typeface="Calibri" pitchFamily="34" charset="0"/>
                <a:cs typeface="Calibri" pitchFamily="34" charset="0"/>
              </a:rPr>
              <a:t>consider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regional bearings; as </a:t>
            </a:r>
            <a:r>
              <a:rPr sz="2800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small </a:t>
            </a:r>
            <a:r>
              <a:rPr sz="2800" spc="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towns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cater </a:t>
            </a:r>
            <a:r>
              <a:rPr sz="2800" dirty="0">
                <a:latin typeface="Calibri" pitchFamily="34" charset="0"/>
                <a:cs typeface="Calibri" pitchFamily="34" charset="0"/>
              </a:rPr>
              <a:t>to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the requirements (especially </a:t>
            </a:r>
            <a:r>
              <a:rPr sz="2800" spc="-490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of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higher 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level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facilities) </a:t>
            </a:r>
            <a:r>
              <a:rPr sz="2800" dirty="0">
                <a:latin typeface="Calibri" pitchFamily="34" charset="0"/>
                <a:cs typeface="Calibri" pitchFamily="34" charset="0"/>
              </a:rPr>
              <a:t>of surrounding 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villages, </a:t>
            </a:r>
            <a:r>
              <a:rPr sz="2800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medium size </a:t>
            </a:r>
            <a:r>
              <a:rPr sz="2800" spc="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towns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cater </a:t>
            </a:r>
            <a:r>
              <a:rPr sz="2800" spc="-490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to</a:t>
            </a:r>
            <a:r>
              <a:rPr sz="2800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small</a:t>
            </a:r>
            <a:r>
              <a:rPr sz="2800" spc="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towns</a:t>
            </a:r>
            <a:r>
              <a:rPr sz="2800" spc="458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and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villages</a:t>
            </a:r>
            <a:r>
              <a:rPr sz="2800" spc="35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and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 so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on.</a:t>
            </a:r>
          </a:p>
          <a:p>
            <a:pPr marL="342900" indent="-342900">
              <a:lnSpc>
                <a:spcPct val="150000"/>
              </a:lnSpc>
              <a:spcBef>
                <a:spcPts val="35"/>
              </a:spcBef>
              <a:buFont typeface="Arial" pitchFamily="34" charset="0"/>
              <a:buChar char="•"/>
            </a:pPr>
            <a:endParaRPr sz="2800" dirty="0">
              <a:latin typeface="Calibri" pitchFamily="34" charset="0"/>
              <a:cs typeface="Calibri" pitchFamily="34" charset="0"/>
            </a:endParaRPr>
          </a:p>
          <a:p>
            <a:pPr marL="417817" indent="-342900">
              <a:lnSpc>
                <a:spcPct val="150000"/>
              </a:lnSpc>
              <a:buFont typeface="Arial" pitchFamily="34" charset="0"/>
              <a:buChar char="•"/>
            </a:pPr>
            <a:r>
              <a:rPr sz="2800" dirty="0">
                <a:latin typeface="Calibri" pitchFamily="34" charset="0"/>
                <a:cs typeface="Calibri" pitchFamily="34" charset="0"/>
              </a:rPr>
              <a:t>In</a:t>
            </a:r>
            <a:r>
              <a:rPr sz="28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case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of</a:t>
            </a:r>
            <a:r>
              <a:rPr sz="28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large </a:t>
            </a:r>
            <a:r>
              <a:rPr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sz="2800" spc="-1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metro</a:t>
            </a:r>
            <a:r>
              <a:rPr sz="2800" spc="1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cities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certai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n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apex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sz="2800" spc="-10" dirty="0" smtClean="0">
                <a:latin typeface="Calibri" pitchFamily="34" charset="0"/>
                <a:cs typeface="Calibri" pitchFamily="34" charset="0"/>
              </a:rPr>
              <a:t>level</a:t>
            </a:r>
            <a:r>
              <a:rPr sz="2800" spc="4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facilities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significantly</a:t>
            </a:r>
            <a:r>
              <a:rPr sz="28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cater</a:t>
            </a:r>
            <a:r>
              <a:rPr sz="2800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to</a:t>
            </a:r>
            <a:r>
              <a:rPr sz="2800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regional</a:t>
            </a:r>
            <a:r>
              <a:rPr sz="28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requirements</a:t>
            </a:r>
            <a:r>
              <a:rPr sz="2800" spc="1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in </a:t>
            </a:r>
            <a:r>
              <a:rPr sz="2800" spc="-48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addition</a:t>
            </a:r>
            <a:r>
              <a:rPr sz="2800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to	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the</a:t>
            </a:r>
            <a:r>
              <a:rPr sz="2800" spc="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city</a:t>
            </a:r>
            <a:r>
              <a:rPr sz="2800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demand.</a:t>
            </a:r>
            <a:r>
              <a:rPr sz="2800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In</a:t>
            </a:r>
            <a:r>
              <a:rPr sz="2800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order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 smtClean="0">
                <a:latin typeface="Calibri" pitchFamily="34" charset="0"/>
                <a:cs typeface="Calibri" pitchFamily="34" charset="0"/>
              </a:rPr>
              <a:t>to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efficiently</a:t>
            </a:r>
            <a:r>
              <a:rPr sz="2800" spc="51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plan</a:t>
            </a:r>
            <a:r>
              <a:rPr sz="2800" spc="525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for</a:t>
            </a:r>
            <a:r>
              <a:rPr sz="2800" spc="5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cities	&amp; </a:t>
            </a:r>
            <a:r>
              <a:rPr sz="28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regions,</a:t>
            </a:r>
            <a:r>
              <a:rPr sz="2800" spc="535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10" dirty="0" smtClean="0">
                <a:latin typeface="Calibri" pitchFamily="34" charset="0"/>
                <a:cs typeface="Calibri" pitchFamily="34" charset="0"/>
              </a:rPr>
              <a:t>alternatives,</a:t>
            </a:r>
            <a:r>
              <a:rPr lang="en-US" sz="2800" spc="-1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4" dirty="0" smtClean="0">
                <a:latin typeface="Calibri" pitchFamily="34" charset="0"/>
                <a:cs typeface="Calibri" pitchFamily="34" charset="0"/>
              </a:rPr>
              <a:t>which</a:t>
            </a:r>
            <a:r>
              <a:rPr sz="2800" spc="48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could</a:t>
            </a:r>
            <a:r>
              <a:rPr sz="2800" spc="509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be</a:t>
            </a:r>
            <a:r>
              <a:rPr sz="2800" spc="5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considered,	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may </a:t>
            </a:r>
            <a:r>
              <a:rPr sz="2800" dirty="0">
                <a:latin typeface="Calibri" pitchFamily="34" charset="0"/>
                <a:cs typeface="Calibri" pitchFamily="34" charset="0"/>
              </a:rPr>
              <a:t>be</a:t>
            </a:r>
            <a:r>
              <a:rPr sz="28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to</a:t>
            </a:r>
            <a:r>
              <a:rPr sz="28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provide: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35"/>
              </a:spcBef>
              <a:buFont typeface="Arial" pitchFamily="34" charset="0"/>
              <a:buChar char="•"/>
            </a:pPr>
            <a:endParaRPr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7054" y="9372600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0548" y="381000"/>
            <a:ext cx="11575569" cy="579902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 algn="ctr">
              <a:spcBef>
                <a:spcPts val="99"/>
              </a:spcBef>
            </a:pPr>
            <a:r>
              <a:rPr sz="40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Hierarchy</a:t>
            </a:r>
            <a:r>
              <a:rPr sz="4000" b="1" spc="-4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396174" indent="-384112">
              <a:lnSpc>
                <a:spcPct val="150000"/>
              </a:lnSpc>
              <a:buFont typeface="Arial" pitchFamily="34" charset="0"/>
              <a:buChar char="•"/>
              <a:tabLst>
                <a:tab pos="396174" algn="l"/>
                <a:tab pos="396810" algn="l"/>
              </a:tabLst>
            </a:pPr>
            <a:r>
              <a:rPr sz="2800" spc="-10" dirty="0">
                <a:latin typeface="Calibri" pitchFamily="34" charset="0"/>
                <a:cs typeface="Calibri" pitchFamily="34" charset="0"/>
              </a:rPr>
              <a:t>Amenities</a:t>
            </a:r>
            <a:r>
              <a:rPr sz="2800" spc="4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for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25%</a:t>
            </a:r>
            <a:r>
              <a:rPr sz="2800" dirty="0">
                <a:latin typeface="Calibri" pitchFamily="34" charset="0"/>
                <a:cs typeface="Calibri" pitchFamily="34" charset="0"/>
              </a:rPr>
              <a:t> additional population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overall</a:t>
            </a:r>
            <a:r>
              <a:rPr sz="2800" spc="45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as</a:t>
            </a:r>
            <a:r>
              <a:rPr sz="28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cushion,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or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xclude</a:t>
            </a:r>
            <a:r>
              <a:rPr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such</a:t>
            </a:r>
            <a:r>
              <a:rPr sz="2800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apex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level</a:t>
            </a:r>
            <a:r>
              <a:rPr sz="2800" spc="5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facilities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from</a:t>
            </a:r>
            <a:r>
              <a:rPr sz="2800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the</a:t>
            </a:r>
            <a:r>
              <a:rPr sz="2800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total</a:t>
            </a:r>
            <a:r>
              <a:rPr sz="280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estimated</a:t>
            </a:r>
            <a:r>
              <a:rPr sz="2800" spc="35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needs </a:t>
            </a:r>
            <a:r>
              <a:rPr sz="2800" spc="-48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provision.</a:t>
            </a:r>
            <a:endParaRPr sz="28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35"/>
              </a:spcBef>
              <a:buFont typeface="Arial" pitchFamily="34" charset="0"/>
              <a:buChar char="•"/>
            </a:pPr>
            <a:endParaRPr sz="2800" dirty="0">
              <a:latin typeface="Calibri" pitchFamily="34" charset="0"/>
              <a:cs typeface="Calibri" pitchFamily="34" charset="0"/>
            </a:endParaRPr>
          </a:p>
          <a:p>
            <a:pPr marL="355598" marR="5080" indent="-342900">
              <a:lnSpc>
                <a:spcPct val="150000"/>
              </a:lnSpc>
              <a:buFont typeface="Arial" pitchFamily="34" charset="0"/>
              <a:buChar char="•"/>
              <a:tabLst>
                <a:tab pos="798698" algn="l"/>
                <a:tab pos="1547240" algn="l"/>
                <a:tab pos="3744612" algn="l"/>
                <a:tab pos="4696956" algn="l"/>
                <a:tab pos="4837267" algn="l"/>
                <a:tab pos="5027736" algn="l"/>
                <a:tab pos="5484861" algn="l"/>
                <a:tab pos="5751517" algn="l"/>
                <a:tab pos="7604777" algn="l"/>
              </a:tabLst>
            </a:pPr>
            <a:r>
              <a:rPr sz="2800" dirty="0">
                <a:latin typeface="Calibri" pitchFamily="34" charset="0"/>
                <a:cs typeface="Calibri" pitchFamily="34" charset="0"/>
              </a:rPr>
              <a:t>In</a:t>
            </a:r>
            <a:r>
              <a:rPr sz="2800" spc="49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distribution</a:t>
            </a:r>
            <a:r>
              <a:rPr sz="2800" spc="49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of</a:t>
            </a:r>
            <a:r>
              <a:rPr sz="2800" spc="50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infrastructure,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population</a:t>
            </a:r>
            <a:r>
              <a:rPr sz="2800" spc="484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plays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 smtClean="0">
                <a:latin typeface="Calibri" pitchFamily="34" charset="0"/>
                <a:cs typeface="Calibri" pitchFamily="34" charset="0"/>
              </a:rPr>
              <a:t>the</a:t>
            </a:r>
            <a:r>
              <a:rPr sz="2800" spc="465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guiding</a:t>
            </a:r>
            <a:r>
              <a:rPr sz="2800" spc="450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role</a:t>
            </a:r>
            <a:r>
              <a:rPr sz="2800" spc="47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and </a:t>
            </a:r>
            <a:r>
              <a:rPr sz="2800" spc="-48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therefore, </a:t>
            </a:r>
            <a:r>
              <a:rPr sz="2800" dirty="0">
                <a:latin typeface="Calibri" pitchFamily="34" charset="0"/>
                <a:cs typeface="Calibri" pitchFamily="34" charset="0"/>
              </a:rPr>
              <a:t>indication</a:t>
            </a:r>
            <a:r>
              <a:rPr sz="2800" spc="504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of</a:t>
            </a:r>
            <a:r>
              <a:rPr sz="2800" spc="509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population  </a:t>
            </a:r>
            <a:r>
              <a:rPr sz="2800" spc="-10" dirty="0" smtClean="0">
                <a:latin typeface="Calibri" pitchFamily="34" charset="0"/>
                <a:cs typeface="Calibri" pitchFamily="34" charset="0"/>
              </a:rPr>
              <a:t>served</a:t>
            </a:r>
            <a:r>
              <a:rPr lang="en-US" sz="2800" spc="-1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by</a:t>
            </a:r>
            <a:r>
              <a:rPr sz="2800" spc="5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	facility</a:t>
            </a:r>
            <a:r>
              <a:rPr sz="2800" spc="5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or</a:t>
            </a:r>
            <a:r>
              <a:rPr sz="2800" spc="509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10" dirty="0" smtClean="0">
                <a:latin typeface="Calibri" pitchFamily="34" charset="0"/>
                <a:cs typeface="Calibri" pitchFamily="34" charset="0"/>
              </a:rPr>
              <a:t>service</a:t>
            </a:r>
            <a:r>
              <a:rPr lang="en-US" sz="2800" spc="-1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is </a:t>
            </a:r>
            <a:r>
              <a:rPr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given.	</a:t>
            </a:r>
            <a:endParaRPr lang="en-US" sz="2800" spc="-10" dirty="0" smtClean="0">
              <a:latin typeface="Calibri" pitchFamily="34" charset="0"/>
              <a:cs typeface="Calibri" pitchFamily="34" charset="0"/>
            </a:endParaRPr>
          </a:p>
          <a:p>
            <a:pPr marL="355598" marR="5080" indent="-342900">
              <a:lnSpc>
                <a:spcPct val="150000"/>
              </a:lnSpc>
              <a:buFont typeface="Arial" pitchFamily="34" charset="0"/>
              <a:buChar char="•"/>
              <a:tabLst>
                <a:tab pos="798698" algn="l"/>
                <a:tab pos="1547240" algn="l"/>
                <a:tab pos="3744612" algn="l"/>
                <a:tab pos="4696956" algn="l"/>
                <a:tab pos="4837267" algn="l"/>
                <a:tab pos="5027736" algn="l"/>
                <a:tab pos="5484861" algn="l"/>
                <a:tab pos="5751517" algn="l"/>
                <a:tab pos="7604777" algn="l"/>
              </a:tabLst>
            </a:pPr>
            <a:r>
              <a:rPr sz="2800" dirty="0" smtClean="0">
                <a:latin typeface="Calibri" pitchFamily="34" charset="0"/>
                <a:cs typeface="Calibri" pitchFamily="34" charset="0"/>
              </a:rPr>
              <a:t>In</a:t>
            </a:r>
            <a:r>
              <a:rPr sz="2800" spc="5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some  cases</a:t>
            </a:r>
            <a:r>
              <a:rPr sz="2800" spc="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depending</a:t>
            </a:r>
            <a:r>
              <a:rPr sz="2800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>
                <a:latin typeface="Calibri" pitchFamily="34" charset="0"/>
                <a:cs typeface="Calibri" pitchFamily="34" charset="0"/>
              </a:rPr>
              <a:t>upon</a:t>
            </a:r>
            <a:r>
              <a:rPr sz="2800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the</a:t>
            </a:r>
            <a:r>
              <a:rPr sz="2800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regional requirements,</a:t>
            </a:r>
            <a:r>
              <a:rPr sz="2800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a </a:t>
            </a:r>
            <a:r>
              <a:rPr sz="2800" dirty="0">
                <a:latin typeface="Calibri" pitchFamily="34" charset="0"/>
                <a:cs typeface="Calibri" pitchFamily="34" charset="0"/>
              </a:rPr>
              <a:t> higher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order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facility</a:t>
            </a:r>
            <a:r>
              <a:rPr sz="2800" spc="1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becomes</a:t>
            </a:r>
            <a:r>
              <a:rPr sz="2800" spc="2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necessary	</a:t>
            </a:r>
            <a:r>
              <a:rPr lang="en-US" sz="2800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dirty="0" smtClean="0">
                <a:latin typeface="Calibri" pitchFamily="34" charset="0"/>
                <a:cs typeface="Calibri" pitchFamily="34" charset="0"/>
              </a:rPr>
              <a:t>in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sz="2800" spc="48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800" spc="4" dirty="0">
                <a:latin typeface="Calibri" pitchFamily="34" charset="0"/>
                <a:cs typeface="Calibri" pitchFamily="34" charset="0"/>
              </a:rPr>
              <a:t>lower</a:t>
            </a:r>
            <a:r>
              <a:rPr sz="2800" spc="458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order</a:t>
            </a:r>
            <a:r>
              <a:rPr sz="2800" spc="484" dirty="0">
                <a:latin typeface="Calibri" pitchFamily="34" charset="0"/>
                <a:cs typeface="Calibri" pitchFamily="34" charset="0"/>
              </a:rPr>
              <a:t> </a:t>
            </a:r>
            <a:r>
              <a:rPr sz="2800" spc="-4" dirty="0">
                <a:latin typeface="Calibri" pitchFamily="34" charset="0"/>
                <a:cs typeface="Calibri" pitchFamily="34" charset="0"/>
              </a:rPr>
              <a:t>settlement.</a:t>
            </a:r>
            <a:endParaRPr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285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6720" y="1447800"/>
            <a:ext cx="12416262" cy="568730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45415" y="609600"/>
            <a:ext cx="11823591" cy="62837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 algn="ctr">
              <a:spcBef>
                <a:spcPts val="99"/>
              </a:spcBef>
            </a:pPr>
            <a:r>
              <a:rPr sz="4000" b="1" spc="-4" dirty="0" smtClean="0">
                <a:solidFill>
                  <a:srgbClr val="C00000"/>
                </a:solidFill>
                <a:latin typeface="Cambria" pitchFamily="18" charset="0"/>
                <a:cs typeface="Arial"/>
              </a:rPr>
              <a:t>Pro</a:t>
            </a:r>
            <a:r>
              <a:rPr sz="4000" b="1" spc="-14" dirty="0" smtClean="0">
                <a:solidFill>
                  <a:srgbClr val="C00000"/>
                </a:solidFill>
                <a:latin typeface="Cambria" pitchFamily="18" charset="0"/>
                <a:cs typeface="Arial"/>
              </a:rPr>
              <a:t>x</a:t>
            </a:r>
            <a:r>
              <a:rPr sz="4000" b="1" spc="-4" dirty="0" smtClean="0">
                <a:solidFill>
                  <a:srgbClr val="C00000"/>
                </a:solidFill>
                <a:latin typeface="Cambria" pitchFamily="18" charset="0"/>
                <a:cs typeface="Arial"/>
              </a:rPr>
              <a:t>i</a:t>
            </a:r>
            <a:r>
              <a:rPr sz="4000" b="1" dirty="0" smtClean="0">
                <a:solidFill>
                  <a:srgbClr val="C00000"/>
                </a:solidFill>
                <a:latin typeface="Cambria" pitchFamily="18" charset="0"/>
                <a:cs typeface="Arial"/>
              </a:rPr>
              <a:t>mi</a:t>
            </a:r>
            <a:r>
              <a:rPr sz="4000" b="1" spc="4" dirty="0" smtClean="0">
                <a:solidFill>
                  <a:srgbClr val="C00000"/>
                </a:solidFill>
                <a:latin typeface="Cambria" pitchFamily="18" charset="0"/>
                <a:cs typeface="Arial"/>
              </a:rPr>
              <a:t>t</a:t>
            </a:r>
            <a:r>
              <a:rPr sz="4000" b="1" spc="-35" dirty="0" smtClean="0">
                <a:solidFill>
                  <a:srgbClr val="C00000"/>
                </a:solidFill>
                <a:latin typeface="Cambria" pitchFamily="18" charset="0"/>
                <a:cs typeface="Arial"/>
              </a:rPr>
              <a:t>y</a:t>
            </a:r>
            <a:r>
              <a:rPr sz="4000" b="1" dirty="0" smtClean="0">
                <a:solidFill>
                  <a:srgbClr val="C00000"/>
                </a:solidFill>
                <a:latin typeface="Cambria" pitchFamily="18" charset="0"/>
                <a:cs typeface="Arial"/>
              </a:rPr>
              <a:t>:</a:t>
            </a:r>
            <a:endParaRPr sz="4000" dirty="0">
              <a:latin typeface="Cambria" pitchFamily="18" charset="0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054" y="7254704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255" y="1508692"/>
            <a:ext cx="12623951" cy="498910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37053" y="6559222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081" y="1340978"/>
            <a:ext cx="12353052" cy="422162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37054" y="7254704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</TotalTime>
  <Words>234</Words>
  <Application>Microsoft Office PowerPoint</Application>
  <PresentationFormat>Custom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Social  Infrastructure</vt:lpstr>
      <vt:lpstr>CATEGORIES</vt:lpstr>
      <vt:lpstr>CATEGORIES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Aashu</cp:lastModifiedBy>
  <cp:revision>7</cp:revision>
  <dcterms:created xsi:type="dcterms:W3CDTF">2022-09-07T10:47:27Z</dcterms:created>
  <dcterms:modified xsi:type="dcterms:W3CDTF">2022-09-08T06:08:35Z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2022-09-07T00:00:00Z</vt:filetime>
  </property>
</Properties>
</file>