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handoutMasterIdLst>
    <p:handoutMasterId r:id="rId16"/>
  </p:handoutMasterIdLst>
  <p:sldIdLst>
    <p:sldId id="287" r:id="rId2"/>
    <p:sldId id="300" r:id="rId3"/>
    <p:sldId id="288" r:id="rId4"/>
    <p:sldId id="299" r:id="rId5"/>
    <p:sldId id="289" r:id="rId6"/>
    <p:sldId id="291" r:id="rId7"/>
    <p:sldId id="293" r:id="rId8"/>
    <p:sldId id="292" r:id="rId9"/>
    <p:sldId id="294" r:id="rId10"/>
    <p:sldId id="295" r:id="rId11"/>
    <p:sldId id="298" r:id="rId12"/>
    <p:sldId id="297" r:id="rId13"/>
    <p:sldId id="296"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42092"/>
  </p:clrMru>
  <p:extLst>
    <p:ext uri="{E76CE94A-603C-4142-B9EB-6D1370010A27}">
      <p14:discardImageEditData xmlns:p14="http://schemas.microsoft.com/office/powerpoint/2010/main" val="0"/>
    </p:ext>
    <p:ext uri="{D31A062A-798A-4329-ABDD-BBA856620510}">
      <p14:defaultImageDpi xmlns:p14="http://schemas.microsoft.com/office/powerpoint/2010/main" val="96"/>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D27102A9-8310-4765-A935-A1911B00CA55}" styleName="Light Style 1 - Acc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EB9631B5-78F2-41C9-869B-9F39066F8104}" styleName="Medium Style 3 - Accent 4">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4"/>
          </a:solidFill>
        </a:fill>
      </a:tcStyle>
    </a:lastCol>
    <a:firstCol>
      <a:tcTxStyle b="on">
        <a:fontRef idx="minor">
          <a:scrgbClr r="0" g="0" b="0"/>
        </a:fontRef>
        <a:schemeClr val="lt1"/>
      </a:tcTxStyle>
      <a:tcStyle>
        <a:tcBdr/>
        <a:fill>
          <a:solidFill>
            <a:schemeClr val="accent4"/>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4"/>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719" autoAdjust="0"/>
    <p:restoredTop sz="94696"/>
  </p:normalViewPr>
  <p:slideViewPr>
    <p:cSldViewPr snapToGrid="0" snapToObjects="1">
      <p:cViewPr varScale="1">
        <p:scale>
          <a:sx n="80" d="100"/>
          <a:sy n="80" d="100"/>
        </p:scale>
        <p:origin x="54" y="738"/>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 xmlns:a16="http://schemas.microsoft.com/office/drawing/2014/main" id="{747659CB-BF84-F74F-95EB-6F953048C7FA}"/>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r>
              <a:rPr lang="en-US"/>
              <a:t>School of …………</a:t>
            </a:r>
          </a:p>
        </p:txBody>
      </p:sp>
      <p:sp>
        <p:nvSpPr>
          <p:cNvPr id="3" name="Date Placeholder 2">
            <a:extLst>
              <a:ext uri="{FF2B5EF4-FFF2-40B4-BE49-F238E27FC236}">
                <a16:creationId xmlns="" xmlns:a16="http://schemas.microsoft.com/office/drawing/2014/main" id="{2B7085A3-07F8-A34F-9A0B-6F4694CDA1EA}"/>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B6DA5B50-FE66-4811-A7C0-F2204DDD6E2E}" type="datetime1">
              <a:rPr lang="en-IN" smtClean="0"/>
              <a:pPr/>
              <a:t>07-09-2022</a:t>
            </a:fld>
            <a:endParaRPr lang="en-US"/>
          </a:p>
        </p:txBody>
      </p:sp>
      <p:sp>
        <p:nvSpPr>
          <p:cNvPr id="4" name="Footer Placeholder 3">
            <a:extLst>
              <a:ext uri="{FF2B5EF4-FFF2-40B4-BE49-F238E27FC236}">
                <a16:creationId xmlns="" xmlns:a16="http://schemas.microsoft.com/office/drawing/2014/main" id="{AFA908EB-DD7C-3B4A-A7DF-2AF619263ECA}"/>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 xmlns:a16="http://schemas.microsoft.com/office/drawing/2014/main" id="{FCB1C41E-5188-D247-8003-4D23BEC7A965}"/>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B0A92BAF-94A5-4240-A2BF-E6524060C5D1}" type="slidenum">
              <a:rPr lang="en-US" smtClean="0"/>
              <a:pPr/>
              <a:t>‹#›</a:t>
            </a:fld>
            <a:endParaRPr lang="en-US"/>
          </a:p>
        </p:txBody>
      </p:sp>
    </p:spTree>
    <p:extLst>
      <p:ext uri="{BB962C8B-B14F-4D97-AF65-F5344CB8AC3E}">
        <p14:creationId xmlns:p14="http://schemas.microsoft.com/office/powerpoint/2010/main" val="2351061773"/>
      </p:ext>
    </p:extLst>
  </p:cSld>
  <p:clrMap bg1="lt1" tx1="dk1" bg2="lt2" tx2="dk2" accent1="accent1" accent2="accent2" accent3="accent3" accent4="accent4" accent5="accent5" accent6="accent6" hlink="hlink" folHlink="folHlink"/>
  <p:hf sldNum="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r>
              <a:rPr lang="en-US"/>
              <a:t>School of …………</a:t>
            </a:r>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08C690E-70AB-4958-AB81-B252725AC6AD}" type="datetime1">
              <a:rPr lang="en-IN" smtClean="0"/>
              <a:pPr/>
              <a:t>07-09-2022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2DDEA72-A9DA-0241-B584-7E6AEC2B0F1F}" type="slidenum">
              <a:rPr lang="en-US" smtClean="0"/>
              <a:pPr/>
              <a:t>‹#›</a:t>
            </a:fld>
            <a:endParaRPr lang="en-US"/>
          </a:p>
        </p:txBody>
      </p:sp>
    </p:spTree>
    <p:extLst>
      <p:ext uri="{BB962C8B-B14F-4D97-AF65-F5344CB8AC3E}">
        <p14:creationId xmlns:p14="http://schemas.microsoft.com/office/powerpoint/2010/main" val="444403577"/>
      </p:ext>
    </p:extLst>
  </p:cSld>
  <p:clrMap bg1="lt1" tx1="dk1" bg2="lt2" tx2="dk2" accent1="accent1" accent2="accent2" accent3="accent3" accent4="accent4" accent5="accent5" accent6="accent6" hlink="hlink" folHlink="folHlink"/>
  <p:hf sldNum="0" ft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Date Placeholder 3"/>
          <p:cNvSpPr>
            <a:spLocks noGrp="1"/>
          </p:cNvSpPr>
          <p:nvPr>
            <p:ph type="dt" idx="10"/>
          </p:nvPr>
        </p:nvSpPr>
        <p:spPr/>
        <p:txBody>
          <a:bodyPr/>
          <a:lstStyle/>
          <a:p>
            <a:fld id="{D2E9CB54-D444-44B1-8D57-055021D27D87}" type="datetime1">
              <a:rPr lang="en-IN" smtClean="0"/>
              <a:pPr/>
              <a:t>07-09-2022</a:t>
            </a:fld>
            <a:endParaRPr lang="en-US"/>
          </a:p>
        </p:txBody>
      </p:sp>
      <p:sp>
        <p:nvSpPr>
          <p:cNvPr id="6" name="Header Placeholder 5">
            <a:extLst>
              <a:ext uri="{FF2B5EF4-FFF2-40B4-BE49-F238E27FC236}">
                <a16:creationId xmlns="" xmlns:a16="http://schemas.microsoft.com/office/drawing/2014/main" id="{071AA0EE-48AD-41CF-B8E1-209D08089985}"/>
              </a:ext>
            </a:extLst>
          </p:cNvPr>
          <p:cNvSpPr>
            <a:spLocks noGrp="1"/>
          </p:cNvSpPr>
          <p:nvPr>
            <p:ph type="hdr" sz="quarter"/>
          </p:nvPr>
        </p:nvSpPr>
        <p:spPr/>
        <p:txBody>
          <a:bodyPr/>
          <a:lstStyle/>
          <a:p>
            <a:r>
              <a:rPr lang="en-US"/>
              <a:t>School of …………</a:t>
            </a:r>
          </a:p>
        </p:txBody>
      </p:sp>
    </p:spTree>
    <p:extLst>
      <p:ext uri="{BB962C8B-B14F-4D97-AF65-F5344CB8AC3E}">
        <p14:creationId xmlns:p14="http://schemas.microsoft.com/office/powerpoint/2010/main" val="145997980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Date Placeholder 3"/>
          <p:cNvSpPr>
            <a:spLocks noGrp="1"/>
          </p:cNvSpPr>
          <p:nvPr>
            <p:ph type="dt" idx="10"/>
          </p:nvPr>
        </p:nvSpPr>
        <p:spPr/>
        <p:txBody>
          <a:bodyPr/>
          <a:lstStyle/>
          <a:p>
            <a:fld id="{D2E9CB54-D444-44B1-8D57-055021D27D87}" type="datetime1">
              <a:rPr lang="en-IN" smtClean="0"/>
              <a:pPr/>
              <a:t>07-09-2022</a:t>
            </a:fld>
            <a:endParaRPr lang="en-US"/>
          </a:p>
        </p:txBody>
      </p:sp>
      <p:sp>
        <p:nvSpPr>
          <p:cNvPr id="6" name="Header Placeholder 5">
            <a:extLst>
              <a:ext uri="{FF2B5EF4-FFF2-40B4-BE49-F238E27FC236}">
                <a16:creationId xmlns="" xmlns:a16="http://schemas.microsoft.com/office/drawing/2014/main" id="{071AA0EE-48AD-41CF-B8E1-209D08089985}"/>
              </a:ext>
            </a:extLst>
          </p:cNvPr>
          <p:cNvSpPr>
            <a:spLocks noGrp="1"/>
          </p:cNvSpPr>
          <p:nvPr>
            <p:ph type="hdr" sz="quarter"/>
          </p:nvPr>
        </p:nvSpPr>
        <p:spPr/>
        <p:txBody>
          <a:bodyPr/>
          <a:lstStyle/>
          <a:p>
            <a:r>
              <a:rPr lang="en-US"/>
              <a:t>School of …………</a:t>
            </a:r>
          </a:p>
        </p:txBody>
      </p:sp>
    </p:spTree>
    <p:extLst>
      <p:ext uri="{BB962C8B-B14F-4D97-AF65-F5344CB8AC3E}">
        <p14:creationId xmlns:p14="http://schemas.microsoft.com/office/powerpoint/2010/main" val="295529610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Date Placeholder 3"/>
          <p:cNvSpPr>
            <a:spLocks noGrp="1"/>
          </p:cNvSpPr>
          <p:nvPr>
            <p:ph type="dt" idx="10"/>
          </p:nvPr>
        </p:nvSpPr>
        <p:spPr/>
        <p:txBody>
          <a:bodyPr/>
          <a:lstStyle/>
          <a:p>
            <a:fld id="{D2E9CB54-D444-44B1-8D57-055021D27D87}" type="datetime1">
              <a:rPr lang="en-IN" smtClean="0"/>
              <a:pPr/>
              <a:t>07-09-2022</a:t>
            </a:fld>
            <a:endParaRPr lang="en-US"/>
          </a:p>
        </p:txBody>
      </p:sp>
      <p:sp>
        <p:nvSpPr>
          <p:cNvPr id="6" name="Header Placeholder 5">
            <a:extLst>
              <a:ext uri="{FF2B5EF4-FFF2-40B4-BE49-F238E27FC236}">
                <a16:creationId xmlns="" xmlns:a16="http://schemas.microsoft.com/office/drawing/2014/main" id="{071AA0EE-48AD-41CF-B8E1-209D08089985}"/>
              </a:ext>
            </a:extLst>
          </p:cNvPr>
          <p:cNvSpPr>
            <a:spLocks noGrp="1"/>
          </p:cNvSpPr>
          <p:nvPr>
            <p:ph type="hdr" sz="quarter"/>
          </p:nvPr>
        </p:nvSpPr>
        <p:spPr/>
        <p:txBody>
          <a:bodyPr/>
          <a:lstStyle/>
          <a:p>
            <a:r>
              <a:rPr lang="en-US"/>
              <a:t>School of …………</a:t>
            </a:r>
          </a:p>
        </p:txBody>
      </p:sp>
    </p:spTree>
    <p:extLst>
      <p:ext uri="{BB962C8B-B14F-4D97-AF65-F5344CB8AC3E}">
        <p14:creationId xmlns:p14="http://schemas.microsoft.com/office/powerpoint/2010/main" val="257969081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Date Placeholder 3"/>
          <p:cNvSpPr>
            <a:spLocks noGrp="1"/>
          </p:cNvSpPr>
          <p:nvPr>
            <p:ph type="dt" idx="10"/>
          </p:nvPr>
        </p:nvSpPr>
        <p:spPr/>
        <p:txBody>
          <a:bodyPr/>
          <a:lstStyle/>
          <a:p>
            <a:fld id="{D2E9CB54-D444-44B1-8D57-055021D27D87}" type="datetime1">
              <a:rPr lang="en-IN" smtClean="0"/>
              <a:pPr/>
              <a:t>07-09-2022</a:t>
            </a:fld>
            <a:endParaRPr lang="en-US"/>
          </a:p>
        </p:txBody>
      </p:sp>
      <p:sp>
        <p:nvSpPr>
          <p:cNvPr id="6" name="Header Placeholder 5">
            <a:extLst>
              <a:ext uri="{FF2B5EF4-FFF2-40B4-BE49-F238E27FC236}">
                <a16:creationId xmlns="" xmlns:a16="http://schemas.microsoft.com/office/drawing/2014/main" id="{071AA0EE-48AD-41CF-B8E1-209D08089985}"/>
              </a:ext>
            </a:extLst>
          </p:cNvPr>
          <p:cNvSpPr>
            <a:spLocks noGrp="1"/>
          </p:cNvSpPr>
          <p:nvPr>
            <p:ph type="hdr" sz="quarter"/>
          </p:nvPr>
        </p:nvSpPr>
        <p:spPr/>
        <p:txBody>
          <a:bodyPr/>
          <a:lstStyle/>
          <a:p>
            <a:r>
              <a:rPr lang="en-US"/>
              <a:t>School of …………</a:t>
            </a:r>
          </a:p>
        </p:txBody>
      </p:sp>
    </p:spTree>
    <p:extLst>
      <p:ext uri="{BB962C8B-B14F-4D97-AF65-F5344CB8AC3E}">
        <p14:creationId xmlns:p14="http://schemas.microsoft.com/office/powerpoint/2010/main" val="174596341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Date Placeholder 3"/>
          <p:cNvSpPr>
            <a:spLocks noGrp="1"/>
          </p:cNvSpPr>
          <p:nvPr>
            <p:ph type="dt" idx="10"/>
          </p:nvPr>
        </p:nvSpPr>
        <p:spPr/>
        <p:txBody>
          <a:bodyPr/>
          <a:lstStyle/>
          <a:p>
            <a:fld id="{D2E9CB54-D444-44B1-8D57-055021D27D87}" type="datetime1">
              <a:rPr lang="en-IN" smtClean="0"/>
              <a:pPr/>
              <a:t>07-09-2022</a:t>
            </a:fld>
            <a:endParaRPr lang="en-US"/>
          </a:p>
        </p:txBody>
      </p:sp>
      <p:sp>
        <p:nvSpPr>
          <p:cNvPr id="6" name="Header Placeholder 5">
            <a:extLst>
              <a:ext uri="{FF2B5EF4-FFF2-40B4-BE49-F238E27FC236}">
                <a16:creationId xmlns="" xmlns:a16="http://schemas.microsoft.com/office/drawing/2014/main" id="{071AA0EE-48AD-41CF-B8E1-209D08089985}"/>
              </a:ext>
            </a:extLst>
          </p:cNvPr>
          <p:cNvSpPr>
            <a:spLocks noGrp="1"/>
          </p:cNvSpPr>
          <p:nvPr>
            <p:ph type="hdr" sz="quarter"/>
          </p:nvPr>
        </p:nvSpPr>
        <p:spPr/>
        <p:txBody>
          <a:bodyPr/>
          <a:lstStyle/>
          <a:p>
            <a:r>
              <a:rPr lang="en-US"/>
              <a:t>School of …………</a:t>
            </a:r>
          </a:p>
        </p:txBody>
      </p:sp>
    </p:spTree>
    <p:extLst>
      <p:ext uri="{BB962C8B-B14F-4D97-AF65-F5344CB8AC3E}">
        <p14:creationId xmlns:p14="http://schemas.microsoft.com/office/powerpoint/2010/main" val="77472269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Date Placeholder 3"/>
          <p:cNvSpPr>
            <a:spLocks noGrp="1"/>
          </p:cNvSpPr>
          <p:nvPr>
            <p:ph type="dt" idx="10"/>
          </p:nvPr>
        </p:nvSpPr>
        <p:spPr/>
        <p:txBody>
          <a:bodyPr/>
          <a:lstStyle/>
          <a:p>
            <a:fld id="{D2E9CB54-D444-44B1-8D57-055021D27D87}" type="datetime1">
              <a:rPr lang="en-IN" smtClean="0"/>
              <a:pPr/>
              <a:t>07-09-2022</a:t>
            </a:fld>
            <a:endParaRPr lang="en-US"/>
          </a:p>
        </p:txBody>
      </p:sp>
      <p:sp>
        <p:nvSpPr>
          <p:cNvPr id="6" name="Header Placeholder 5">
            <a:extLst>
              <a:ext uri="{FF2B5EF4-FFF2-40B4-BE49-F238E27FC236}">
                <a16:creationId xmlns="" xmlns:a16="http://schemas.microsoft.com/office/drawing/2014/main" id="{071AA0EE-48AD-41CF-B8E1-209D08089985}"/>
              </a:ext>
            </a:extLst>
          </p:cNvPr>
          <p:cNvSpPr>
            <a:spLocks noGrp="1"/>
          </p:cNvSpPr>
          <p:nvPr>
            <p:ph type="hdr" sz="quarter"/>
          </p:nvPr>
        </p:nvSpPr>
        <p:spPr/>
        <p:txBody>
          <a:bodyPr/>
          <a:lstStyle/>
          <a:p>
            <a:r>
              <a:rPr lang="en-US"/>
              <a:t>School of …………</a:t>
            </a:r>
          </a:p>
        </p:txBody>
      </p:sp>
    </p:spTree>
    <p:extLst>
      <p:ext uri="{BB962C8B-B14F-4D97-AF65-F5344CB8AC3E}">
        <p14:creationId xmlns:p14="http://schemas.microsoft.com/office/powerpoint/2010/main" val="209623115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Date Placeholder 3"/>
          <p:cNvSpPr>
            <a:spLocks noGrp="1"/>
          </p:cNvSpPr>
          <p:nvPr>
            <p:ph type="dt" idx="10"/>
          </p:nvPr>
        </p:nvSpPr>
        <p:spPr/>
        <p:txBody>
          <a:bodyPr/>
          <a:lstStyle/>
          <a:p>
            <a:fld id="{D2E9CB54-D444-44B1-8D57-055021D27D87}" type="datetime1">
              <a:rPr lang="en-IN" smtClean="0"/>
              <a:pPr/>
              <a:t>07-09-2022</a:t>
            </a:fld>
            <a:endParaRPr lang="en-US"/>
          </a:p>
        </p:txBody>
      </p:sp>
      <p:sp>
        <p:nvSpPr>
          <p:cNvPr id="6" name="Header Placeholder 5">
            <a:extLst>
              <a:ext uri="{FF2B5EF4-FFF2-40B4-BE49-F238E27FC236}">
                <a16:creationId xmlns="" xmlns:a16="http://schemas.microsoft.com/office/drawing/2014/main" id="{071AA0EE-48AD-41CF-B8E1-209D08089985}"/>
              </a:ext>
            </a:extLst>
          </p:cNvPr>
          <p:cNvSpPr>
            <a:spLocks noGrp="1"/>
          </p:cNvSpPr>
          <p:nvPr>
            <p:ph type="hdr" sz="quarter"/>
          </p:nvPr>
        </p:nvSpPr>
        <p:spPr/>
        <p:txBody>
          <a:bodyPr/>
          <a:lstStyle/>
          <a:p>
            <a:r>
              <a:rPr lang="en-US"/>
              <a:t>School of …………</a:t>
            </a:r>
          </a:p>
        </p:txBody>
      </p:sp>
    </p:spTree>
    <p:extLst>
      <p:ext uri="{BB962C8B-B14F-4D97-AF65-F5344CB8AC3E}">
        <p14:creationId xmlns:p14="http://schemas.microsoft.com/office/powerpoint/2010/main" val="149105010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Date Placeholder 3"/>
          <p:cNvSpPr>
            <a:spLocks noGrp="1"/>
          </p:cNvSpPr>
          <p:nvPr>
            <p:ph type="dt" idx="10"/>
          </p:nvPr>
        </p:nvSpPr>
        <p:spPr/>
        <p:txBody>
          <a:bodyPr/>
          <a:lstStyle/>
          <a:p>
            <a:fld id="{D2E9CB54-D444-44B1-8D57-055021D27D87}" type="datetime1">
              <a:rPr lang="en-IN" smtClean="0"/>
              <a:pPr/>
              <a:t>07-09-2022</a:t>
            </a:fld>
            <a:endParaRPr lang="en-US"/>
          </a:p>
        </p:txBody>
      </p:sp>
      <p:sp>
        <p:nvSpPr>
          <p:cNvPr id="6" name="Header Placeholder 5">
            <a:extLst>
              <a:ext uri="{FF2B5EF4-FFF2-40B4-BE49-F238E27FC236}">
                <a16:creationId xmlns="" xmlns:a16="http://schemas.microsoft.com/office/drawing/2014/main" id="{071AA0EE-48AD-41CF-B8E1-209D08089985}"/>
              </a:ext>
            </a:extLst>
          </p:cNvPr>
          <p:cNvSpPr>
            <a:spLocks noGrp="1"/>
          </p:cNvSpPr>
          <p:nvPr>
            <p:ph type="hdr" sz="quarter"/>
          </p:nvPr>
        </p:nvSpPr>
        <p:spPr/>
        <p:txBody>
          <a:bodyPr/>
          <a:lstStyle/>
          <a:p>
            <a:r>
              <a:rPr lang="en-US"/>
              <a:t>School of …………</a:t>
            </a:r>
          </a:p>
        </p:txBody>
      </p:sp>
    </p:spTree>
    <p:extLst>
      <p:ext uri="{BB962C8B-B14F-4D97-AF65-F5344CB8AC3E}">
        <p14:creationId xmlns:p14="http://schemas.microsoft.com/office/powerpoint/2010/main" val="153751193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Date Placeholder 3"/>
          <p:cNvSpPr>
            <a:spLocks noGrp="1"/>
          </p:cNvSpPr>
          <p:nvPr>
            <p:ph type="dt" idx="10"/>
          </p:nvPr>
        </p:nvSpPr>
        <p:spPr/>
        <p:txBody>
          <a:bodyPr/>
          <a:lstStyle/>
          <a:p>
            <a:fld id="{D2E9CB54-D444-44B1-8D57-055021D27D87}" type="datetime1">
              <a:rPr lang="en-IN" smtClean="0"/>
              <a:pPr/>
              <a:t>07-09-2022</a:t>
            </a:fld>
            <a:endParaRPr lang="en-US"/>
          </a:p>
        </p:txBody>
      </p:sp>
      <p:sp>
        <p:nvSpPr>
          <p:cNvPr id="6" name="Header Placeholder 5">
            <a:extLst>
              <a:ext uri="{FF2B5EF4-FFF2-40B4-BE49-F238E27FC236}">
                <a16:creationId xmlns="" xmlns:a16="http://schemas.microsoft.com/office/drawing/2014/main" id="{071AA0EE-48AD-41CF-B8E1-209D08089985}"/>
              </a:ext>
            </a:extLst>
          </p:cNvPr>
          <p:cNvSpPr>
            <a:spLocks noGrp="1"/>
          </p:cNvSpPr>
          <p:nvPr>
            <p:ph type="hdr" sz="quarter"/>
          </p:nvPr>
        </p:nvSpPr>
        <p:spPr/>
        <p:txBody>
          <a:bodyPr/>
          <a:lstStyle/>
          <a:p>
            <a:r>
              <a:rPr lang="en-US"/>
              <a:t>School of …………</a:t>
            </a:r>
          </a:p>
        </p:txBody>
      </p:sp>
    </p:spTree>
    <p:extLst>
      <p:ext uri="{BB962C8B-B14F-4D97-AF65-F5344CB8AC3E}">
        <p14:creationId xmlns:p14="http://schemas.microsoft.com/office/powerpoint/2010/main" val="94402905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Date Placeholder 3"/>
          <p:cNvSpPr>
            <a:spLocks noGrp="1"/>
          </p:cNvSpPr>
          <p:nvPr>
            <p:ph type="dt" idx="10"/>
          </p:nvPr>
        </p:nvSpPr>
        <p:spPr/>
        <p:txBody>
          <a:bodyPr/>
          <a:lstStyle/>
          <a:p>
            <a:fld id="{D2E9CB54-D444-44B1-8D57-055021D27D87}" type="datetime1">
              <a:rPr lang="en-IN" smtClean="0"/>
              <a:pPr/>
              <a:t>07-09-2022</a:t>
            </a:fld>
            <a:endParaRPr lang="en-US"/>
          </a:p>
        </p:txBody>
      </p:sp>
      <p:sp>
        <p:nvSpPr>
          <p:cNvPr id="6" name="Header Placeholder 5">
            <a:extLst>
              <a:ext uri="{FF2B5EF4-FFF2-40B4-BE49-F238E27FC236}">
                <a16:creationId xmlns="" xmlns:a16="http://schemas.microsoft.com/office/drawing/2014/main" id="{071AA0EE-48AD-41CF-B8E1-209D08089985}"/>
              </a:ext>
            </a:extLst>
          </p:cNvPr>
          <p:cNvSpPr>
            <a:spLocks noGrp="1"/>
          </p:cNvSpPr>
          <p:nvPr>
            <p:ph type="hdr" sz="quarter"/>
          </p:nvPr>
        </p:nvSpPr>
        <p:spPr/>
        <p:txBody>
          <a:bodyPr/>
          <a:lstStyle/>
          <a:p>
            <a:r>
              <a:rPr lang="en-US"/>
              <a:t>School of …………</a:t>
            </a:r>
          </a:p>
        </p:txBody>
      </p:sp>
    </p:spTree>
    <p:extLst>
      <p:ext uri="{BB962C8B-B14F-4D97-AF65-F5344CB8AC3E}">
        <p14:creationId xmlns:p14="http://schemas.microsoft.com/office/powerpoint/2010/main" val="90637501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Date Placeholder 3"/>
          <p:cNvSpPr>
            <a:spLocks noGrp="1"/>
          </p:cNvSpPr>
          <p:nvPr>
            <p:ph type="dt" idx="10"/>
          </p:nvPr>
        </p:nvSpPr>
        <p:spPr/>
        <p:txBody>
          <a:bodyPr/>
          <a:lstStyle/>
          <a:p>
            <a:fld id="{D2E9CB54-D444-44B1-8D57-055021D27D87}" type="datetime1">
              <a:rPr lang="en-IN" smtClean="0"/>
              <a:pPr/>
              <a:t>07-09-2022</a:t>
            </a:fld>
            <a:endParaRPr lang="en-US"/>
          </a:p>
        </p:txBody>
      </p:sp>
      <p:sp>
        <p:nvSpPr>
          <p:cNvPr id="6" name="Header Placeholder 5">
            <a:extLst>
              <a:ext uri="{FF2B5EF4-FFF2-40B4-BE49-F238E27FC236}">
                <a16:creationId xmlns="" xmlns:a16="http://schemas.microsoft.com/office/drawing/2014/main" id="{071AA0EE-48AD-41CF-B8E1-209D08089985}"/>
              </a:ext>
            </a:extLst>
          </p:cNvPr>
          <p:cNvSpPr>
            <a:spLocks noGrp="1"/>
          </p:cNvSpPr>
          <p:nvPr>
            <p:ph type="hdr" sz="quarter"/>
          </p:nvPr>
        </p:nvSpPr>
        <p:spPr/>
        <p:txBody>
          <a:bodyPr/>
          <a:lstStyle/>
          <a:p>
            <a:r>
              <a:rPr lang="en-US"/>
              <a:t>School of …………</a:t>
            </a:r>
          </a:p>
        </p:txBody>
      </p:sp>
    </p:spTree>
    <p:extLst>
      <p:ext uri="{BB962C8B-B14F-4D97-AF65-F5344CB8AC3E}">
        <p14:creationId xmlns:p14="http://schemas.microsoft.com/office/powerpoint/2010/main" val="153591017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Date Placeholder 3"/>
          <p:cNvSpPr>
            <a:spLocks noGrp="1"/>
          </p:cNvSpPr>
          <p:nvPr>
            <p:ph type="dt" idx="10"/>
          </p:nvPr>
        </p:nvSpPr>
        <p:spPr/>
        <p:txBody>
          <a:bodyPr/>
          <a:lstStyle/>
          <a:p>
            <a:fld id="{D2E9CB54-D444-44B1-8D57-055021D27D87}" type="datetime1">
              <a:rPr lang="en-IN" smtClean="0"/>
              <a:pPr/>
              <a:t>07-09-2022</a:t>
            </a:fld>
            <a:endParaRPr lang="en-US"/>
          </a:p>
        </p:txBody>
      </p:sp>
      <p:sp>
        <p:nvSpPr>
          <p:cNvPr id="6" name="Header Placeholder 5">
            <a:extLst>
              <a:ext uri="{FF2B5EF4-FFF2-40B4-BE49-F238E27FC236}">
                <a16:creationId xmlns="" xmlns:a16="http://schemas.microsoft.com/office/drawing/2014/main" id="{071AA0EE-48AD-41CF-B8E1-209D08089985}"/>
              </a:ext>
            </a:extLst>
          </p:cNvPr>
          <p:cNvSpPr>
            <a:spLocks noGrp="1"/>
          </p:cNvSpPr>
          <p:nvPr>
            <p:ph type="hdr" sz="quarter"/>
          </p:nvPr>
        </p:nvSpPr>
        <p:spPr/>
        <p:txBody>
          <a:bodyPr/>
          <a:lstStyle/>
          <a:p>
            <a:r>
              <a:rPr lang="en-US"/>
              <a:t>School of …………</a:t>
            </a:r>
          </a:p>
        </p:txBody>
      </p:sp>
    </p:spTree>
    <p:extLst>
      <p:ext uri="{BB962C8B-B14F-4D97-AF65-F5344CB8AC3E}">
        <p14:creationId xmlns:p14="http://schemas.microsoft.com/office/powerpoint/2010/main" val="366926845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Date Placeholder 3"/>
          <p:cNvSpPr>
            <a:spLocks noGrp="1"/>
          </p:cNvSpPr>
          <p:nvPr>
            <p:ph type="dt" idx="10"/>
          </p:nvPr>
        </p:nvSpPr>
        <p:spPr/>
        <p:txBody>
          <a:bodyPr/>
          <a:lstStyle/>
          <a:p>
            <a:fld id="{D2E9CB54-D444-44B1-8D57-055021D27D87}" type="datetime1">
              <a:rPr lang="en-IN" smtClean="0"/>
              <a:pPr/>
              <a:t>07-09-2022</a:t>
            </a:fld>
            <a:endParaRPr lang="en-US"/>
          </a:p>
        </p:txBody>
      </p:sp>
      <p:sp>
        <p:nvSpPr>
          <p:cNvPr id="6" name="Header Placeholder 5">
            <a:extLst>
              <a:ext uri="{FF2B5EF4-FFF2-40B4-BE49-F238E27FC236}">
                <a16:creationId xmlns="" xmlns:a16="http://schemas.microsoft.com/office/drawing/2014/main" id="{071AA0EE-48AD-41CF-B8E1-209D08089985}"/>
              </a:ext>
            </a:extLst>
          </p:cNvPr>
          <p:cNvSpPr>
            <a:spLocks noGrp="1"/>
          </p:cNvSpPr>
          <p:nvPr>
            <p:ph type="hdr" sz="quarter"/>
          </p:nvPr>
        </p:nvSpPr>
        <p:spPr/>
        <p:txBody>
          <a:bodyPr/>
          <a:lstStyle/>
          <a:p>
            <a:r>
              <a:rPr lang="en-US"/>
              <a:t>School of …………</a:t>
            </a:r>
          </a:p>
        </p:txBody>
      </p:sp>
    </p:spTree>
    <p:extLst>
      <p:ext uri="{BB962C8B-B14F-4D97-AF65-F5344CB8AC3E}">
        <p14:creationId xmlns:p14="http://schemas.microsoft.com/office/powerpoint/2010/main" val="294731964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7E7A51A5-507D-7240-9F56-DD7EA04A7C3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 xmlns:a16="http://schemas.microsoft.com/office/drawing/2014/main" id="{C4C527D8-0F25-C74A-A33A-50E2C4ECC7D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 xmlns:a16="http://schemas.microsoft.com/office/drawing/2014/main" id="{B087DB8D-2085-BA4F-BAA0-77C9844548D8}"/>
              </a:ext>
            </a:extLst>
          </p:cNvPr>
          <p:cNvSpPr>
            <a:spLocks noGrp="1"/>
          </p:cNvSpPr>
          <p:nvPr>
            <p:ph type="dt" sz="half" idx="10"/>
          </p:nvPr>
        </p:nvSpPr>
        <p:spPr/>
        <p:txBody>
          <a:bodyPr/>
          <a:lstStyle/>
          <a:p>
            <a:fld id="{B6589C56-92CE-47B2-ACB2-4F555ABA3A72}" type="datetime1">
              <a:rPr lang="en-US" smtClean="0"/>
              <a:pPr/>
              <a:t>9/7/2022</a:t>
            </a:fld>
            <a:endParaRPr lang="en-US"/>
          </a:p>
        </p:txBody>
      </p:sp>
      <p:sp>
        <p:nvSpPr>
          <p:cNvPr id="5" name="Footer Placeholder 4">
            <a:extLst>
              <a:ext uri="{FF2B5EF4-FFF2-40B4-BE49-F238E27FC236}">
                <a16:creationId xmlns="" xmlns:a16="http://schemas.microsoft.com/office/drawing/2014/main" id="{E314435B-1C12-E548-9938-754F28F1CF5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 xmlns:a16="http://schemas.microsoft.com/office/drawing/2014/main" id="{670445A2-F60F-8B4C-8CF6-5D16442B9D5E}"/>
              </a:ext>
            </a:extLst>
          </p:cNvPr>
          <p:cNvSpPr>
            <a:spLocks noGrp="1"/>
          </p:cNvSpPr>
          <p:nvPr>
            <p:ph type="sldNum" sz="quarter" idx="12"/>
          </p:nvPr>
        </p:nvSpPr>
        <p:spPr/>
        <p:txBody>
          <a:bodyPr/>
          <a:lstStyle/>
          <a:p>
            <a:fld id="{0DB3F5DA-0F3F-FF46-BDE9-7495294E9A04}" type="slidenum">
              <a:rPr lang="en-US" smtClean="0"/>
              <a:pPr/>
              <a:t>‹#›</a:t>
            </a:fld>
            <a:endParaRPr lang="en-US"/>
          </a:p>
        </p:txBody>
      </p:sp>
    </p:spTree>
    <p:extLst>
      <p:ext uri="{BB962C8B-B14F-4D97-AF65-F5344CB8AC3E}">
        <p14:creationId xmlns:p14="http://schemas.microsoft.com/office/powerpoint/2010/main" val="12794549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1160795C-9FBC-E649-BC83-1E0949D057B8}"/>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 xmlns:a16="http://schemas.microsoft.com/office/drawing/2014/main" id="{2C366DD0-31C0-B144-B38B-DD81A100ABAD}"/>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 xmlns:a16="http://schemas.microsoft.com/office/drawing/2014/main" id="{46741D1B-40DA-2741-A4B3-7EAAD6A42A09}"/>
              </a:ext>
            </a:extLst>
          </p:cNvPr>
          <p:cNvSpPr>
            <a:spLocks noGrp="1"/>
          </p:cNvSpPr>
          <p:nvPr>
            <p:ph type="dt" sz="half" idx="10"/>
          </p:nvPr>
        </p:nvSpPr>
        <p:spPr/>
        <p:txBody>
          <a:bodyPr/>
          <a:lstStyle/>
          <a:p>
            <a:fld id="{7A0F58B1-DF52-4F70-B763-700FC8E9FEA0}" type="datetime1">
              <a:rPr lang="en-US" smtClean="0"/>
              <a:pPr/>
              <a:t>9/7/2022</a:t>
            </a:fld>
            <a:endParaRPr lang="en-US"/>
          </a:p>
        </p:txBody>
      </p:sp>
      <p:sp>
        <p:nvSpPr>
          <p:cNvPr id="5" name="Footer Placeholder 4">
            <a:extLst>
              <a:ext uri="{FF2B5EF4-FFF2-40B4-BE49-F238E27FC236}">
                <a16:creationId xmlns="" xmlns:a16="http://schemas.microsoft.com/office/drawing/2014/main" id="{B43DE584-0159-E747-A6DC-AA897D1EC4F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 xmlns:a16="http://schemas.microsoft.com/office/drawing/2014/main" id="{BD84B54D-88D0-5843-AB57-7A4A6194ECB7}"/>
              </a:ext>
            </a:extLst>
          </p:cNvPr>
          <p:cNvSpPr>
            <a:spLocks noGrp="1"/>
          </p:cNvSpPr>
          <p:nvPr>
            <p:ph type="sldNum" sz="quarter" idx="12"/>
          </p:nvPr>
        </p:nvSpPr>
        <p:spPr/>
        <p:txBody>
          <a:bodyPr/>
          <a:lstStyle/>
          <a:p>
            <a:fld id="{0DB3F5DA-0F3F-FF46-BDE9-7495294E9A04}" type="slidenum">
              <a:rPr lang="en-US" smtClean="0"/>
              <a:pPr/>
              <a:t>‹#›</a:t>
            </a:fld>
            <a:endParaRPr lang="en-US"/>
          </a:p>
        </p:txBody>
      </p:sp>
    </p:spTree>
    <p:extLst>
      <p:ext uri="{BB962C8B-B14F-4D97-AF65-F5344CB8AC3E}">
        <p14:creationId xmlns:p14="http://schemas.microsoft.com/office/powerpoint/2010/main" val="20924950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 xmlns:a16="http://schemas.microsoft.com/office/drawing/2014/main" id="{3F6ED751-46A5-E944-BFD1-6418997625FC}"/>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 xmlns:a16="http://schemas.microsoft.com/office/drawing/2014/main" id="{5F849067-FF63-A545-B8AB-1D4C2EB81162}"/>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 xmlns:a16="http://schemas.microsoft.com/office/drawing/2014/main" id="{B78A832E-7C18-E844-AD16-385329DD3693}"/>
              </a:ext>
            </a:extLst>
          </p:cNvPr>
          <p:cNvSpPr>
            <a:spLocks noGrp="1"/>
          </p:cNvSpPr>
          <p:nvPr>
            <p:ph type="dt" sz="half" idx="10"/>
          </p:nvPr>
        </p:nvSpPr>
        <p:spPr/>
        <p:txBody>
          <a:bodyPr/>
          <a:lstStyle/>
          <a:p>
            <a:fld id="{CFD87FA2-9D0A-48BA-8A36-22DA4A1EC439}" type="datetime1">
              <a:rPr lang="en-US" smtClean="0"/>
              <a:pPr/>
              <a:t>9/7/2022</a:t>
            </a:fld>
            <a:endParaRPr lang="en-US"/>
          </a:p>
        </p:txBody>
      </p:sp>
      <p:sp>
        <p:nvSpPr>
          <p:cNvPr id="5" name="Footer Placeholder 4">
            <a:extLst>
              <a:ext uri="{FF2B5EF4-FFF2-40B4-BE49-F238E27FC236}">
                <a16:creationId xmlns="" xmlns:a16="http://schemas.microsoft.com/office/drawing/2014/main" id="{87ED703F-ADE5-7446-B855-CC86422455D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 xmlns:a16="http://schemas.microsoft.com/office/drawing/2014/main" id="{9BBBEDA4-FFEC-2D4E-8187-CE601486227A}"/>
              </a:ext>
            </a:extLst>
          </p:cNvPr>
          <p:cNvSpPr>
            <a:spLocks noGrp="1"/>
          </p:cNvSpPr>
          <p:nvPr>
            <p:ph type="sldNum" sz="quarter" idx="12"/>
          </p:nvPr>
        </p:nvSpPr>
        <p:spPr/>
        <p:txBody>
          <a:bodyPr/>
          <a:lstStyle/>
          <a:p>
            <a:fld id="{0DB3F5DA-0F3F-FF46-BDE9-7495294E9A04}" type="slidenum">
              <a:rPr lang="en-US" smtClean="0"/>
              <a:pPr/>
              <a:t>‹#›</a:t>
            </a:fld>
            <a:endParaRPr lang="en-US"/>
          </a:p>
        </p:txBody>
      </p:sp>
    </p:spTree>
    <p:extLst>
      <p:ext uri="{BB962C8B-B14F-4D97-AF65-F5344CB8AC3E}">
        <p14:creationId xmlns:p14="http://schemas.microsoft.com/office/powerpoint/2010/main" val="36848100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5AFFA42D-0166-F145-BD9D-8B3F9DD658D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 xmlns:a16="http://schemas.microsoft.com/office/drawing/2014/main" id="{287C57CD-2153-2947-8A7E-E315EC1F1F20}"/>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 xmlns:a16="http://schemas.microsoft.com/office/drawing/2014/main" id="{1071A5E5-6204-D748-9A98-B9C434AF00B0}"/>
              </a:ext>
            </a:extLst>
          </p:cNvPr>
          <p:cNvSpPr>
            <a:spLocks noGrp="1"/>
          </p:cNvSpPr>
          <p:nvPr>
            <p:ph type="dt" sz="half" idx="10"/>
          </p:nvPr>
        </p:nvSpPr>
        <p:spPr/>
        <p:txBody>
          <a:bodyPr/>
          <a:lstStyle/>
          <a:p>
            <a:fld id="{0FE34AB2-DC36-478B-AB99-42055C145F48}" type="datetime1">
              <a:rPr lang="en-US" smtClean="0"/>
              <a:pPr/>
              <a:t>9/7/2022</a:t>
            </a:fld>
            <a:endParaRPr lang="en-US"/>
          </a:p>
        </p:txBody>
      </p:sp>
      <p:sp>
        <p:nvSpPr>
          <p:cNvPr id="5" name="Footer Placeholder 4">
            <a:extLst>
              <a:ext uri="{FF2B5EF4-FFF2-40B4-BE49-F238E27FC236}">
                <a16:creationId xmlns="" xmlns:a16="http://schemas.microsoft.com/office/drawing/2014/main" id="{2AA08948-513D-EE42-BC00-37C518792D1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 xmlns:a16="http://schemas.microsoft.com/office/drawing/2014/main" id="{5ACB9B26-AAA6-5349-A5C1-4C2138338CE8}"/>
              </a:ext>
            </a:extLst>
          </p:cNvPr>
          <p:cNvSpPr>
            <a:spLocks noGrp="1"/>
          </p:cNvSpPr>
          <p:nvPr>
            <p:ph type="sldNum" sz="quarter" idx="12"/>
          </p:nvPr>
        </p:nvSpPr>
        <p:spPr/>
        <p:txBody>
          <a:bodyPr/>
          <a:lstStyle/>
          <a:p>
            <a:fld id="{0DB3F5DA-0F3F-FF46-BDE9-7495294E9A04}" type="slidenum">
              <a:rPr lang="en-US" smtClean="0"/>
              <a:pPr/>
              <a:t>‹#›</a:t>
            </a:fld>
            <a:endParaRPr lang="en-US"/>
          </a:p>
        </p:txBody>
      </p:sp>
    </p:spTree>
    <p:extLst>
      <p:ext uri="{BB962C8B-B14F-4D97-AF65-F5344CB8AC3E}">
        <p14:creationId xmlns:p14="http://schemas.microsoft.com/office/powerpoint/2010/main" val="5197063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229FFC2-AB03-DB42-9BD8-B22278234EC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 xmlns:a16="http://schemas.microsoft.com/office/drawing/2014/main" id="{9300DE38-3033-9F47-AA4C-8B5E13B4D79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 xmlns:a16="http://schemas.microsoft.com/office/drawing/2014/main" id="{5317132D-85B2-7949-AF1E-F8BE8D429DA4}"/>
              </a:ext>
            </a:extLst>
          </p:cNvPr>
          <p:cNvSpPr>
            <a:spLocks noGrp="1"/>
          </p:cNvSpPr>
          <p:nvPr>
            <p:ph type="dt" sz="half" idx="10"/>
          </p:nvPr>
        </p:nvSpPr>
        <p:spPr/>
        <p:txBody>
          <a:bodyPr/>
          <a:lstStyle/>
          <a:p>
            <a:fld id="{4DADFD8A-3890-4F1F-B12B-D681F9110C31}" type="datetime1">
              <a:rPr lang="en-US" smtClean="0"/>
              <a:pPr/>
              <a:t>9/7/2022</a:t>
            </a:fld>
            <a:endParaRPr lang="en-US"/>
          </a:p>
        </p:txBody>
      </p:sp>
      <p:sp>
        <p:nvSpPr>
          <p:cNvPr id="5" name="Footer Placeholder 4">
            <a:extLst>
              <a:ext uri="{FF2B5EF4-FFF2-40B4-BE49-F238E27FC236}">
                <a16:creationId xmlns="" xmlns:a16="http://schemas.microsoft.com/office/drawing/2014/main" id="{A9D7402D-FCC8-324B-9252-6DB27CF5351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 xmlns:a16="http://schemas.microsoft.com/office/drawing/2014/main" id="{634C1BD5-59DB-F841-84E8-7C615B4D5FDA}"/>
              </a:ext>
            </a:extLst>
          </p:cNvPr>
          <p:cNvSpPr>
            <a:spLocks noGrp="1"/>
          </p:cNvSpPr>
          <p:nvPr>
            <p:ph type="sldNum" sz="quarter" idx="12"/>
          </p:nvPr>
        </p:nvSpPr>
        <p:spPr/>
        <p:txBody>
          <a:bodyPr/>
          <a:lstStyle/>
          <a:p>
            <a:fld id="{0DB3F5DA-0F3F-FF46-BDE9-7495294E9A04}" type="slidenum">
              <a:rPr lang="en-US" smtClean="0"/>
              <a:pPr/>
              <a:t>‹#›</a:t>
            </a:fld>
            <a:endParaRPr lang="en-US"/>
          </a:p>
        </p:txBody>
      </p:sp>
    </p:spTree>
    <p:extLst>
      <p:ext uri="{BB962C8B-B14F-4D97-AF65-F5344CB8AC3E}">
        <p14:creationId xmlns:p14="http://schemas.microsoft.com/office/powerpoint/2010/main" val="1383057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0BF97CB5-04AC-B145-8DFB-EB6410E6EE0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 xmlns:a16="http://schemas.microsoft.com/office/drawing/2014/main" id="{C1F8E368-D415-204B-ACAA-F2A7CF20C40A}"/>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 xmlns:a16="http://schemas.microsoft.com/office/drawing/2014/main" id="{6017E3FC-7CBB-1247-A715-756F7891E866}"/>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 xmlns:a16="http://schemas.microsoft.com/office/drawing/2014/main" id="{6BBD3D62-50EC-C044-98A5-8700F758EE6D}"/>
              </a:ext>
            </a:extLst>
          </p:cNvPr>
          <p:cNvSpPr>
            <a:spLocks noGrp="1"/>
          </p:cNvSpPr>
          <p:nvPr>
            <p:ph type="dt" sz="half" idx="10"/>
          </p:nvPr>
        </p:nvSpPr>
        <p:spPr/>
        <p:txBody>
          <a:bodyPr/>
          <a:lstStyle/>
          <a:p>
            <a:fld id="{88206B72-FD0C-4718-AF10-7BB8D430169A}" type="datetime1">
              <a:rPr lang="en-US" smtClean="0"/>
              <a:pPr/>
              <a:t>9/7/2022</a:t>
            </a:fld>
            <a:endParaRPr lang="en-US"/>
          </a:p>
        </p:txBody>
      </p:sp>
      <p:sp>
        <p:nvSpPr>
          <p:cNvPr id="6" name="Footer Placeholder 5">
            <a:extLst>
              <a:ext uri="{FF2B5EF4-FFF2-40B4-BE49-F238E27FC236}">
                <a16:creationId xmlns="" xmlns:a16="http://schemas.microsoft.com/office/drawing/2014/main" id="{8A2EAB96-574C-E141-B587-FE77CA3AF06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 xmlns:a16="http://schemas.microsoft.com/office/drawing/2014/main" id="{907F35D1-150B-B64E-B84A-2048D42BD991}"/>
              </a:ext>
            </a:extLst>
          </p:cNvPr>
          <p:cNvSpPr>
            <a:spLocks noGrp="1"/>
          </p:cNvSpPr>
          <p:nvPr>
            <p:ph type="sldNum" sz="quarter" idx="12"/>
          </p:nvPr>
        </p:nvSpPr>
        <p:spPr/>
        <p:txBody>
          <a:bodyPr/>
          <a:lstStyle/>
          <a:p>
            <a:fld id="{0DB3F5DA-0F3F-FF46-BDE9-7495294E9A04}" type="slidenum">
              <a:rPr lang="en-US" smtClean="0"/>
              <a:pPr/>
              <a:t>‹#›</a:t>
            </a:fld>
            <a:endParaRPr lang="en-US"/>
          </a:p>
        </p:txBody>
      </p:sp>
    </p:spTree>
    <p:extLst>
      <p:ext uri="{BB962C8B-B14F-4D97-AF65-F5344CB8AC3E}">
        <p14:creationId xmlns:p14="http://schemas.microsoft.com/office/powerpoint/2010/main" val="27810126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A0B7533F-17AF-804A-A825-268C243B3BF5}"/>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 xmlns:a16="http://schemas.microsoft.com/office/drawing/2014/main" id="{CE659667-F4B2-D34A-84DB-2D0B3B7E9E8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 xmlns:a16="http://schemas.microsoft.com/office/drawing/2014/main" id="{343CC843-ECAB-E845-A911-4684E763558D}"/>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 xmlns:a16="http://schemas.microsoft.com/office/drawing/2014/main" id="{6B39753F-B4DE-CE4B-B215-45927F9B7F1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 xmlns:a16="http://schemas.microsoft.com/office/drawing/2014/main" id="{B0267AF6-C258-E74A-972A-43ACAF121BC5}"/>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 xmlns:a16="http://schemas.microsoft.com/office/drawing/2014/main" id="{73AB73E8-AA99-9D44-B73A-36DAB298DB66}"/>
              </a:ext>
            </a:extLst>
          </p:cNvPr>
          <p:cNvSpPr>
            <a:spLocks noGrp="1"/>
          </p:cNvSpPr>
          <p:nvPr>
            <p:ph type="dt" sz="half" idx="10"/>
          </p:nvPr>
        </p:nvSpPr>
        <p:spPr/>
        <p:txBody>
          <a:bodyPr/>
          <a:lstStyle/>
          <a:p>
            <a:fld id="{06CAF295-340C-4891-B250-3853F7357173}" type="datetime1">
              <a:rPr lang="en-US" smtClean="0"/>
              <a:pPr/>
              <a:t>9/7/2022</a:t>
            </a:fld>
            <a:endParaRPr lang="en-US"/>
          </a:p>
        </p:txBody>
      </p:sp>
      <p:sp>
        <p:nvSpPr>
          <p:cNvPr id="8" name="Footer Placeholder 7">
            <a:extLst>
              <a:ext uri="{FF2B5EF4-FFF2-40B4-BE49-F238E27FC236}">
                <a16:creationId xmlns="" xmlns:a16="http://schemas.microsoft.com/office/drawing/2014/main" id="{B0067D41-A024-DF40-9456-B595B1820A01}"/>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 xmlns:a16="http://schemas.microsoft.com/office/drawing/2014/main" id="{B22720FB-7B0C-3744-BA3E-16919C38CFAE}"/>
              </a:ext>
            </a:extLst>
          </p:cNvPr>
          <p:cNvSpPr>
            <a:spLocks noGrp="1"/>
          </p:cNvSpPr>
          <p:nvPr>
            <p:ph type="sldNum" sz="quarter" idx="12"/>
          </p:nvPr>
        </p:nvSpPr>
        <p:spPr/>
        <p:txBody>
          <a:bodyPr/>
          <a:lstStyle/>
          <a:p>
            <a:fld id="{0DB3F5DA-0F3F-FF46-BDE9-7495294E9A04}" type="slidenum">
              <a:rPr lang="en-US" smtClean="0"/>
              <a:pPr/>
              <a:t>‹#›</a:t>
            </a:fld>
            <a:endParaRPr lang="en-US"/>
          </a:p>
        </p:txBody>
      </p:sp>
    </p:spTree>
    <p:extLst>
      <p:ext uri="{BB962C8B-B14F-4D97-AF65-F5344CB8AC3E}">
        <p14:creationId xmlns:p14="http://schemas.microsoft.com/office/powerpoint/2010/main" val="7403364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2BF3F3C-AADB-6B41-A93A-646C80736E2C}"/>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 xmlns:a16="http://schemas.microsoft.com/office/drawing/2014/main" id="{05F44714-C02E-224F-9D69-9FD099B1B610}"/>
              </a:ext>
            </a:extLst>
          </p:cNvPr>
          <p:cNvSpPr>
            <a:spLocks noGrp="1"/>
          </p:cNvSpPr>
          <p:nvPr>
            <p:ph type="dt" sz="half" idx="10"/>
          </p:nvPr>
        </p:nvSpPr>
        <p:spPr/>
        <p:txBody>
          <a:bodyPr/>
          <a:lstStyle/>
          <a:p>
            <a:fld id="{80B584F0-01E0-40D7-8F57-047FE452AF4F}" type="datetime1">
              <a:rPr lang="en-US" smtClean="0"/>
              <a:pPr/>
              <a:t>9/7/2022</a:t>
            </a:fld>
            <a:endParaRPr lang="en-US"/>
          </a:p>
        </p:txBody>
      </p:sp>
      <p:sp>
        <p:nvSpPr>
          <p:cNvPr id="4" name="Footer Placeholder 3">
            <a:extLst>
              <a:ext uri="{FF2B5EF4-FFF2-40B4-BE49-F238E27FC236}">
                <a16:creationId xmlns="" xmlns:a16="http://schemas.microsoft.com/office/drawing/2014/main" id="{6428516B-7AA2-444C-8C23-2484FBA98608}"/>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 xmlns:a16="http://schemas.microsoft.com/office/drawing/2014/main" id="{8EB44E81-FED1-6D4E-AA56-C90660548A49}"/>
              </a:ext>
            </a:extLst>
          </p:cNvPr>
          <p:cNvSpPr>
            <a:spLocks noGrp="1"/>
          </p:cNvSpPr>
          <p:nvPr>
            <p:ph type="sldNum" sz="quarter" idx="12"/>
          </p:nvPr>
        </p:nvSpPr>
        <p:spPr/>
        <p:txBody>
          <a:bodyPr/>
          <a:lstStyle/>
          <a:p>
            <a:fld id="{0DB3F5DA-0F3F-FF46-BDE9-7495294E9A04}" type="slidenum">
              <a:rPr lang="en-US" smtClean="0"/>
              <a:pPr/>
              <a:t>‹#›</a:t>
            </a:fld>
            <a:endParaRPr lang="en-US"/>
          </a:p>
        </p:txBody>
      </p:sp>
    </p:spTree>
    <p:extLst>
      <p:ext uri="{BB962C8B-B14F-4D97-AF65-F5344CB8AC3E}">
        <p14:creationId xmlns:p14="http://schemas.microsoft.com/office/powerpoint/2010/main" val="38828128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 xmlns:a16="http://schemas.microsoft.com/office/drawing/2014/main" id="{BAB9069D-ACC1-2846-BB69-0C25ABE4128B}"/>
              </a:ext>
            </a:extLst>
          </p:cNvPr>
          <p:cNvSpPr>
            <a:spLocks noGrp="1"/>
          </p:cNvSpPr>
          <p:nvPr>
            <p:ph type="dt" sz="half" idx="10"/>
          </p:nvPr>
        </p:nvSpPr>
        <p:spPr/>
        <p:txBody>
          <a:bodyPr/>
          <a:lstStyle/>
          <a:p>
            <a:fld id="{7AD3A4AA-E395-466A-A7A4-6B7D85D26E0C}" type="datetime1">
              <a:rPr lang="en-US" smtClean="0"/>
              <a:pPr/>
              <a:t>9/7/2022</a:t>
            </a:fld>
            <a:endParaRPr lang="en-US"/>
          </a:p>
        </p:txBody>
      </p:sp>
      <p:sp>
        <p:nvSpPr>
          <p:cNvPr id="3" name="Footer Placeholder 2">
            <a:extLst>
              <a:ext uri="{FF2B5EF4-FFF2-40B4-BE49-F238E27FC236}">
                <a16:creationId xmlns="" xmlns:a16="http://schemas.microsoft.com/office/drawing/2014/main" id="{167E34F7-C671-004D-809D-FAA835295EF5}"/>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 xmlns:a16="http://schemas.microsoft.com/office/drawing/2014/main" id="{19B55E6A-D1AE-1B44-AE7B-9AA711C28798}"/>
              </a:ext>
            </a:extLst>
          </p:cNvPr>
          <p:cNvSpPr>
            <a:spLocks noGrp="1"/>
          </p:cNvSpPr>
          <p:nvPr>
            <p:ph type="sldNum" sz="quarter" idx="12"/>
          </p:nvPr>
        </p:nvSpPr>
        <p:spPr/>
        <p:txBody>
          <a:bodyPr/>
          <a:lstStyle/>
          <a:p>
            <a:fld id="{0DB3F5DA-0F3F-FF46-BDE9-7495294E9A04}" type="slidenum">
              <a:rPr lang="en-US" smtClean="0"/>
              <a:pPr/>
              <a:t>‹#›</a:t>
            </a:fld>
            <a:endParaRPr lang="en-US"/>
          </a:p>
        </p:txBody>
      </p:sp>
    </p:spTree>
    <p:extLst>
      <p:ext uri="{BB962C8B-B14F-4D97-AF65-F5344CB8AC3E}">
        <p14:creationId xmlns:p14="http://schemas.microsoft.com/office/powerpoint/2010/main" val="35070504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9579681E-D7B2-6449-AF06-3270CDE6609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 xmlns:a16="http://schemas.microsoft.com/office/drawing/2014/main" id="{7882A3C9-366D-3940-BC0B-0CFC9203339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 xmlns:a16="http://schemas.microsoft.com/office/drawing/2014/main" id="{B953DC75-2188-D14F-8B64-470BD51712E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 xmlns:a16="http://schemas.microsoft.com/office/drawing/2014/main" id="{1FC69DD6-BF4D-1F43-9CC6-5D52D2316455}"/>
              </a:ext>
            </a:extLst>
          </p:cNvPr>
          <p:cNvSpPr>
            <a:spLocks noGrp="1"/>
          </p:cNvSpPr>
          <p:nvPr>
            <p:ph type="dt" sz="half" idx="10"/>
          </p:nvPr>
        </p:nvSpPr>
        <p:spPr/>
        <p:txBody>
          <a:bodyPr/>
          <a:lstStyle/>
          <a:p>
            <a:fld id="{76B93B69-3894-4C77-B995-7BDB70807655}" type="datetime1">
              <a:rPr lang="en-US" smtClean="0"/>
              <a:pPr/>
              <a:t>9/7/2022</a:t>
            </a:fld>
            <a:endParaRPr lang="en-US"/>
          </a:p>
        </p:txBody>
      </p:sp>
      <p:sp>
        <p:nvSpPr>
          <p:cNvPr id="6" name="Footer Placeholder 5">
            <a:extLst>
              <a:ext uri="{FF2B5EF4-FFF2-40B4-BE49-F238E27FC236}">
                <a16:creationId xmlns="" xmlns:a16="http://schemas.microsoft.com/office/drawing/2014/main" id="{B8346F58-8566-B14B-9E2D-ADD0E3195DB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 xmlns:a16="http://schemas.microsoft.com/office/drawing/2014/main" id="{69B0B562-EE07-E941-B226-A14AAE532392}"/>
              </a:ext>
            </a:extLst>
          </p:cNvPr>
          <p:cNvSpPr>
            <a:spLocks noGrp="1"/>
          </p:cNvSpPr>
          <p:nvPr>
            <p:ph type="sldNum" sz="quarter" idx="12"/>
          </p:nvPr>
        </p:nvSpPr>
        <p:spPr/>
        <p:txBody>
          <a:bodyPr/>
          <a:lstStyle/>
          <a:p>
            <a:fld id="{0DB3F5DA-0F3F-FF46-BDE9-7495294E9A04}" type="slidenum">
              <a:rPr lang="en-US" smtClean="0"/>
              <a:pPr/>
              <a:t>‹#›</a:t>
            </a:fld>
            <a:endParaRPr lang="en-US"/>
          </a:p>
        </p:txBody>
      </p:sp>
    </p:spTree>
    <p:extLst>
      <p:ext uri="{BB962C8B-B14F-4D97-AF65-F5344CB8AC3E}">
        <p14:creationId xmlns:p14="http://schemas.microsoft.com/office/powerpoint/2010/main" val="30826329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8B98EB8B-69D9-6A4D-9AB7-AFFFB081EC5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 xmlns:a16="http://schemas.microsoft.com/office/drawing/2014/main" id="{253FAE5A-CA14-1A43-91AA-DCAA4B553B7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 xmlns:a16="http://schemas.microsoft.com/office/drawing/2014/main" id="{49E1AAA7-3BF0-344A-88DF-721AE46FD40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 xmlns:a16="http://schemas.microsoft.com/office/drawing/2014/main" id="{A43809F0-5FCF-8B4E-A9EF-F54690804129}"/>
              </a:ext>
            </a:extLst>
          </p:cNvPr>
          <p:cNvSpPr>
            <a:spLocks noGrp="1"/>
          </p:cNvSpPr>
          <p:nvPr>
            <p:ph type="dt" sz="half" idx="10"/>
          </p:nvPr>
        </p:nvSpPr>
        <p:spPr/>
        <p:txBody>
          <a:bodyPr/>
          <a:lstStyle/>
          <a:p>
            <a:fld id="{196EE046-EB2A-4FB4-8D5F-BBE901205507}" type="datetime1">
              <a:rPr lang="en-US" smtClean="0"/>
              <a:pPr/>
              <a:t>9/7/2022</a:t>
            </a:fld>
            <a:endParaRPr lang="en-US"/>
          </a:p>
        </p:txBody>
      </p:sp>
      <p:sp>
        <p:nvSpPr>
          <p:cNvPr id="6" name="Footer Placeholder 5">
            <a:extLst>
              <a:ext uri="{FF2B5EF4-FFF2-40B4-BE49-F238E27FC236}">
                <a16:creationId xmlns="" xmlns:a16="http://schemas.microsoft.com/office/drawing/2014/main" id="{59E36D1F-45BA-FA43-9565-4D8F7795280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 xmlns:a16="http://schemas.microsoft.com/office/drawing/2014/main" id="{F4A31EC5-CE1A-2F4E-AB06-9D0E90530CE7}"/>
              </a:ext>
            </a:extLst>
          </p:cNvPr>
          <p:cNvSpPr>
            <a:spLocks noGrp="1"/>
          </p:cNvSpPr>
          <p:nvPr>
            <p:ph type="sldNum" sz="quarter" idx="12"/>
          </p:nvPr>
        </p:nvSpPr>
        <p:spPr/>
        <p:txBody>
          <a:bodyPr/>
          <a:lstStyle/>
          <a:p>
            <a:fld id="{0DB3F5DA-0F3F-FF46-BDE9-7495294E9A04}" type="slidenum">
              <a:rPr lang="en-US" smtClean="0"/>
              <a:pPr/>
              <a:t>‹#›</a:t>
            </a:fld>
            <a:endParaRPr lang="en-US"/>
          </a:p>
        </p:txBody>
      </p:sp>
    </p:spTree>
    <p:extLst>
      <p:ext uri="{BB962C8B-B14F-4D97-AF65-F5344CB8AC3E}">
        <p14:creationId xmlns:p14="http://schemas.microsoft.com/office/powerpoint/2010/main" val="32112713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a:extLst>
              <a:ext uri="{FF2B5EF4-FFF2-40B4-BE49-F238E27FC236}">
                <a16:creationId xmlns="" xmlns:a16="http://schemas.microsoft.com/office/drawing/2014/main" id="{92329BE7-407A-964A-8517-6D42CF674F2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 xmlns:a16="http://schemas.microsoft.com/office/drawing/2014/main" id="{197E2056-654E-8345-A333-D4E1EA3412D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 xmlns:a16="http://schemas.microsoft.com/office/drawing/2014/main" id="{1DFC04D6-869A-864D-95B4-1005B9A7CC4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C62BA8A-BF79-426D-BD2A-1233791274C1}" type="datetime1">
              <a:rPr lang="en-US" smtClean="0"/>
              <a:pPr/>
              <a:t>9/7/2022</a:t>
            </a:fld>
            <a:endParaRPr lang="en-US"/>
          </a:p>
        </p:txBody>
      </p:sp>
      <p:sp>
        <p:nvSpPr>
          <p:cNvPr id="5" name="Footer Placeholder 4">
            <a:extLst>
              <a:ext uri="{FF2B5EF4-FFF2-40B4-BE49-F238E27FC236}">
                <a16:creationId xmlns="" xmlns:a16="http://schemas.microsoft.com/office/drawing/2014/main" id="{BD2A2738-A23A-F74B-92DF-8746BC7CD0B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 xmlns:a16="http://schemas.microsoft.com/office/drawing/2014/main" id="{4B72659A-8EA6-A843-9183-BBE98959F81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DB3F5DA-0F3F-FF46-BDE9-7495294E9A04}" type="slidenum">
              <a:rPr lang="en-US" smtClean="0"/>
              <a:pPr/>
              <a:t>‹#›</a:t>
            </a:fld>
            <a:endParaRPr lang="en-US"/>
          </a:p>
        </p:txBody>
      </p:sp>
    </p:spTree>
    <p:extLst>
      <p:ext uri="{BB962C8B-B14F-4D97-AF65-F5344CB8AC3E}">
        <p14:creationId xmlns:p14="http://schemas.microsoft.com/office/powerpoint/2010/main" val="50007241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xml"/><Relationship Id="rId1" Type="http://schemas.openxmlformats.org/officeDocument/2006/relationships/slideLayout" Target="../slideLayouts/slideLayout7.xml"/><Relationship Id="rId5" Type="http://schemas.openxmlformats.org/officeDocument/2006/relationships/image" Target="../media/image5.jpeg"/><Relationship Id="rId4" Type="http://schemas.openxmlformats.org/officeDocument/2006/relationships/image" Target="../media/image4.jpeg"/></Relationships>
</file>

<file path=ppt/slides/_rels/slide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123" name="TextBox 3"/>
          <p:cNvSpPr txBox="1">
            <a:spLocks noChangeArrowheads="1"/>
          </p:cNvSpPr>
          <p:nvPr/>
        </p:nvSpPr>
        <p:spPr bwMode="auto">
          <a:xfrm>
            <a:off x="571500" y="214313"/>
            <a:ext cx="10763251" cy="646112"/>
          </a:xfrm>
          <a:prstGeom prst="rect">
            <a:avLst/>
          </a:prstGeom>
          <a:noFill/>
          <a:ln w="9525">
            <a:noFill/>
            <a:miter lim="800000"/>
            <a:headEnd/>
            <a:tailEnd/>
          </a:ln>
        </p:spPr>
        <p:txBody>
          <a:bodyPr>
            <a:spAutoFit/>
          </a:bodyPr>
          <a:lstStyle/>
          <a:p>
            <a:pPr algn="ctr"/>
            <a:endParaRPr lang="en-US" sz="3600" dirty="0">
              <a:ea typeface="Arimo" charset="0"/>
              <a:cs typeface="Arimo" charset="0"/>
            </a:endParaRPr>
          </a:p>
        </p:txBody>
      </p:sp>
      <p:sp>
        <p:nvSpPr>
          <p:cNvPr id="7" name="Title 1"/>
          <p:cNvSpPr txBox="1">
            <a:spLocks noChangeArrowheads="1"/>
          </p:cNvSpPr>
          <p:nvPr/>
        </p:nvSpPr>
        <p:spPr>
          <a:xfrm>
            <a:off x="1" y="-15070"/>
            <a:ext cx="12191999" cy="1104878"/>
          </a:xfrm>
          <a:prstGeom prst="rect">
            <a:avLst/>
          </a:prstGeom>
          <a:solidFill>
            <a:srgbClr val="C00000"/>
          </a:solidFill>
        </p:spPr>
        <p:txBody>
          <a:bodyPr/>
          <a:lstStyle/>
          <a:p>
            <a:pPr algn="ctr" fontAlgn="base"/>
            <a:endParaRPr lang="en-IN" sz="3200" b="1" dirty="0">
              <a:solidFill>
                <a:schemeClr val="bg1"/>
              </a:solidFill>
              <a:latin typeface="Times New Roman" panose="02020603050405020304" pitchFamily="18" charset="0"/>
              <a:cs typeface="Times New Roman" panose="02020603050405020304" pitchFamily="18" charset="0"/>
            </a:endParaRPr>
          </a:p>
        </p:txBody>
      </p:sp>
      <p:sp>
        <p:nvSpPr>
          <p:cNvPr id="17" name="Title 1"/>
          <p:cNvSpPr txBox="1">
            <a:spLocks noChangeArrowheads="1"/>
          </p:cNvSpPr>
          <p:nvPr/>
        </p:nvSpPr>
        <p:spPr>
          <a:xfrm>
            <a:off x="-1" y="6416040"/>
            <a:ext cx="12191997" cy="441960"/>
          </a:xfrm>
          <a:prstGeom prst="rect">
            <a:avLst/>
          </a:prstGeom>
          <a:solidFill>
            <a:srgbClr val="C00000"/>
          </a:solidFill>
        </p:spPr>
        <p:txBody>
          <a:bodyPr/>
          <a:lstStyle/>
          <a:p>
            <a:pPr>
              <a:lnSpc>
                <a:spcPct val="90000"/>
              </a:lnSpc>
              <a:spcBef>
                <a:spcPct val="0"/>
              </a:spcBef>
              <a:defRPr/>
            </a:pPr>
            <a:r>
              <a:rPr kumimoji="0" lang="en-IN" altLang="zh-CN" sz="2400" b="1" i="0" u="none" strike="noStrike" kern="1200" cap="none" spc="0" normalizeH="0" baseline="0" noProof="0" dirty="0">
                <a:ln>
                  <a:noFill/>
                </a:ln>
                <a:solidFill>
                  <a:schemeClr val="bg1"/>
                </a:solidFill>
                <a:effectLst/>
                <a:uLnTx/>
                <a:uFillTx/>
                <a:latin typeface="Tinos"/>
                <a:ea typeface="+mj-ea"/>
                <a:cs typeface="+mj-cs"/>
              </a:rPr>
              <a:t>					     		</a:t>
            </a:r>
            <a:endParaRPr lang="zh-CN" altLang="en-US" sz="2400" b="1" dirty="0">
              <a:solidFill>
                <a:schemeClr val="bg1"/>
              </a:solidFill>
              <a:latin typeface="Tinos"/>
            </a:endParaRPr>
          </a:p>
          <a:p>
            <a:pPr lvl="0">
              <a:lnSpc>
                <a:spcPct val="90000"/>
              </a:lnSpc>
              <a:spcBef>
                <a:spcPct val="0"/>
              </a:spcBef>
              <a:defRPr/>
            </a:pPr>
            <a:endParaRPr kumimoji="0" lang="en-IN" altLang="zh-CN" sz="2400" b="1" i="0" u="none" strike="noStrike" kern="1200" cap="none" spc="0" normalizeH="0" baseline="0" noProof="0" dirty="0">
              <a:ln>
                <a:noFill/>
              </a:ln>
              <a:solidFill>
                <a:schemeClr val="bg1"/>
              </a:solidFill>
              <a:effectLst/>
              <a:uLnTx/>
              <a:uFillTx/>
              <a:latin typeface="Tinos"/>
              <a:ea typeface="+mj-ea"/>
              <a:cs typeface="+mj-cs"/>
            </a:endParaRPr>
          </a:p>
        </p:txBody>
      </p:sp>
      <p:sp>
        <p:nvSpPr>
          <p:cNvPr id="4" name="Title 1">
            <a:extLst>
              <a:ext uri="{FF2B5EF4-FFF2-40B4-BE49-F238E27FC236}">
                <a16:creationId xmlns="" xmlns:a16="http://schemas.microsoft.com/office/drawing/2014/main" id="{3AA6E5BF-E1DB-4665-A392-D48E44852D18}"/>
              </a:ext>
            </a:extLst>
          </p:cNvPr>
          <p:cNvSpPr txBox="1">
            <a:spLocks noChangeArrowheads="1"/>
          </p:cNvSpPr>
          <p:nvPr/>
        </p:nvSpPr>
        <p:spPr>
          <a:xfrm>
            <a:off x="3" y="6422707"/>
            <a:ext cx="12191997" cy="441960"/>
          </a:xfrm>
          <a:prstGeom prst="rect">
            <a:avLst/>
          </a:prstGeom>
          <a:solidFill>
            <a:srgbClr val="C00000"/>
          </a:solidFill>
        </p:spPr>
        <p:txBody>
          <a:bodyPr/>
          <a:lstStyle/>
          <a:p>
            <a:pPr>
              <a:lnSpc>
                <a:spcPct val="90000"/>
              </a:lnSpc>
              <a:spcBef>
                <a:spcPct val="0"/>
              </a:spcBef>
              <a:defRPr/>
            </a:pPr>
            <a:r>
              <a:rPr kumimoji="0" lang="en-IN" altLang="zh-CN" sz="2400" b="1" i="0" u="none" strike="noStrike" kern="1200" cap="none" spc="0" normalizeH="0" baseline="0" noProof="0" dirty="0">
                <a:ln>
                  <a:noFill/>
                </a:ln>
                <a:solidFill>
                  <a:schemeClr val="bg1"/>
                </a:solidFill>
                <a:effectLst/>
                <a:uLnTx/>
                <a:uFillTx/>
                <a:latin typeface="Tinos"/>
                <a:ea typeface="+mj-ea"/>
                <a:cs typeface="+mj-cs"/>
              </a:rPr>
              <a:t>                                                                           Ar. </a:t>
            </a:r>
            <a:r>
              <a:rPr kumimoji="0" lang="en-IN" altLang="zh-CN" sz="2400" b="1" i="0" u="none" strike="noStrike" kern="1200" cap="none" spc="0" normalizeH="0" baseline="0" noProof="0" dirty="0" err="1" smtClean="0">
                <a:ln>
                  <a:noFill/>
                </a:ln>
                <a:solidFill>
                  <a:schemeClr val="bg1"/>
                </a:solidFill>
                <a:effectLst/>
                <a:uLnTx/>
                <a:uFillTx/>
                <a:latin typeface="Tinos"/>
                <a:ea typeface="+mj-ea"/>
                <a:cs typeface="+mj-cs"/>
              </a:rPr>
              <a:t>Kavita</a:t>
            </a:r>
            <a:r>
              <a:rPr kumimoji="0" lang="en-IN" altLang="zh-CN" sz="2400" b="1" i="0" u="none" strike="noStrike" kern="1200" cap="none" spc="0" normalizeH="0" baseline="0" noProof="0" dirty="0" smtClean="0">
                <a:ln>
                  <a:noFill/>
                </a:ln>
                <a:solidFill>
                  <a:schemeClr val="bg1"/>
                </a:solidFill>
                <a:effectLst/>
                <a:uLnTx/>
                <a:uFillTx/>
                <a:latin typeface="Tinos"/>
                <a:ea typeface="+mj-ea"/>
                <a:cs typeface="+mj-cs"/>
              </a:rPr>
              <a:t> </a:t>
            </a:r>
            <a:r>
              <a:rPr kumimoji="0" lang="en-IN" altLang="zh-CN" sz="2400" b="1" i="0" u="none" strike="noStrike" kern="1200" cap="none" spc="0" normalizeH="0" baseline="0" noProof="0" dirty="0" err="1" smtClean="0">
                <a:ln>
                  <a:noFill/>
                </a:ln>
                <a:solidFill>
                  <a:schemeClr val="bg1"/>
                </a:solidFill>
                <a:effectLst/>
                <a:uLnTx/>
                <a:uFillTx/>
                <a:latin typeface="Tinos"/>
                <a:ea typeface="+mj-ea"/>
                <a:cs typeface="+mj-cs"/>
              </a:rPr>
              <a:t>Nagpal</a:t>
            </a:r>
            <a:r>
              <a:rPr kumimoji="0" lang="en-IN" altLang="zh-CN" sz="2400" b="1" i="0" u="none" strike="noStrike" kern="1200" cap="none" spc="0" normalizeH="0" baseline="0" noProof="0" dirty="0">
                <a:ln>
                  <a:noFill/>
                </a:ln>
                <a:solidFill>
                  <a:schemeClr val="bg1"/>
                </a:solidFill>
                <a:effectLst/>
                <a:uLnTx/>
                <a:uFillTx/>
                <a:latin typeface="Tinos"/>
                <a:ea typeface="+mj-ea"/>
                <a:cs typeface="+mj-cs"/>
              </a:rPr>
              <a:t>					     		</a:t>
            </a:r>
            <a:endParaRPr lang="zh-CN" altLang="en-US" sz="2400" b="1" dirty="0">
              <a:solidFill>
                <a:schemeClr val="bg1"/>
              </a:solidFill>
              <a:latin typeface="Tinos"/>
            </a:endParaRPr>
          </a:p>
          <a:p>
            <a:pPr lvl="0">
              <a:lnSpc>
                <a:spcPct val="90000"/>
              </a:lnSpc>
              <a:spcBef>
                <a:spcPct val="0"/>
              </a:spcBef>
              <a:defRPr/>
            </a:pPr>
            <a:endParaRPr kumimoji="0" lang="en-IN" altLang="zh-CN" sz="2400" b="1" i="0" u="none" strike="noStrike" kern="1200" cap="none" spc="0" normalizeH="0" baseline="0" noProof="0" dirty="0">
              <a:ln>
                <a:noFill/>
              </a:ln>
              <a:solidFill>
                <a:schemeClr val="bg1"/>
              </a:solidFill>
              <a:effectLst/>
              <a:uLnTx/>
              <a:uFillTx/>
              <a:latin typeface="Tinos"/>
              <a:ea typeface="+mj-ea"/>
              <a:cs typeface="+mj-cs"/>
            </a:endParaRPr>
          </a:p>
        </p:txBody>
      </p:sp>
      <p:sp>
        <p:nvSpPr>
          <p:cNvPr id="5" name="TextBox 4">
            <a:extLst>
              <a:ext uri="{FF2B5EF4-FFF2-40B4-BE49-F238E27FC236}">
                <a16:creationId xmlns="" xmlns:a16="http://schemas.microsoft.com/office/drawing/2014/main" id="{3D8ED576-2121-493C-8981-AB2BE7761D8F}"/>
              </a:ext>
            </a:extLst>
          </p:cNvPr>
          <p:cNvSpPr txBox="1"/>
          <p:nvPr/>
        </p:nvSpPr>
        <p:spPr>
          <a:xfrm>
            <a:off x="3158926" y="1900989"/>
            <a:ext cx="6093724" cy="2677656"/>
          </a:xfrm>
          <a:prstGeom prst="rect">
            <a:avLst/>
          </a:prstGeom>
          <a:noFill/>
        </p:spPr>
        <p:txBody>
          <a:bodyPr wrap="square">
            <a:spAutoFit/>
          </a:bodyPr>
          <a:lstStyle/>
          <a:p>
            <a:pPr algn="ctr"/>
            <a:r>
              <a:rPr lang="en-US" sz="5400" b="1" u="sng" dirty="0" smtClean="0">
                <a:latin typeface="Times New Roman" panose="02020603050405020304" pitchFamily="18" charset="0"/>
                <a:cs typeface="Times New Roman" panose="02020603050405020304" pitchFamily="18" charset="0"/>
              </a:rPr>
              <a:t>Disaster Management</a:t>
            </a:r>
          </a:p>
          <a:p>
            <a:pPr algn="ctr"/>
            <a:endParaRPr lang="en-US" sz="4000" b="1" u="sng" dirty="0">
              <a:latin typeface="Times New Roman" panose="02020603050405020304" pitchFamily="18" charset="0"/>
              <a:cs typeface="Times New Roman" panose="02020603050405020304" pitchFamily="18" charset="0"/>
            </a:endParaRPr>
          </a:p>
          <a:p>
            <a:pPr algn="ctr"/>
            <a:r>
              <a:rPr lang="en-US" sz="2000" b="1" u="sng" dirty="0">
                <a:latin typeface="Times New Roman" panose="02020603050405020304" pitchFamily="18" charset="0"/>
                <a:cs typeface="Times New Roman" panose="02020603050405020304" pitchFamily="18" charset="0"/>
              </a:rPr>
              <a:t>INTRODUCTION</a:t>
            </a:r>
          </a:p>
        </p:txBody>
      </p:sp>
      <p:pic>
        <p:nvPicPr>
          <p:cNvPr id="8" name="Picture 7"/>
          <p:cNvPicPr>
            <a:picLocks noChangeAspect="1" noChangeArrowheads="1"/>
          </p:cNvPicPr>
          <p:nvPr/>
        </p:nvPicPr>
        <p:blipFill>
          <a:blip r:embed="rId3" cstate="print"/>
          <a:srcRect/>
          <a:stretch>
            <a:fillRect/>
          </a:stretch>
        </p:blipFill>
        <p:spPr bwMode="auto">
          <a:xfrm>
            <a:off x="11024687" y="-15070"/>
            <a:ext cx="1019175" cy="1216025"/>
          </a:xfrm>
          <a:prstGeom prst="rect">
            <a:avLst/>
          </a:prstGeom>
          <a:noFill/>
          <a:ln w="9525">
            <a:noFill/>
            <a:miter lim="800000"/>
            <a:headEnd/>
            <a:tailEnd/>
          </a:ln>
        </p:spPr>
      </p:pic>
    </p:spTree>
    <p:extLst>
      <p:ext uri="{BB962C8B-B14F-4D97-AF65-F5344CB8AC3E}">
        <p14:creationId xmlns:p14="http://schemas.microsoft.com/office/powerpoint/2010/main" val="3679250027"/>
      </p:ext>
    </p:extLst>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Box 3"/>
          <p:cNvSpPr txBox="1">
            <a:spLocks noChangeArrowheads="1"/>
          </p:cNvSpPr>
          <p:nvPr/>
        </p:nvSpPr>
        <p:spPr bwMode="auto">
          <a:xfrm>
            <a:off x="571500" y="214313"/>
            <a:ext cx="10763251" cy="646112"/>
          </a:xfrm>
          <a:prstGeom prst="rect">
            <a:avLst/>
          </a:prstGeom>
          <a:noFill/>
          <a:ln w="9525">
            <a:noFill/>
            <a:miter lim="800000"/>
            <a:headEnd/>
            <a:tailEnd/>
          </a:ln>
        </p:spPr>
        <p:txBody>
          <a:bodyPr>
            <a:spAutoFit/>
          </a:bodyPr>
          <a:lstStyle/>
          <a:p>
            <a:pPr algn="ctr"/>
            <a:endParaRPr lang="en-US" sz="3600" dirty="0">
              <a:ea typeface="Arimo" charset="0"/>
              <a:cs typeface="Times New Roman" panose="02020603050405020304" pitchFamily="18" charset="0"/>
            </a:endParaRPr>
          </a:p>
        </p:txBody>
      </p:sp>
      <p:sp>
        <p:nvSpPr>
          <p:cNvPr id="7" name="Title 1"/>
          <p:cNvSpPr txBox="1">
            <a:spLocks noChangeArrowheads="1"/>
          </p:cNvSpPr>
          <p:nvPr/>
        </p:nvSpPr>
        <p:spPr>
          <a:xfrm>
            <a:off x="1" y="-15070"/>
            <a:ext cx="12191999" cy="1104878"/>
          </a:xfrm>
          <a:prstGeom prst="rect">
            <a:avLst/>
          </a:prstGeom>
          <a:solidFill>
            <a:srgbClr val="C00000"/>
          </a:solidFill>
        </p:spPr>
        <p:txBody>
          <a:bodyPr/>
          <a:lstStyle/>
          <a:p>
            <a:pPr algn="ctr"/>
            <a:r>
              <a:rPr lang="en-US" sz="3200" b="1" i="0" u="sng" strike="noStrike" baseline="0" dirty="0">
                <a:solidFill>
                  <a:schemeClr val="bg1"/>
                </a:solidFill>
                <a:latin typeface="Times New Roman" panose="02020603050405020304" pitchFamily="18" charset="0"/>
                <a:cs typeface="Times New Roman" panose="02020603050405020304" pitchFamily="18" charset="0"/>
              </a:rPr>
              <a:t>Introduction to Disasters- </a:t>
            </a:r>
            <a:r>
              <a:rPr lang="en-US" sz="3200" b="1" u="sng" dirty="0">
                <a:solidFill>
                  <a:schemeClr val="bg1"/>
                </a:solidFill>
                <a:latin typeface="Times New Roman" panose="02020603050405020304" pitchFamily="18" charset="0"/>
                <a:cs typeface="Times New Roman" panose="02020603050405020304" pitchFamily="18" charset="0"/>
              </a:rPr>
              <a:t>B</a:t>
            </a:r>
            <a:r>
              <a:rPr lang="en-US" sz="3200" b="1" i="0" u="sng" strike="noStrike" baseline="0" dirty="0">
                <a:solidFill>
                  <a:schemeClr val="bg1"/>
                </a:solidFill>
                <a:latin typeface="Times New Roman" panose="02020603050405020304" pitchFamily="18" charset="0"/>
                <a:cs typeface="Times New Roman" panose="02020603050405020304" pitchFamily="18" charset="0"/>
              </a:rPr>
              <a:t>ackground</a:t>
            </a:r>
          </a:p>
        </p:txBody>
      </p:sp>
      <p:sp>
        <p:nvSpPr>
          <p:cNvPr id="17" name="Title 1"/>
          <p:cNvSpPr txBox="1">
            <a:spLocks noChangeArrowheads="1"/>
          </p:cNvSpPr>
          <p:nvPr/>
        </p:nvSpPr>
        <p:spPr>
          <a:xfrm>
            <a:off x="-1" y="6416040"/>
            <a:ext cx="12191997" cy="441960"/>
          </a:xfrm>
          <a:prstGeom prst="rect">
            <a:avLst/>
          </a:prstGeom>
          <a:solidFill>
            <a:srgbClr val="C00000"/>
          </a:solidFill>
        </p:spPr>
        <p:txBody>
          <a:bodyPr/>
          <a:lstStyle/>
          <a:p>
            <a:pPr>
              <a:lnSpc>
                <a:spcPct val="90000"/>
              </a:lnSpc>
              <a:spcBef>
                <a:spcPct val="0"/>
              </a:spcBef>
              <a:defRPr/>
            </a:pPr>
            <a:r>
              <a:rPr kumimoji="0" lang="en-IN" altLang="zh-CN" sz="2400" b="1" i="0" u="none" strike="noStrike" kern="1200" cap="none" spc="0" normalizeH="0" baseline="0" noProof="0" dirty="0">
                <a:ln>
                  <a:noFill/>
                </a:ln>
                <a:solidFill>
                  <a:schemeClr val="bg1"/>
                </a:solidFill>
                <a:effectLst/>
                <a:uLnTx/>
                <a:uFillTx/>
                <a:latin typeface="Tinos"/>
                <a:ea typeface="+mj-ea"/>
                <a:cs typeface="+mj-cs"/>
              </a:rPr>
              <a:t>					     		</a:t>
            </a:r>
            <a:endParaRPr lang="zh-CN" altLang="en-US" sz="2400" b="1" dirty="0">
              <a:solidFill>
                <a:schemeClr val="bg1"/>
              </a:solidFill>
              <a:latin typeface="Tinos"/>
            </a:endParaRPr>
          </a:p>
          <a:p>
            <a:pPr lvl="0">
              <a:lnSpc>
                <a:spcPct val="90000"/>
              </a:lnSpc>
              <a:spcBef>
                <a:spcPct val="0"/>
              </a:spcBef>
              <a:defRPr/>
            </a:pPr>
            <a:endParaRPr kumimoji="0" lang="en-IN" altLang="zh-CN" sz="2400" b="1" i="0" u="none" strike="noStrike" kern="1200" cap="none" spc="0" normalizeH="0" baseline="0" noProof="0" dirty="0">
              <a:ln>
                <a:noFill/>
              </a:ln>
              <a:solidFill>
                <a:schemeClr val="bg1"/>
              </a:solidFill>
              <a:effectLst/>
              <a:uLnTx/>
              <a:uFillTx/>
              <a:latin typeface="Tinos"/>
              <a:ea typeface="+mj-ea"/>
              <a:cs typeface="+mj-cs"/>
            </a:endParaRPr>
          </a:p>
        </p:txBody>
      </p:sp>
      <p:sp>
        <p:nvSpPr>
          <p:cNvPr id="2" name="TextBox 1">
            <a:extLst>
              <a:ext uri="{FF2B5EF4-FFF2-40B4-BE49-F238E27FC236}">
                <a16:creationId xmlns="" xmlns:a16="http://schemas.microsoft.com/office/drawing/2014/main" id="{6A77517B-4487-4DDA-A606-0F1E93FE84CD}"/>
              </a:ext>
            </a:extLst>
          </p:cNvPr>
          <p:cNvSpPr txBox="1"/>
          <p:nvPr/>
        </p:nvSpPr>
        <p:spPr>
          <a:xfrm>
            <a:off x="515771" y="1319191"/>
            <a:ext cx="11160457" cy="4278094"/>
          </a:xfrm>
          <a:prstGeom prst="rect">
            <a:avLst/>
          </a:prstGeom>
          <a:noFill/>
        </p:spPr>
        <p:txBody>
          <a:bodyPr wrap="square">
            <a:spAutoFit/>
          </a:bodyPr>
          <a:lstStyle/>
          <a:p>
            <a:pPr marL="342900" indent="-342900">
              <a:buFont typeface="Arial" panose="020B0604020202020204" pitchFamily="34" charset="0"/>
              <a:buChar char="•"/>
            </a:pPr>
            <a:r>
              <a:rPr lang="en-US" sz="1600" dirty="0">
                <a:latin typeface="Times New Roman" panose="02020603050405020304" pitchFamily="18" charset="0"/>
                <a:cs typeface="Times New Roman" panose="02020603050405020304" pitchFamily="18" charset="0"/>
              </a:rPr>
              <a:t>While studying about the impact we need to be aware of potential hazards, how, when and where they are likely to occur, and the problems which may result of an event.</a:t>
            </a:r>
          </a:p>
          <a:p>
            <a:endParaRPr lang="en-US" sz="16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en-US" sz="1600" dirty="0">
                <a:latin typeface="Times New Roman" panose="02020603050405020304" pitchFamily="18" charset="0"/>
                <a:cs typeface="Times New Roman" panose="02020603050405020304" pitchFamily="18" charset="0"/>
              </a:rPr>
              <a:t>In India, 59 per cent of the land mass is susceptible to seismic hazard; </a:t>
            </a:r>
          </a:p>
          <a:p>
            <a:endParaRPr lang="en-US" sz="16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en-US" sz="1600" dirty="0">
                <a:latin typeface="Times New Roman" panose="02020603050405020304" pitchFamily="18" charset="0"/>
                <a:cs typeface="Times New Roman" panose="02020603050405020304" pitchFamily="18" charset="0"/>
              </a:rPr>
              <a:t>5 per cent of the total geographical area is prone to floods;</a:t>
            </a:r>
          </a:p>
          <a:p>
            <a:endParaRPr lang="en-US" sz="1600" dirty="0">
              <a:latin typeface="Times New Roman" panose="02020603050405020304" pitchFamily="18" charset="0"/>
              <a:cs typeface="Times New Roman" panose="02020603050405020304" pitchFamily="18" charset="0"/>
            </a:endParaRPr>
          </a:p>
          <a:p>
            <a:pPr marL="342900" indent="-342900" algn="l">
              <a:buFont typeface="Arial" panose="020B0604020202020204" pitchFamily="34" charset="0"/>
              <a:buChar char="•"/>
            </a:pPr>
            <a:r>
              <a:rPr lang="en-US" sz="1600" b="0" i="0" u="none" strike="noStrike" baseline="0" dirty="0">
                <a:solidFill>
                  <a:srgbClr val="000000"/>
                </a:solidFill>
                <a:latin typeface="Times New Roman" panose="02020603050405020304" pitchFamily="18" charset="0"/>
                <a:cs typeface="Times New Roman" panose="02020603050405020304" pitchFamily="18" charset="0"/>
              </a:rPr>
              <a:t>8 per cent of the total landmass is prone to cyclones;</a:t>
            </a:r>
          </a:p>
          <a:p>
            <a:pPr algn="l"/>
            <a:endParaRPr lang="en-US" sz="1600" b="0" i="0" u="none" strike="noStrike" baseline="0" dirty="0">
              <a:solidFill>
                <a:srgbClr val="000000"/>
              </a:solidFill>
              <a:latin typeface="Times New Roman" panose="02020603050405020304" pitchFamily="18" charset="0"/>
              <a:cs typeface="Times New Roman" panose="02020603050405020304" pitchFamily="18" charset="0"/>
            </a:endParaRPr>
          </a:p>
          <a:p>
            <a:pPr marL="342900" indent="-342900" algn="l">
              <a:buFont typeface="Arial" panose="020B0604020202020204" pitchFamily="34" charset="0"/>
              <a:buChar char="•"/>
            </a:pPr>
            <a:r>
              <a:rPr lang="en-US" sz="1600" b="0" i="0" u="none" strike="noStrike" baseline="0" dirty="0">
                <a:solidFill>
                  <a:srgbClr val="000000"/>
                </a:solidFill>
                <a:latin typeface="Times New Roman" panose="02020603050405020304" pitchFamily="18" charset="0"/>
                <a:cs typeface="Times New Roman" panose="02020603050405020304" pitchFamily="18" charset="0"/>
              </a:rPr>
              <a:t>70 per cent of the total cultivable area is vulnerable to drought.</a:t>
            </a:r>
          </a:p>
          <a:p>
            <a:pPr algn="l"/>
            <a:endParaRPr lang="en-US" sz="1600" b="0" i="0" u="none" strike="noStrike" baseline="0" dirty="0">
              <a:solidFill>
                <a:srgbClr val="000000"/>
              </a:solidFill>
              <a:latin typeface="Times New Roman" panose="02020603050405020304" pitchFamily="18" charset="0"/>
              <a:cs typeface="Times New Roman" panose="02020603050405020304" pitchFamily="18" charset="0"/>
            </a:endParaRPr>
          </a:p>
          <a:p>
            <a:pPr marL="342900" indent="-342900" algn="l">
              <a:buFont typeface="Arial" panose="020B0604020202020204" pitchFamily="34" charset="0"/>
              <a:buChar char="•"/>
            </a:pPr>
            <a:r>
              <a:rPr lang="en-US" sz="1600" b="0" i="0" u="none" strike="noStrike" baseline="0" dirty="0">
                <a:solidFill>
                  <a:srgbClr val="000000"/>
                </a:solidFill>
                <a:latin typeface="Times New Roman" panose="02020603050405020304" pitchFamily="18" charset="0"/>
                <a:cs typeface="Times New Roman" panose="02020603050405020304" pitchFamily="18" charset="0"/>
              </a:rPr>
              <a:t>Apart from this the hilly regions are vulnerable to avalanches /landslides /hailstorms/ cloudbursts.</a:t>
            </a:r>
          </a:p>
          <a:p>
            <a:pPr marL="342900" indent="-342900" algn="l">
              <a:buFont typeface="Arial" panose="020B0604020202020204" pitchFamily="34" charset="0"/>
              <a:buChar char="•"/>
            </a:pPr>
            <a:endParaRPr lang="en-US" sz="1600" b="0" i="0" u="none" strike="noStrike" baseline="0" dirty="0">
              <a:solidFill>
                <a:srgbClr val="000000"/>
              </a:solidFill>
              <a:latin typeface="Times New Roman" panose="02020603050405020304" pitchFamily="18" charset="0"/>
              <a:cs typeface="Times New Roman" panose="02020603050405020304" pitchFamily="18" charset="0"/>
            </a:endParaRPr>
          </a:p>
          <a:p>
            <a:pPr marL="342900" indent="-342900" algn="l">
              <a:buFont typeface="Arial" panose="020B0604020202020204" pitchFamily="34" charset="0"/>
              <a:buChar char="•"/>
            </a:pPr>
            <a:r>
              <a:rPr lang="en-US" sz="1600" b="0" i="0" u="none" strike="noStrike" baseline="0" dirty="0">
                <a:solidFill>
                  <a:srgbClr val="000000"/>
                </a:solidFill>
                <a:latin typeface="Times New Roman" panose="02020603050405020304" pitchFamily="18" charset="0"/>
                <a:cs typeface="Times New Roman" panose="02020603050405020304" pitchFamily="18" charset="0"/>
              </a:rPr>
              <a:t>It is therefore important that we are aware of how to cope with their effects.</a:t>
            </a:r>
          </a:p>
          <a:p>
            <a:pPr algn="l"/>
            <a:endParaRPr lang="en-US" sz="1600" b="0" i="0" u="none" strike="noStrike" baseline="0" dirty="0">
              <a:solidFill>
                <a:srgbClr val="000000"/>
              </a:solidFill>
              <a:latin typeface="Times New Roman" panose="02020603050405020304" pitchFamily="18" charset="0"/>
              <a:cs typeface="Times New Roman" panose="02020603050405020304" pitchFamily="18" charset="0"/>
            </a:endParaRPr>
          </a:p>
          <a:p>
            <a:pPr marL="342900" indent="-342900" algn="l">
              <a:buFont typeface="Arial" panose="020B0604020202020204" pitchFamily="34" charset="0"/>
              <a:buChar char="•"/>
            </a:pPr>
            <a:r>
              <a:rPr lang="en-US" sz="1600" b="0" i="0" u="none" strike="noStrike" baseline="0" dirty="0">
                <a:solidFill>
                  <a:srgbClr val="000000"/>
                </a:solidFill>
                <a:latin typeface="Times New Roman" panose="02020603050405020304" pitchFamily="18" charset="0"/>
                <a:cs typeface="Times New Roman" panose="02020603050405020304" pitchFamily="18" charset="0"/>
              </a:rPr>
              <a:t>We have seen the huge loss to life, property and infrastructure a disaster can cause but let us understand what is a disaster.</a:t>
            </a:r>
            <a:endParaRPr lang="en-US" sz="16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en-US" sz="1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23888104"/>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Box 3"/>
          <p:cNvSpPr txBox="1">
            <a:spLocks noChangeArrowheads="1"/>
          </p:cNvSpPr>
          <p:nvPr/>
        </p:nvSpPr>
        <p:spPr bwMode="auto">
          <a:xfrm>
            <a:off x="571500" y="214313"/>
            <a:ext cx="10763251" cy="646112"/>
          </a:xfrm>
          <a:prstGeom prst="rect">
            <a:avLst/>
          </a:prstGeom>
          <a:noFill/>
          <a:ln w="9525">
            <a:noFill/>
            <a:miter lim="800000"/>
            <a:headEnd/>
            <a:tailEnd/>
          </a:ln>
        </p:spPr>
        <p:txBody>
          <a:bodyPr>
            <a:spAutoFit/>
          </a:bodyPr>
          <a:lstStyle/>
          <a:p>
            <a:pPr algn="ctr"/>
            <a:endParaRPr lang="en-US" sz="3600" dirty="0">
              <a:ea typeface="Arimo" charset="0"/>
              <a:cs typeface="Times New Roman" panose="02020603050405020304" pitchFamily="18" charset="0"/>
            </a:endParaRPr>
          </a:p>
        </p:txBody>
      </p:sp>
      <p:sp>
        <p:nvSpPr>
          <p:cNvPr id="7" name="Title 1"/>
          <p:cNvSpPr txBox="1">
            <a:spLocks noChangeArrowheads="1"/>
          </p:cNvSpPr>
          <p:nvPr/>
        </p:nvSpPr>
        <p:spPr>
          <a:xfrm>
            <a:off x="1" y="-15070"/>
            <a:ext cx="12191999" cy="1104878"/>
          </a:xfrm>
          <a:prstGeom prst="rect">
            <a:avLst/>
          </a:prstGeom>
          <a:solidFill>
            <a:srgbClr val="C00000"/>
          </a:solidFill>
        </p:spPr>
        <p:txBody>
          <a:bodyPr/>
          <a:lstStyle/>
          <a:p>
            <a:pPr algn="ctr"/>
            <a:r>
              <a:rPr lang="en-US" sz="3200" b="1" i="0" u="sng" strike="noStrike" baseline="0" dirty="0">
                <a:solidFill>
                  <a:schemeClr val="bg1"/>
                </a:solidFill>
                <a:latin typeface="Times New Roman" panose="02020603050405020304" pitchFamily="18" charset="0"/>
                <a:cs typeface="Times New Roman" panose="02020603050405020304" pitchFamily="18" charset="0"/>
              </a:rPr>
              <a:t>Disasters- </a:t>
            </a:r>
            <a:r>
              <a:rPr lang="en-US" sz="3200" b="1" u="sng" dirty="0">
                <a:solidFill>
                  <a:schemeClr val="bg1"/>
                </a:solidFill>
                <a:latin typeface="Times New Roman" panose="02020603050405020304" pitchFamily="18" charset="0"/>
                <a:cs typeface="Times New Roman" panose="02020603050405020304" pitchFamily="18" charset="0"/>
              </a:rPr>
              <a:t>Definition</a:t>
            </a:r>
            <a:endParaRPr lang="en-US" sz="3200" b="1" i="0" u="sng" strike="noStrike" baseline="0" dirty="0">
              <a:solidFill>
                <a:schemeClr val="bg1"/>
              </a:solidFill>
              <a:latin typeface="Times New Roman" panose="02020603050405020304" pitchFamily="18" charset="0"/>
              <a:cs typeface="Times New Roman" panose="02020603050405020304" pitchFamily="18" charset="0"/>
            </a:endParaRPr>
          </a:p>
        </p:txBody>
      </p:sp>
      <p:sp>
        <p:nvSpPr>
          <p:cNvPr id="17" name="Title 1"/>
          <p:cNvSpPr txBox="1">
            <a:spLocks noChangeArrowheads="1"/>
          </p:cNvSpPr>
          <p:nvPr/>
        </p:nvSpPr>
        <p:spPr>
          <a:xfrm>
            <a:off x="-1" y="6416040"/>
            <a:ext cx="12191997" cy="441960"/>
          </a:xfrm>
          <a:prstGeom prst="rect">
            <a:avLst/>
          </a:prstGeom>
          <a:solidFill>
            <a:srgbClr val="C00000"/>
          </a:solidFill>
        </p:spPr>
        <p:txBody>
          <a:bodyPr/>
          <a:lstStyle/>
          <a:p>
            <a:pPr>
              <a:lnSpc>
                <a:spcPct val="90000"/>
              </a:lnSpc>
              <a:spcBef>
                <a:spcPct val="0"/>
              </a:spcBef>
              <a:defRPr/>
            </a:pPr>
            <a:r>
              <a:rPr kumimoji="0" lang="en-IN" altLang="zh-CN" sz="2400" b="1" i="0" u="none" strike="noStrike" kern="1200" cap="none" spc="0" normalizeH="0" baseline="0" noProof="0" dirty="0">
                <a:ln>
                  <a:noFill/>
                </a:ln>
                <a:solidFill>
                  <a:schemeClr val="bg1"/>
                </a:solidFill>
                <a:effectLst/>
                <a:uLnTx/>
                <a:uFillTx/>
                <a:latin typeface="Tinos"/>
                <a:ea typeface="+mj-ea"/>
                <a:cs typeface="+mj-cs"/>
              </a:rPr>
              <a:t>					     		</a:t>
            </a:r>
            <a:endParaRPr lang="zh-CN" altLang="en-US" sz="2400" b="1" dirty="0">
              <a:solidFill>
                <a:schemeClr val="bg1"/>
              </a:solidFill>
              <a:latin typeface="Tinos"/>
            </a:endParaRPr>
          </a:p>
          <a:p>
            <a:pPr lvl="0">
              <a:lnSpc>
                <a:spcPct val="90000"/>
              </a:lnSpc>
              <a:spcBef>
                <a:spcPct val="0"/>
              </a:spcBef>
              <a:defRPr/>
            </a:pPr>
            <a:endParaRPr kumimoji="0" lang="en-IN" altLang="zh-CN" sz="2400" b="1" i="0" u="none" strike="noStrike" kern="1200" cap="none" spc="0" normalizeH="0" baseline="0" noProof="0" dirty="0">
              <a:ln>
                <a:noFill/>
              </a:ln>
              <a:solidFill>
                <a:schemeClr val="bg1"/>
              </a:solidFill>
              <a:effectLst/>
              <a:uLnTx/>
              <a:uFillTx/>
              <a:latin typeface="Tinos"/>
              <a:ea typeface="+mj-ea"/>
              <a:cs typeface="+mj-cs"/>
            </a:endParaRPr>
          </a:p>
        </p:txBody>
      </p:sp>
      <p:sp>
        <p:nvSpPr>
          <p:cNvPr id="6" name="TextBox 5">
            <a:extLst>
              <a:ext uri="{FF2B5EF4-FFF2-40B4-BE49-F238E27FC236}">
                <a16:creationId xmlns="" xmlns:a16="http://schemas.microsoft.com/office/drawing/2014/main" id="{25DD98D9-BD64-4EC5-8440-A2BE4A414F97}"/>
              </a:ext>
            </a:extLst>
          </p:cNvPr>
          <p:cNvSpPr txBox="1"/>
          <p:nvPr/>
        </p:nvSpPr>
        <p:spPr>
          <a:xfrm>
            <a:off x="399196" y="1203869"/>
            <a:ext cx="11792799" cy="5016758"/>
          </a:xfrm>
          <a:prstGeom prst="rect">
            <a:avLst/>
          </a:prstGeom>
          <a:noFill/>
        </p:spPr>
        <p:txBody>
          <a:bodyPr wrap="square">
            <a:spAutoFit/>
          </a:bodyPr>
          <a:lstStyle/>
          <a:p>
            <a:r>
              <a:rPr lang="en-US" sz="1600" dirty="0">
                <a:latin typeface="Times New Roman" panose="02020603050405020304" pitchFamily="18" charset="0"/>
                <a:cs typeface="Times New Roman" panose="02020603050405020304" pitchFamily="18" charset="0"/>
              </a:rPr>
              <a:t>What is a disaster?.</a:t>
            </a:r>
          </a:p>
          <a:p>
            <a:r>
              <a:rPr lang="en-US" sz="1600" dirty="0">
                <a:latin typeface="Times New Roman" panose="02020603050405020304" pitchFamily="18" charset="0"/>
                <a:cs typeface="Times New Roman" panose="02020603050405020304" pitchFamily="18" charset="0"/>
              </a:rPr>
              <a:t>Almost everyday, newspapers, radio and television channels carry reports on disaster striking several parts of the world.</a:t>
            </a:r>
          </a:p>
          <a:p>
            <a:endParaRPr lang="en-US" sz="16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en-US" sz="1600" dirty="0">
                <a:latin typeface="Times New Roman" panose="02020603050405020304" pitchFamily="18" charset="0"/>
                <a:cs typeface="Times New Roman" panose="02020603050405020304" pitchFamily="18" charset="0"/>
              </a:rPr>
              <a:t>The term disaster owes its origin to the French word “</a:t>
            </a:r>
            <a:r>
              <a:rPr lang="en-US" sz="1600" dirty="0" err="1">
                <a:latin typeface="Times New Roman" panose="02020603050405020304" pitchFamily="18" charset="0"/>
                <a:cs typeface="Times New Roman" panose="02020603050405020304" pitchFamily="18" charset="0"/>
              </a:rPr>
              <a:t>Desastre</a:t>
            </a:r>
            <a:r>
              <a:rPr lang="en-US" sz="1600" dirty="0">
                <a:latin typeface="Times New Roman" panose="02020603050405020304" pitchFamily="18" charset="0"/>
                <a:cs typeface="Times New Roman" panose="02020603050405020304" pitchFamily="18" charset="0"/>
              </a:rPr>
              <a:t>” which is a combination of two words ‘des’ meaning bad and ‘aster’ meaning star. Thus the term refers to ‘Bad or Evil star’.</a:t>
            </a:r>
          </a:p>
          <a:p>
            <a:pPr marL="342900" indent="-342900">
              <a:buFont typeface="Arial" panose="020B0604020202020204" pitchFamily="34" charset="0"/>
              <a:buChar char="•"/>
            </a:pPr>
            <a:endParaRPr lang="en-US" sz="1600" dirty="0">
              <a:latin typeface="Times New Roman" panose="02020603050405020304" pitchFamily="18" charset="0"/>
              <a:cs typeface="Times New Roman" panose="02020603050405020304" pitchFamily="18" charset="0"/>
            </a:endParaRPr>
          </a:p>
          <a:p>
            <a:pPr marL="342900" indent="-342900" algn="l">
              <a:buFont typeface="Arial" panose="020B0604020202020204" pitchFamily="34" charset="0"/>
              <a:buChar char="•"/>
            </a:pPr>
            <a:r>
              <a:rPr lang="en-US" sz="1600" b="0" u="none" strike="noStrike" baseline="0" dirty="0">
                <a:latin typeface="Times New Roman" panose="02020603050405020304" pitchFamily="18" charset="0"/>
                <a:cs typeface="Times New Roman" panose="02020603050405020304" pitchFamily="18" charset="0"/>
              </a:rPr>
              <a:t>A disaster can be defined as “A serious disruption in the functioning of the community or a society causing wide spread material, economic, social or environmental losses which exceed the ability of the affected society to cope using its own resources.</a:t>
            </a:r>
          </a:p>
          <a:p>
            <a:pPr marL="342900" indent="-342900" algn="l">
              <a:buFont typeface="Arial" panose="020B0604020202020204" pitchFamily="34" charset="0"/>
              <a:buChar char="•"/>
            </a:pPr>
            <a:endParaRPr lang="en-US" sz="1600" b="0" u="none" strike="noStrike" baseline="0" dirty="0">
              <a:latin typeface="Times New Roman" panose="02020603050405020304" pitchFamily="18" charset="0"/>
              <a:cs typeface="Times New Roman" panose="02020603050405020304" pitchFamily="18" charset="0"/>
            </a:endParaRPr>
          </a:p>
          <a:p>
            <a:pPr marL="342900" indent="-342900" algn="l">
              <a:buFont typeface="Arial" panose="020B0604020202020204" pitchFamily="34" charset="0"/>
              <a:buChar char="•"/>
            </a:pPr>
            <a:r>
              <a:rPr lang="en-US" sz="1600" b="0" u="none" strike="noStrike" baseline="0" dirty="0">
                <a:latin typeface="Times New Roman" panose="02020603050405020304" pitchFamily="18" charset="0"/>
                <a:cs typeface="Times New Roman" panose="02020603050405020304" pitchFamily="18" charset="0"/>
              </a:rPr>
              <a:t>A disaster is a result from the combination of hazard, vulnerability and insufficient capacity or measures to reduce the potential </a:t>
            </a:r>
            <a:r>
              <a:rPr lang="en-US" sz="1600" u="none" strike="noStrike" baseline="0" dirty="0">
                <a:latin typeface="Times New Roman" panose="02020603050405020304" pitchFamily="18" charset="0"/>
                <a:cs typeface="Times New Roman" panose="02020603050405020304" pitchFamily="18" charset="0"/>
              </a:rPr>
              <a:t>chances</a:t>
            </a:r>
            <a:r>
              <a:rPr lang="en-US" sz="1600" b="1" u="none" strike="noStrike" baseline="0" dirty="0">
                <a:latin typeface="Times New Roman" panose="02020603050405020304" pitchFamily="18" charset="0"/>
                <a:cs typeface="Times New Roman" panose="02020603050405020304" pitchFamily="18" charset="0"/>
              </a:rPr>
              <a:t> </a:t>
            </a:r>
            <a:r>
              <a:rPr lang="en-US" sz="1600" b="0" u="none" strike="noStrike" baseline="0" dirty="0">
                <a:latin typeface="Times New Roman" panose="02020603050405020304" pitchFamily="18" charset="0"/>
                <a:cs typeface="Times New Roman" panose="02020603050405020304" pitchFamily="18" charset="0"/>
              </a:rPr>
              <a:t>of risk.</a:t>
            </a:r>
          </a:p>
          <a:p>
            <a:pPr marL="342900" indent="-342900" algn="l">
              <a:buFont typeface="Arial" panose="020B0604020202020204" pitchFamily="34" charset="0"/>
              <a:buChar char="•"/>
            </a:pPr>
            <a:endParaRPr lang="en-US" sz="1600" dirty="0">
              <a:latin typeface="Times New Roman" panose="02020603050405020304" pitchFamily="18" charset="0"/>
              <a:cs typeface="Times New Roman" panose="02020603050405020304" pitchFamily="18" charset="0"/>
            </a:endParaRPr>
          </a:p>
          <a:p>
            <a:pPr marL="342900" indent="-342900" algn="l">
              <a:buFont typeface="Arial" panose="020B0604020202020204" pitchFamily="34" charset="0"/>
              <a:buChar char="•"/>
            </a:pPr>
            <a:r>
              <a:rPr lang="en-US" sz="1600" b="0" i="0" u="none" strike="noStrike" baseline="0" dirty="0">
                <a:latin typeface="Times New Roman" panose="02020603050405020304" pitchFamily="18" charset="0"/>
                <a:cs typeface="Times New Roman" panose="02020603050405020304" pitchFamily="18" charset="0"/>
              </a:rPr>
              <a:t>A disaster happens when a hazard impacts on the vulnerable population and causes damage, casualties and disruption.</a:t>
            </a:r>
          </a:p>
          <a:p>
            <a:pPr marL="342900" indent="-342900" algn="l">
              <a:buFont typeface="Arial" panose="020B0604020202020204" pitchFamily="34" charset="0"/>
              <a:buChar char="•"/>
            </a:pPr>
            <a:endParaRPr lang="en-US" sz="1600" dirty="0">
              <a:latin typeface="Times New Roman" panose="02020603050405020304" pitchFamily="18" charset="0"/>
              <a:cs typeface="Times New Roman" panose="02020603050405020304" pitchFamily="18" charset="0"/>
            </a:endParaRPr>
          </a:p>
          <a:p>
            <a:pPr marL="342900" indent="-342900" algn="l">
              <a:buFont typeface="Arial" panose="020B0604020202020204" pitchFamily="34" charset="0"/>
              <a:buChar char="•"/>
            </a:pPr>
            <a:endParaRPr lang="en-US" sz="1600" b="0" i="0" u="none" strike="noStrike" baseline="0" dirty="0">
              <a:latin typeface="Times New Roman" panose="02020603050405020304" pitchFamily="18" charset="0"/>
              <a:cs typeface="Times New Roman" panose="02020603050405020304" pitchFamily="18" charset="0"/>
            </a:endParaRPr>
          </a:p>
          <a:p>
            <a:pPr marL="342900" indent="-342900" algn="l">
              <a:buFont typeface="Arial" panose="020B0604020202020204" pitchFamily="34" charset="0"/>
              <a:buChar char="•"/>
            </a:pPr>
            <a:endParaRPr lang="en-US" sz="1600" dirty="0">
              <a:latin typeface="Times New Roman" panose="02020603050405020304" pitchFamily="18" charset="0"/>
              <a:cs typeface="Times New Roman" panose="02020603050405020304" pitchFamily="18" charset="0"/>
            </a:endParaRPr>
          </a:p>
          <a:p>
            <a:pPr algn="l"/>
            <a:r>
              <a:rPr lang="en-US" sz="1600" b="0" i="0" u="none" strike="noStrike" baseline="0" dirty="0">
                <a:latin typeface="Times New Roman" panose="02020603050405020304" pitchFamily="18" charset="0"/>
                <a:cs typeface="Times New Roman" panose="02020603050405020304" pitchFamily="18" charset="0"/>
              </a:rPr>
              <a:t> According to WHO disaster is- “ Any occurrence that causes damage, ecological disruption, loss of human life or deterioration of health and health services on a scale sufficient to warrant an extraordinary response from outside the affected community or area”</a:t>
            </a:r>
          </a:p>
          <a:p>
            <a:pPr marL="342900" indent="-342900" algn="l">
              <a:buFont typeface="Arial" panose="020B0604020202020204" pitchFamily="34" charset="0"/>
              <a:buChar char="•"/>
            </a:pPr>
            <a:endParaRPr lang="en-US" sz="1600" b="0" i="0" u="none" strike="noStrike" baseline="0" dirty="0">
              <a:latin typeface="Times New Roman" panose="02020603050405020304" pitchFamily="18" charset="0"/>
              <a:cs typeface="Times New Roman" panose="02020603050405020304" pitchFamily="18" charset="0"/>
            </a:endParaRPr>
          </a:p>
          <a:p>
            <a:pPr marL="342900" indent="-342900" algn="l">
              <a:buFont typeface="Arial" panose="020B0604020202020204" pitchFamily="34" charset="0"/>
              <a:buChar char="•"/>
            </a:pPr>
            <a:endParaRPr lang="en-US" sz="1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90522144"/>
      </p:ext>
    </p:extLst>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Box 3"/>
          <p:cNvSpPr txBox="1">
            <a:spLocks noChangeArrowheads="1"/>
          </p:cNvSpPr>
          <p:nvPr/>
        </p:nvSpPr>
        <p:spPr bwMode="auto">
          <a:xfrm>
            <a:off x="571500" y="214313"/>
            <a:ext cx="10763251" cy="646112"/>
          </a:xfrm>
          <a:prstGeom prst="rect">
            <a:avLst/>
          </a:prstGeom>
          <a:noFill/>
          <a:ln w="9525">
            <a:noFill/>
            <a:miter lim="800000"/>
            <a:headEnd/>
            <a:tailEnd/>
          </a:ln>
        </p:spPr>
        <p:txBody>
          <a:bodyPr>
            <a:spAutoFit/>
          </a:bodyPr>
          <a:lstStyle/>
          <a:p>
            <a:pPr algn="ctr"/>
            <a:endParaRPr lang="en-US" sz="3600" dirty="0">
              <a:ea typeface="Arimo" charset="0"/>
              <a:cs typeface="Times New Roman" panose="02020603050405020304" pitchFamily="18" charset="0"/>
            </a:endParaRPr>
          </a:p>
        </p:txBody>
      </p:sp>
      <p:sp>
        <p:nvSpPr>
          <p:cNvPr id="7" name="Title 1"/>
          <p:cNvSpPr txBox="1">
            <a:spLocks noChangeArrowheads="1"/>
          </p:cNvSpPr>
          <p:nvPr/>
        </p:nvSpPr>
        <p:spPr>
          <a:xfrm>
            <a:off x="1" y="-15070"/>
            <a:ext cx="12191999" cy="1104878"/>
          </a:xfrm>
          <a:prstGeom prst="rect">
            <a:avLst/>
          </a:prstGeom>
          <a:solidFill>
            <a:srgbClr val="C00000"/>
          </a:solidFill>
        </p:spPr>
        <p:txBody>
          <a:bodyPr/>
          <a:lstStyle/>
          <a:p>
            <a:pPr algn="ctr"/>
            <a:r>
              <a:rPr lang="en-US" sz="3200" b="1" i="0" u="sng" strike="noStrike" baseline="0" dirty="0">
                <a:solidFill>
                  <a:schemeClr val="bg1"/>
                </a:solidFill>
                <a:latin typeface="Times New Roman" panose="02020603050405020304" pitchFamily="18" charset="0"/>
                <a:cs typeface="Times New Roman" panose="02020603050405020304" pitchFamily="18" charset="0"/>
              </a:rPr>
              <a:t>Disasters- </a:t>
            </a:r>
            <a:r>
              <a:rPr lang="en-US" sz="3200" b="1" u="sng" dirty="0">
                <a:solidFill>
                  <a:schemeClr val="bg1"/>
                </a:solidFill>
                <a:latin typeface="Times New Roman" panose="02020603050405020304" pitchFamily="18" charset="0"/>
                <a:cs typeface="Times New Roman" panose="02020603050405020304" pitchFamily="18" charset="0"/>
              </a:rPr>
              <a:t>Definition</a:t>
            </a:r>
            <a:endParaRPr lang="en-US" sz="3200" b="1" i="0" u="sng" strike="noStrike" baseline="0" dirty="0">
              <a:solidFill>
                <a:schemeClr val="bg1"/>
              </a:solidFill>
              <a:latin typeface="Times New Roman" panose="02020603050405020304" pitchFamily="18" charset="0"/>
              <a:cs typeface="Times New Roman" panose="02020603050405020304" pitchFamily="18" charset="0"/>
            </a:endParaRPr>
          </a:p>
          <a:p>
            <a:pPr algn="ctr"/>
            <a:endParaRPr lang="en-US" sz="3200" b="1" i="0" u="sng" strike="noStrike" baseline="0" dirty="0">
              <a:solidFill>
                <a:schemeClr val="bg1"/>
              </a:solidFill>
              <a:latin typeface="Times New Roman" panose="02020603050405020304" pitchFamily="18" charset="0"/>
              <a:cs typeface="Times New Roman" panose="02020603050405020304" pitchFamily="18" charset="0"/>
            </a:endParaRPr>
          </a:p>
        </p:txBody>
      </p:sp>
      <p:sp>
        <p:nvSpPr>
          <p:cNvPr id="17" name="Title 1"/>
          <p:cNvSpPr txBox="1">
            <a:spLocks noChangeArrowheads="1"/>
          </p:cNvSpPr>
          <p:nvPr/>
        </p:nvSpPr>
        <p:spPr>
          <a:xfrm>
            <a:off x="-1" y="6416040"/>
            <a:ext cx="12191997" cy="441960"/>
          </a:xfrm>
          <a:prstGeom prst="rect">
            <a:avLst/>
          </a:prstGeom>
          <a:solidFill>
            <a:srgbClr val="C00000"/>
          </a:solidFill>
        </p:spPr>
        <p:txBody>
          <a:bodyPr/>
          <a:lstStyle/>
          <a:p>
            <a:pPr>
              <a:lnSpc>
                <a:spcPct val="90000"/>
              </a:lnSpc>
              <a:spcBef>
                <a:spcPct val="0"/>
              </a:spcBef>
              <a:defRPr/>
            </a:pPr>
            <a:r>
              <a:rPr kumimoji="0" lang="en-IN" altLang="zh-CN" sz="2400" b="1" i="0" u="none" strike="noStrike" kern="1200" cap="none" spc="0" normalizeH="0" baseline="0" noProof="0" dirty="0">
                <a:ln>
                  <a:noFill/>
                </a:ln>
                <a:solidFill>
                  <a:schemeClr val="bg1"/>
                </a:solidFill>
                <a:effectLst/>
                <a:uLnTx/>
                <a:uFillTx/>
                <a:latin typeface="Tinos"/>
                <a:ea typeface="+mj-ea"/>
                <a:cs typeface="+mj-cs"/>
              </a:rPr>
              <a:t>					     		</a:t>
            </a:r>
            <a:endParaRPr lang="zh-CN" altLang="en-US" sz="2400" b="1" dirty="0">
              <a:solidFill>
                <a:schemeClr val="bg1"/>
              </a:solidFill>
              <a:latin typeface="Tinos"/>
            </a:endParaRPr>
          </a:p>
          <a:p>
            <a:pPr lvl="0">
              <a:lnSpc>
                <a:spcPct val="90000"/>
              </a:lnSpc>
              <a:spcBef>
                <a:spcPct val="0"/>
              </a:spcBef>
              <a:defRPr/>
            </a:pPr>
            <a:endParaRPr kumimoji="0" lang="en-IN" altLang="zh-CN" sz="2400" b="1" i="0" u="none" strike="noStrike" kern="1200" cap="none" spc="0" normalizeH="0" baseline="0" noProof="0" dirty="0">
              <a:ln>
                <a:noFill/>
              </a:ln>
              <a:solidFill>
                <a:schemeClr val="bg1"/>
              </a:solidFill>
              <a:effectLst/>
              <a:uLnTx/>
              <a:uFillTx/>
              <a:latin typeface="Tinos"/>
              <a:ea typeface="+mj-ea"/>
              <a:cs typeface="+mj-cs"/>
            </a:endParaRPr>
          </a:p>
        </p:txBody>
      </p:sp>
      <p:sp>
        <p:nvSpPr>
          <p:cNvPr id="6" name="TextBox 5">
            <a:extLst>
              <a:ext uri="{FF2B5EF4-FFF2-40B4-BE49-F238E27FC236}">
                <a16:creationId xmlns="" xmlns:a16="http://schemas.microsoft.com/office/drawing/2014/main" id="{205DE408-BC6C-47BB-9B6E-B546F2BEDCD3}"/>
              </a:ext>
            </a:extLst>
          </p:cNvPr>
          <p:cNvSpPr txBox="1"/>
          <p:nvPr/>
        </p:nvSpPr>
        <p:spPr>
          <a:xfrm>
            <a:off x="276367" y="1300769"/>
            <a:ext cx="6093724" cy="5016758"/>
          </a:xfrm>
          <a:prstGeom prst="rect">
            <a:avLst/>
          </a:prstGeom>
          <a:noFill/>
        </p:spPr>
        <p:txBody>
          <a:bodyPr wrap="square">
            <a:spAutoFit/>
          </a:bodyPr>
          <a:lstStyle/>
          <a:p>
            <a:pPr marL="342900" indent="-342900" algn="l">
              <a:buFont typeface="Arial" panose="020B0604020202020204" pitchFamily="34" charset="0"/>
              <a:buChar char="•"/>
            </a:pPr>
            <a:r>
              <a:rPr lang="en-US" sz="1600" b="0" i="0" u="none" strike="noStrike" baseline="0" dirty="0">
                <a:solidFill>
                  <a:srgbClr val="000000"/>
                </a:solidFill>
                <a:latin typeface="Times New Roman" panose="02020603050405020304" pitchFamily="18" charset="0"/>
                <a:cs typeface="Times New Roman" panose="02020603050405020304" pitchFamily="18" charset="0"/>
              </a:rPr>
              <a:t>Any hazard – flood, earthquake or cyclone which is a triggering event along with greater vulnerability (inadequate access to resources, sick and old people, lack of awareness </a:t>
            </a:r>
            <a:r>
              <a:rPr lang="en-US" sz="1600" b="0" i="0" u="none" strike="noStrike" baseline="0" dirty="0" err="1">
                <a:solidFill>
                  <a:srgbClr val="000000"/>
                </a:solidFill>
                <a:latin typeface="Times New Roman" panose="02020603050405020304" pitchFamily="18" charset="0"/>
                <a:cs typeface="Times New Roman" panose="02020603050405020304" pitchFamily="18" charset="0"/>
              </a:rPr>
              <a:t>etc</a:t>
            </a:r>
            <a:r>
              <a:rPr lang="en-US" sz="1600" b="0" i="0" u="none" strike="noStrike" baseline="0" dirty="0">
                <a:solidFill>
                  <a:srgbClr val="000000"/>
                </a:solidFill>
                <a:latin typeface="Times New Roman" panose="02020603050405020304" pitchFamily="18" charset="0"/>
                <a:cs typeface="Times New Roman" panose="02020603050405020304" pitchFamily="18" charset="0"/>
              </a:rPr>
              <a:t>) would lead to disaster causing greater loss to life and property.</a:t>
            </a:r>
          </a:p>
          <a:p>
            <a:pPr marL="342900" indent="-342900" algn="l">
              <a:buFont typeface="Arial" panose="020B0604020202020204" pitchFamily="34" charset="0"/>
              <a:buChar char="•"/>
            </a:pPr>
            <a:endParaRPr lang="en-US" sz="1600" b="0" i="0" u="none" strike="noStrike" baseline="0" dirty="0">
              <a:solidFill>
                <a:srgbClr val="000000"/>
              </a:solidFill>
              <a:latin typeface="Times New Roman" panose="02020603050405020304" pitchFamily="18" charset="0"/>
              <a:cs typeface="Times New Roman" panose="02020603050405020304" pitchFamily="18" charset="0"/>
            </a:endParaRPr>
          </a:p>
          <a:p>
            <a:pPr marL="342900" indent="-342900" algn="l">
              <a:buFont typeface="Arial" panose="020B0604020202020204" pitchFamily="34" charset="0"/>
              <a:buChar char="•"/>
            </a:pPr>
            <a:r>
              <a:rPr lang="en-US" sz="1600" b="0" i="0" u="none" strike="noStrike" baseline="0" dirty="0">
                <a:solidFill>
                  <a:srgbClr val="000000"/>
                </a:solidFill>
                <a:latin typeface="Times New Roman" panose="02020603050405020304" pitchFamily="18" charset="0"/>
                <a:cs typeface="Times New Roman" panose="02020603050405020304" pitchFamily="18" charset="0"/>
              </a:rPr>
              <a:t>Ex. An earthquake in an uninhabited desert cannot be considered a disaster, no matter how strong the intensities produced.</a:t>
            </a:r>
          </a:p>
          <a:p>
            <a:pPr marL="342900" indent="-342900" algn="l">
              <a:buFont typeface="Arial" panose="020B0604020202020204" pitchFamily="34" charset="0"/>
              <a:buChar char="•"/>
            </a:pPr>
            <a:endParaRPr lang="en-US" sz="1600" b="0" i="0" u="none" strike="noStrike" baseline="0" dirty="0">
              <a:solidFill>
                <a:srgbClr val="000000"/>
              </a:solidFill>
              <a:latin typeface="Times New Roman" panose="02020603050405020304" pitchFamily="18" charset="0"/>
              <a:cs typeface="Times New Roman" panose="02020603050405020304" pitchFamily="18" charset="0"/>
            </a:endParaRPr>
          </a:p>
          <a:p>
            <a:pPr marL="342900" indent="-342900" algn="l">
              <a:buFont typeface="Arial" panose="020B0604020202020204" pitchFamily="34" charset="0"/>
              <a:buChar char="•"/>
            </a:pPr>
            <a:r>
              <a:rPr lang="en-US" sz="1600" b="0" i="0" u="none" strike="noStrike" baseline="0" dirty="0">
                <a:solidFill>
                  <a:srgbClr val="000000"/>
                </a:solidFill>
                <a:latin typeface="Times New Roman" panose="02020603050405020304" pitchFamily="18" charset="0"/>
                <a:cs typeface="Times New Roman" panose="02020603050405020304" pitchFamily="18" charset="0"/>
              </a:rPr>
              <a:t>An earthquake is disastrous only when it affects people, their properties and activities.</a:t>
            </a:r>
          </a:p>
          <a:p>
            <a:pPr marL="342900" indent="-342900" algn="l">
              <a:buFont typeface="Arial" panose="020B0604020202020204" pitchFamily="34" charset="0"/>
              <a:buChar char="•"/>
            </a:pPr>
            <a:endParaRPr lang="en-US" sz="1600" b="0" i="0" u="none" strike="noStrike" baseline="0" dirty="0">
              <a:solidFill>
                <a:srgbClr val="000000"/>
              </a:solidFill>
              <a:latin typeface="Times New Roman" panose="02020603050405020304" pitchFamily="18" charset="0"/>
              <a:cs typeface="Times New Roman" panose="02020603050405020304" pitchFamily="18" charset="0"/>
            </a:endParaRPr>
          </a:p>
          <a:p>
            <a:pPr marL="342900" indent="-342900" algn="l">
              <a:buFont typeface="Arial" panose="020B0604020202020204" pitchFamily="34" charset="0"/>
              <a:buChar char="•"/>
            </a:pPr>
            <a:r>
              <a:rPr lang="en-US" sz="1600" b="0" i="0" u="none" strike="noStrike" baseline="0" dirty="0">
                <a:solidFill>
                  <a:srgbClr val="000000"/>
                </a:solidFill>
                <a:latin typeface="Times New Roman" panose="02020603050405020304" pitchFamily="18" charset="0"/>
                <a:cs typeface="Times New Roman" panose="02020603050405020304" pitchFamily="18" charset="0"/>
              </a:rPr>
              <a:t>Thus, disaster occurs only when hazards and vulnerability meet.</a:t>
            </a:r>
          </a:p>
          <a:p>
            <a:pPr marL="342900" indent="-342900" algn="l">
              <a:buFont typeface="Arial" panose="020B0604020202020204" pitchFamily="34" charset="0"/>
              <a:buChar char="•"/>
            </a:pPr>
            <a:endParaRPr lang="en-US" sz="1600" b="0" i="0" u="none" strike="noStrike" baseline="0" dirty="0">
              <a:solidFill>
                <a:srgbClr val="000000"/>
              </a:solidFill>
              <a:latin typeface="Times New Roman" panose="02020603050405020304" pitchFamily="18" charset="0"/>
              <a:cs typeface="Times New Roman" panose="02020603050405020304" pitchFamily="18" charset="0"/>
            </a:endParaRPr>
          </a:p>
          <a:p>
            <a:pPr marL="342900" indent="-342900" algn="l">
              <a:buFont typeface="Arial" panose="020B0604020202020204" pitchFamily="34" charset="0"/>
              <a:buChar char="•"/>
            </a:pPr>
            <a:r>
              <a:rPr lang="en-US" sz="1600" b="0" i="0" u="none" strike="noStrike" baseline="0" dirty="0">
                <a:solidFill>
                  <a:srgbClr val="000000"/>
                </a:solidFill>
                <a:latin typeface="Times New Roman" panose="02020603050405020304" pitchFamily="18" charset="0"/>
                <a:cs typeface="Times New Roman" panose="02020603050405020304" pitchFamily="18" charset="0"/>
              </a:rPr>
              <a:t>It is also to be noted that with greater capacity of the individual/community and environment to face these disasters, the impact of a hazard reduces.</a:t>
            </a:r>
          </a:p>
          <a:p>
            <a:pPr marL="342900" indent="-342900" algn="l">
              <a:buFont typeface="Arial" panose="020B0604020202020204" pitchFamily="34" charset="0"/>
              <a:buChar char="•"/>
            </a:pPr>
            <a:endParaRPr lang="en-US" sz="1600" dirty="0">
              <a:solidFill>
                <a:srgbClr val="000000"/>
              </a:solidFill>
              <a:latin typeface="Times New Roman" panose="02020603050405020304" pitchFamily="18" charset="0"/>
              <a:cs typeface="Times New Roman" panose="02020603050405020304" pitchFamily="18" charset="0"/>
            </a:endParaRPr>
          </a:p>
          <a:p>
            <a:pPr marL="342900" indent="-342900" algn="l">
              <a:buFont typeface="Arial" panose="020B0604020202020204" pitchFamily="34" charset="0"/>
              <a:buChar char="•"/>
            </a:pPr>
            <a:r>
              <a:rPr lang="en-US" sz="1600" b="0" i="0" u="none" strike="noStrike" baseline="0" dirty="0">
                <a:latin typeface="Times New Roman" panose="02020603050405020304" pitchFamily="18" charset="0"/>
                <a:cs typeface="Times New Roman" panose="02020603050405020304" pitchFamily="18" charset="0"/>
              </a:rPr>
              <a:t>Therefore, we need to understand the three major components namely </a:t>
            </a:r>
            <a:r>
              <a:rPr lang="en-US" sz="1600" b="1" i="0" u="none" strike="noStrike" baseline="0" dirty="0">
                <a:latin typeface="Times New Roman" panose="02020603050405020304" pitchFamily="18" charset="0"/>
                <a:cs typeface="Times New Roman" panose="02020603050405020304" pitchFamily="18" charset="0"/>
              </a:rPr>
              <a:t>hazard, vulnerability and capacity </a:t>
            </a:r>
            <a:r>
              <a:rPr lang="en-US" sz="1600" b="0" i="0" u="none" strike="noStrike" baseline="0" dirty="0">
                <a:latin typeface="Times New Roman" panose="02020603050405020304" pitchFamily="18" charset="0"/>
                <a:cs typeface="Times New Roman" panose="02020603050405020304" pitchFamily="18" charset="0"/>
              </a:rPr>
              <a:t>with suitable examples to have a basic understanding of disaster management.</a:t>
            </a:r>
            <a:endParaRPr lang="en-US" sz="1600" dirty="0">
              <a:latin typeface="Times New Roman" panose="02020603050405020304" pitchFamily="18" charset="0"/>
              <a:cs typeface="Times New Roman" panose="02020603050405020304" pitchFamily="18" charset="0"/>
            </a:endParaRPr>
          </a:p>
        </p:txBody>
      </p:sp>
      <p:pic>
        <p:nvPicPr>
          <p:cNvPr id="4" name="Picture 3">
            <a:extLst>
              <a:ext uri="{FF2B5EF4-FFF2-40B4-BE49-F238E27FC236}">
                <a16:creationId xmlns="" xmlns:a16="http://schemas.microsoft.com/office/drawing/2014/main" id="{FCB76ABF-D119-41FA-9EBF-B9847058A358}"/>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6256906" y="2019869"/>
            <a:ext cx="5658727" cy="3537362"/>
          </a:xfrm>
          <a:prstGeom prst="rect">
            <a:avLst/>
          </a:prstGeom>
        </p:spPr>
      </p:pic>
    </p:spTree>
    <p:extLst>
      <p:ext uri="{BB962C8B-B14F-4D97-AF65-F5344CB8AC3E}">
        <p14:creationId xmlns:p14="http://schemas.microsoft.com/office/powerpoint/2010/main" val="3697744479"/>
      </p:ext>
    </p:extLst>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Box 3"/>
          <p:cNvSpPr txBox="1">
            <a:spLocks noChangeArrowheads="1"/>
          </p:cNvSpPr>
          <p:nvPr/>
        </p:nvSpPr>
        <p:spPr bwMode="auto">
          <a:xfrm>
            <a:off x="571500" y="214313"/>
            <a:ext cx="10763251" cy="646112"/>
          </a:xfrm>
          <a:prstGeom prst="rect">
            <a:avLst/>
          </a:prstGeom>
          <a:noFill/>
          <a:ln w="9525">
            <a:noFill/>
            <a:miter lim="800000"/>
            <a:headEnd/>
            <a:tailEnd/>
          </a:ln>
        </p:spPr>
        <p:txBody>
          <a:bodyPr>
            <a:spAutoFit/>
          </a:bodyPr>
          <a:lstStyle/>
          <a:p>
            <a:pPr algn="ctr"/>
            <a:endParaRPr lang="en-US" sz="3600" dirty="0">
              <a:ea typeface="Arimo" charset="0"/>
              <a:cs typeface="Times New Roman" panose="02020603050405020304" pitchFamily="18" charset="0"/>
            </a:endParaRPr>
          </a:p>
        </p:txBody>
      </p:sp>
      <p:sp>
        <p:nvSpPr>
          <p:cNvPr id="7" name="Title 1"/>
          <p:cNvSpPr txBox="1">
            <a:spLocks noChangeArrowheads="1"/>
          </p:cNvSpPr>
          <p:nvPr/>
        </p:nvSpPr>
        <p:spPr>
          <a:xfrm>
            <a:off x="1" y="-15070"/>
            <a:ext cx="12191999" cy="1104878"/>
          </a:xfrm>
          <a:prstGeom prst="rect">
            <a:avLst/>
          </a:prstGeom>
          <a:solidFill>
            <a:srgbClr val="C00000"/>
          </a:solidFill>
        </p:spPr>
        <p:txBody>
          <a:bodyPr/>
          <a:lstStyle/>
          <a:p>
            <a:pPr algn="ctr"/>
            <a:r>
              <a:rPr lang="en-US" sz="3200" b="1" i="0" u="sng" strike="noStrike" baseline="0" dirty="0">
                <a:solidFill>
                  <a:schemeClr val="bg1"/>
                </a:solidFill>
                <a:latin typeface="Times New Roman" panose="02020603050405020304" pitchFamily="18" charset="0"/>
                <a:cs typeface="Times New Roman" panose="02020603050405020304" pitchFamily="18" charset="0"/>
              </a:rPr>
              <a:t>Introduction to Disasters- </a:t>
            </a:r>
            <a:r>
              <a:rPr lang="en-US" sz="3200" b="1" u="sng" dirty="0">
                <a:solidFill>
                  <a:schemeClr val="bg1"/>
                </a:solidFill>
                <a:latin typeface="Times New Roman" panose="02020603050405020304" pitchFamily="18" charset="0"/>
                <a:cs typeface="Times New Roman" panose="02020603050405020304" pitchFamily="18" charset="0"/>
              </a:rPr>
              <a:t>B</a:t>
            </a:r>
            <a:r>
              <a:rPr lang="en-US" sz="3200" b="1" i="0" u="sng" strike="noStrike" baseline="0" dirty="0">
                <a:solidFill>
                  <a:schemeClr val="bg1"/>
                </a:solidFill>
                <a:latin typeface="Times New Roman" panose="02020603050405020304" pitchFamily="18" charset="0"/>
                <a:cs typeface="Times New Roman" panose="02020603050405020304" pitchFamily="18" charset="0"/>
              </a:rPr>
              <a:t>ackground</a:t>
            </a:r>
          </a:p>
        </p:txBody>
      </p:sp>
      <p:sp>
        <p:nvSpPr>
          <p:cNvPr id="17" name="Title 1"/>
          <p:cNvSpPr txBox="1">
            <a:spLocks noChangeArrowheads="1"/>
          </p:cNvSpPr>
          <p:nvPr/>
        </p:nvSpPr>
        <p:spPr>
          <a:xfrm>
            <a:off x="-1" y="6416040"/>
            <a:ext cx="12191997" cy="441960"/>
          </a:xfrm>
          <a:prstGeom prst="rect">
            <a:avLst/>
          </a:prstGeom>
          <a:solidFill>
            <a:srgbClr val="C00000"/>
          </a:solidFill>
        </p:spPr>
        <p:txBody>
          <a:bodyPr/>
          <a:lstStyle/>
          <a:p>
            <a:pPr>
              <a:lnSpc>
                <a:spcPct val="90000"/>
              </a:lnSpc>
              <a:spcBef>
                <a:spcPct val="0"/>
              </a:spcBef>
              <a:defRPr/>
            </a:pPr>
            <a:r>
              <a:rPr kumimoji="0" lang="en-IN" altLang="zh-CN" sz="2400" b="1" i="0" u="none" strike="noStrike" kern="1200" cap="none" spc="0" normalizeH="0" baseline="0" noProof="0" dirty="0">
                <a:ln>
                  <a:noFill/>
                </a:ln>
                <a:solidFill>
                  <a:schemeClr val="bg1"/>
                </a:solidFill>
                <a:effectLst/>
                <a:uLnTx/>
                <a:uFillTx/>
                <a:latin typeface="Tinos"/>
                <a:ea typeface="+mj-ea"/>
                <a:cs typeface="+mj-cs"/>
              </a:rPr>
              <a:t>					     		</a:t>
            </a:r>
            <a:endParaRPr lang="zh-CN" altLang="en-US" sz="2400" b="1" dirty="0">
              <a:solidFill>
                <a:schemeClr val="bg1"/>
              </a:solidFill>
              <a:latin typeface="Tinos"/>
            </a:endParaRPr>
          </a:p>
          <a:p>
            <a:pPr lvl="0">
              <a:lnSpc>
                <a:spcPct val="90000"/>
              </a:lnSpc>
              <a:spcBef>
                <a:spcPct val="0"/>
              </a:spcBef>
              <a:defRPr/>
            </a:pPr>
            <a:endParaRPr kumimoji="0" lang="en-IN" altLang="zh-CN" sz="2400" b="1" i="0" u="none" strike="noStrike" kern="1200" cap="none" spc="0" normalizeH="0" baseline="0" noProof="0" dirty="0">
              <a:ln>
                <a:noFill/>
              </a:ln>
              <a:solidFill>
                <a:schemeClr val="bg1"/>
              </a:solidFill>
              <a:effectLst/>
              <a:uLnTx/>
              <a:uFillTx/>
              <a:latin typeface="Tinos"/>
              <a:ea typeface="+mj-ea"/>
              <a:cs typeface="+mj-cs"/>
            </a:endParaRPr>
          </a:p>
        </p:txBody>
      </p:sp>
      <p:sp>
        <p:nvSpPr>
          <p:cNvPr id="2" name="TextBox 1">
            <a:extLst>
              <a:ext uri="{FF2B5EF4-FFF2-40B4-BE49-F238E27FC236}">
                <a16:creationId xmlns="" xmlns:a16="http://schemas.microsoft.com/office/drawing/2014/main" id="{B41632F0-6F60-46AE-92E1-9B12291D125E}"/>
              </a:ext>
            </a:extLst>
          </p:cNvPr>
          <p:cNvSpPr txBox="1"/>
          <p:nvPr/>
        </p:nvSpPr>
        <p:spPr>
          <a:xfrm>
            <a:off x="423081" y="1319191"/>
            <a:ext cx="6905766" cy="2339102"/>
          </a:xfrm>
          <a:prstGeom prst="rect">
            <a:avLst/>
          </a:prstGeom>
          <a:noFill/>
        </p:spPr>
        <p:txBody>
          <a:bodyPr wrap="square">
            <a:spAutoFit/>
          </a:bodyPr>
          <a:lstStyle/>
          <a:p>
            <a:r>
              <a:rPr lang="en-US" b="1" i="0" u="none" strike="noStrike" baseline="0" dirty="0">
                <a:latin typeface="Times New Roman" panose="02020603050405020304" pitchFamily="18" charset="0"/>
                <a:cs typeface="Times New Roman" panose="02020603050405020304" pitchFamily="18" charset="0"/>
              </a:rPr>
              <a:t>Effects of disaster :</a:t>
            </a:r>
          </a:p>
          <a:p>
            <a:pPr marL="342900" indent="-342900" algn="l">
              <a:buFont typeface="+mj-lt"/>
              <a:buAutoNum type="arabicPeriod"/>
            </a:pPr>
            <a:r>
              <a:rPr lang="en-US" sz="1600" b="0" i="0" u="none" strike="noStrike" baseline="0" dirty="0">
                <a:solidFill>
                  <a:srgbClr val="000000"/>
                </a:solidFill>
                <a:latin typeface="Times New Roman" panose="02020603050405020304" pitchFamily="18" charset="0"/>
                <a:cs typeface="Times New Roman" panose="02020603050405020304" pitchFamily="18" charset="0"/>
              </a:rPr>
              <a:t>Population displacement</a:t>
            </a:r>
          </a:p>
          <a:p>
            <a:pPr marL="342900" indent="-342900" algn="l">
              <a:buFont typeface="+mj-lt"/>
              <a:buAutoNum type="arabicPeriod"/>
            </a:pPr>
            <a:r>
              <a:rPr lang="en-US" sz="1600" b="0" i="0" u="none" strike="noStrike" baseline="0" dirty="0">
                <a:solidFill>
                  <a:srgbClr val="000000"/>
                </a:solidFill>
                <a:latin typeface="Times New Roman" panose="02020603050405020304" pitchFamily="18" charset="0"/>
                <a:cs typeface="Times New Roman" panose="02020603050405020304" pitchFamily="18" charset="0"/>
              </a:rPr>
              <a:t>Injury or Death</a:t>
            </a:r>
          </a:p>
          <a:p>
            <a:pPr marL="342900" indent="-342900" algn="l">
              <a:buFont typeface="+mj-lt"/>
              <a:buAutoNum type="arabicPeriod"/>
            </a:pPr>
            <a:r>
              <a:rPr lang="en-US" sz="1600" b="0" i="0" u="none" strike="noStrike" baseline="0" dirty="0">
                <a:solidFill>
                  <a:srgbClr val="000000"/>
                </a:solidFill>
                <a:latin typeface="Times New Roman" panose="02020603050405020304" pitchFamily="18" charset="0"/>
                <a:cs typeface="Times New Roman" panose="02020603050405020304" pitchFamily="18" charset="0"/>
              </a:rPr>
              <a:t>Risk of epidemic of diseases</a:t>
            </a:r>
          </a:p>
          <a:p>
            <a:pPr marL="342900" indent="-342900" algn="l">
              <a:buFont typeface="+mj-lt"/>
              <a:buAutoNum type="arabicPeriod"/>
            </a:pPr>
            <a:r>
              <a:rPr lang="en-US" sz="1600" b="0" i="0" u="none" strike="noStrike" baseline="0" dirty="0">
                <a:solidFill>
                  <a:srgbClr val="000000"/>
                </a:solidFill>
                <a:latin typeface="Times New Roman" panose="02020603050405020304" pitchFamily="18" charset="0"/>
                <a:cs typeface="Times New Roman" panose="02020603050405020304" pitchFamily="18" charset="0"/>
              </a:rPr>
              <a:t>Damage to infrastructure</a:t>
            </a:r>
          </a:p>
          <a:p>
            <a:pPr marL="342900" indent="-342900" algn="l">
              <a:buFont typeface="+mj-lt"/>
              <a:buAutoNum type="arabicPeriod"/>
            </a:pPr>
            <a:r>
              <a:rPr lang="en-US" sz="1600" b="0" i="0" u="none" strike="noStrike" baseline="0" dirty="0">
                <a:solidFill>
                  <a:srgbClr val="000000"/>
                </a:solidFill>
                <a:latin typeface="Times New Roman" panose="02020603050405020304" pitchFamily="18" charset="0"/>
                <a:cs typeface="Times New Roman" panose="02020603050405020304" pitchFamily="18" charset="0"/>
              </a:rPr>
              <a:t>Psychological problems</a:t>
            </a:r>
          </a:p>
          <a:p>
            <a:pPr marL="342900" indent="-342900" algn="l">
              <a:buFont typeface="+mj-lt"/>
              <a:buAutoNum type="arabicPeriod"/>
            </a:pPr>
            <a:r>
              <a:rPr lang="en-US" sz="1600" b="0" i="0" u="none" strike="noStrike" baseline="0" dirty="0">
                <a:solidFill>
                  <a:srgbClr val="000000"/>
                </a:solidFill>
                <a:latin typeface="Times New Roman" panose="02020603050405020304" pitchFamily="18" charset="0"/>
                <a:cs typeface="Times New Roman" panose="02020603050405020304" pitchFamily="18" charset="0"/>
              </a:rPr>
              <a:t>Food shortage</a:t>
            </a:r>
          </a:p>
          <a:p>
            <a:pPr marL="342900" indent="-342900" algn="l">
              <a:buFont typeface="+mj-lt"/>
              <a:buAutoNum type="arabicPeriod"/>
            </a:pPr>
            <a:r>
              <a:rPr lang="en-US" sz="1600" b="0" i="0" u="none" strike="noStrike" baseline="0" dirty="0">
                <a:solidFill>
                  <a:srgbClr val="000000"/>
                </a:solidFill>
                <a:latin typeface="Times New Roman" panose="02020603050405020304" pitchFamily="18" charset="0"/>
                <a:cs typeface="Times New Roman" panose="02020603050405020304" pitchFamily="18" charset="0"/>
              </a:rPr>
              <a:t>Socioeconomic losses</a:t>
            </a:r>
          </a:p>
          <a:p>
            <a:pPr marL="342900" indent="-342900" algn="l">
              <a:buFont typeface="+mj-lt"/>
              <a:buAutoNum type="arabicPeriod"/>
            </a:pPr>
            <a:r>
              <a:rPr lang="en-US" sz="1600" b="0" i="0" u="none" strike="noStrike" baseline="0" dirty="0">
                <a:solidFill>
                  <a:srgbClr val="000000"/>
                </a:solidFill>
                <a:latin typeface="Times New Roman" panose="02020603050405020304" pitchFamily="18" charset="0"/>
                <a:cs typeface="Times New Roman" panose="02020603050405020304" pitchFamily="18" charset="0"/>
              </a:rPr>
              <a:t>Shortage of drugs and medical supplies</a:t>
            </a:r>
            <a:endParaRPr lang="en-US" sz="1600" b="1" dirty="0">
              <a:latin typeface="Times New Roman" panose="02020603050405020304" pitchFamily="18" charset="0"/>
              <a:cs typeface="Times New Roman" panose="02020603050405020304" pitchFamily="18" charset="0"/>
            </a:endParaRPr>
          </a:p>
        </p:txBody>
      </p:sp>
      <p:sp>
        <p:nvSpPr>
          <p:cNvPr id="4" name="TextBox 3">
            <a:extLst>
              <a:ext uri="{FF2B5EF4-FFF2-40B4-BE49-F238E27FC236}">
                <a16:creationId xmlns="" xmlns:a16="http://schemas.microsoft.com/office/drawing/2014/main" id="{14D9B382-70B3-4E28-A383-63B3DFECE30D}"/>
              </a:ext>
            </a:extLst>
          </p:cNvPr>
          <p:cNvSpPr txBox="1"/>
          <p:nvPr/>
        </p:nvSpPr>
        <p:spPr>
          <a:xfrm>
            <a:off x="427488" y="4230197"/>
            <a:ext cx="11051274" cy="2277547"/>
          </a:xfrm>
          <a:prstGeom prst="rect">
            <a:avLst/>
          </a:prstGeom>
          <a:noFill/>
        </p:spPr>
        <p:txBody>
          <a:bodyPr wrap="square">
            <a:spAutoFit/>
          </a:bodyPr>
          <a:lstStyle/>
          <a:p>
            <a:pPr algn="l"/>
            <a:r>
              <a:rPr lang="en-US" b="1" i="0" u="none" strike="noStrike" baseline="0" dirty="0">
                <a:solidFill>
                  <a:srgbClr val="000000"/>
                </a:solidFill>
                <a:latin typeface="Times New Roman" panose="02020603050405020304" pitchFamily="18" charset="0"/>
                <a:cs typeface="Times New Roman" panose="02020603050405020304" pitchFamily="18" charset="0"/>
              </a:rPr>
              <a:t>Characteristics of disasters</a:t>
            </a:r>
            <a:r>
              <a:rPr lang="en-US" dirty="0">
                <a:solidFill>
                  <a:srgbClr val="000000"/>
                </a:solidFill>
                <a:latin typeface="Times New Roman" panose="02020603050405020304" pitchFamily="18" charset="0"/>
                <a:cs typeface="Times New Roman" panose="02020603050405020304" pitchFamily="18" charset="0"/>
              </a:rPr>
              <a:t>:</a:t>
            </a:r>
            <a:endParaRPr lang="en-US" b="0" i="0" u="none" strike="noStrike" baseline="0" dirty="0">
              <a:solidFill>
                <a:srgbClr val="000000"/>
              </a:solidFill>
              <a:latin typeface="Times New Roman" panose="02020603050405020304" pitchFamily="18" charset="0"/>
              <a:cs typeface="Times New Roman" panose="02020603050405020304" pitchFamily="18" charset="0"/>
            </a:endParaRPr>
          </a:p>
          <a:p>
            <a:pPr marL="457200" indent="-457200" algn="l">
              <a:buFont typeface="+mj-lt"/>
              <a:buAutoNum type="arabicPeriod"/>
            </a:pPr>
            <a:r>
              <a:rPr lang="en-US" sz="1600" b="0" i="0" u="none" strike="noStrike" baseline="0" dirty="0">
                <a:solidFill>
                  <a:srgbClr val="000000"/>
                </a:solidFill>
                <a:latin typeface="Times New Roman" panose="02020603050405020304" pitchFamily="18" charset="0"/>
                <a:cs typeface="Times New Roman" panose="02020603050405020304" pitchFamily="18" charset="0"/>
              </a:rPr>
              <a:t>Size and Scope</a:t>
            </a:r>
          </a:p>
          <a:p>
            <a:pPr marL="457200" indent="-457200" algn="l">
              <a:buFont typeface="+mj-lt"/>
              <a:buAutoNum type="arabicPeriod"/>
            </a:pPr>
            <a:r>
              <a:rPr lang="en-US" sz="1600" b="0" i="0" u="none" strike="noStrike" baseline="0" dirty="0">
                <a:solidFill>
                  <a:srgbClr val="000000"/>
                </a:solidFill>
                <a:latin typeface="Times New Roman" panose="02020603050405020304" pitchFamily="18" charset="0"/>
                <a:cs typeface="Times New Roman" panose="02020603050405020304" pitchFamily="18" charset="0"/>
              </a:rPr>
              <a:t>Unpredictable</a:t>
            </a:r>
          </a:p>
          <a:p>
            <a:pPr marL="457200" indent="-457200" algn="l">
              <a:buFont typeface="+mj-lt"/>
              <a:buAutoNum type="arabicPeriod"/>
            </a:pPr>
            <a:r>
              <a:rPr lang="en-US" sz="1600" b="0" i="0" u="none" strike="noStrike" baseline="0" dirty="0">
                <a:solidFill>
                  <a:srgbClr val="000000"/>
                </a:solidFill>
                <a:latin typeface="Times New Roman" panose="02020603050405020304" pitchFamily="18" charset="0"/>
                <a:cs typeface="Times New Roman" panose="02020603050405020304" pitchFamily="18" charset="0"/>
              </a:rPr>
              <a:t>Unfamiliar</a:t>
            </a:r>
          </a:p>
          <a:p>
            <a:pPr marL="457200" indent="-457200" algn="l">
              <a:buFont typeface="+mj-lt"/>
              <a:buAutoNum type="arabicPeriod"/>
            </a:pPr>
            <a:r>
              <a:rPr lang="en-US" sz="1600" b="0" i="0" u="none" strike="noStrike" baseline="0" dirty="0">
                <a:solidFill>
                  <a:srgbClr val="000000"/>
                </a:solidFill>
                <a:latin typeface="Times New Roman" panose="02020603050405020304" pitchFamily="18" charset="0"/>
                <a:cs typeface="Times New Roman" panose="02020603050405020304" pitchFamily="18" charset="0"/>
              </a:rPr>
              <a:t>Speed and Urgency</a:t>
            </a:r>
          </a:p>
          <a:p>
            <a:pPr marL="457200" indent="-457200" algn="l">
              <a:buFont typeface="+mj-lt"/>
              <a:buAutoNum type="arabicPeriod"/>
            </a:pPr>
            <a:r>
              <a:rPr lang="en-US" sz="1600" b="0" i="0" u="none" strike="noStrike" baseline="0" dirty="0">
                <a:solidFill>
                  <a:srgbClr val="000000"/>
                </a:solidFill>
                <a:latin typeface="Times New Roman" panose="02020603050405020304" pitchFamily="18" charset="0"/>
                <a:cs typeface="Times New Roman" panose="02020603050405020304" pitchFamily="18" charset="0"/>
              </a:rPr>
              <a:t>Threat</a:t>
            </a:r>
          </a:p>
          <a:p>
            <a:pPr algn="l"/>
            <a:endParaRPr lang="en-US" sz="2000" dirty="0">
              <a:solidFill>
                <a:srgbClr val="000000"/>
              </a:solidFill>
              <a:latin typeface="Times New Roman" panose="02020603050405020304" pitchFamily="18" charset="0"/>
              <a:cs typeface="Times New Roman" panose="02020603050405020304" pitchFamily="18" charset="0"/>
            </a:endParaRPr>
          </a:p>
          <a:p>
            <a:pPr algn="l"/>
            <a:endParaRPr lang="en-US" sz="2400" dirty="0">
              <a:latin typeface="Times New Roman" panose="02020603050405020304" pitchFamily="18" charset="0"/>
              <a:cs typeface="Times New Roman" panose="02020603050405020304" pitchFamily="18" charset="0"/>
            </a:endParaRPr>
          </a:p>
        </p:txBody>
      </p:sp>
      <p:sp>
        <p:nvSpPr>
          <p:cNvPr id="6" name="TextBox 5">
            <a:extLst>
              <a:ext uri="{FF2B5EF4-FFF2-40B4-BE49-F238E27FC236}">
                <a16:creationId xmlns="" xmlns:a16="http://schemas.microsoft.com/office/drawing/2014/main" id="{5AEB58D8-1AC8-4EA4-BA49-7B43C7DAB3B9}"/>
              </a:ext>
            </a:extLst>
          </p:cNvPr>
          <p:cNvSpPr txBox="1"/>
          <p:nvPr/>
        </p:nvSpPr>
        <p:spPr>
          <a:xfrm>
            <a:off x="5504594" y="1357189"/>
            <a:ext cx="6905766" cy="1600438"/>
          </a:xfrm>
          <a:prstGeom prst="rect">
            <a:avLst/>
          </a:prstGeom>
          <a:noFill/>
        </p:spPr>
        <p:txBody>
          <a:bodyPr wrap="square">
            <a:spAutoFit/>
          </a:bodyPr>
          <a:lstStyle/>
          <a:p>
            <a:pPr algn="l"/>
            <a:r>
              <a:rPr lang="en-US" b="1" i="0" u="none" strike="noStrike" baseline="0" dirty="0">
                <a:solidFill>
                  <a:srgbClr val="000000"/>
                </a:solidFill>
                <a:latin typeface="Times New Roman" panose="02020603050405020304" pitchFamily="18" charset="0"/>
                <a:cs typeface="Times New Roman" panose="02020603050405020304" pitchFamily="18" charset="0"/>
              </a:rPr>
              <a:t>Disruptive factors of disasters:</a:t>
            </a:r>
          </a:p>
          <a:p>
            <a:pPr marL="457200" indent="-457200" algn="l">
              <a:buFont typeface="+mj-lt"/>
              <a:buAutoNum type="arabicPeriod"/>
            </a:pPr>
            <a:r>
              <a:rPr lang="en-US" sz="1600" b="0" i="0" u="none" strike="noStrike" baseline="0" dirty="0">
                <a:solidFill>
                  <a:srgbClr val="000000"/>
                </a:solidFill>
                <a:latin typeface="Times New Roman" panose="02020603050405020304" pitchFamily="18" charset="0"/>
                <a:cs typeface="Times New Roman" panose="02020603050405020304" pitchFamily="18" charset="0"/>
              </a:rPr>
              <a:t>Death and destruction</a:t>
            </a:r>
          </a:p>
          <a:p>
            <a:pPr marL="457200" indent="-457200" algn="l">
              <a:buFont typeface="+mj-lt"/>
              <a:buAutoNum type="arabicPeriod"/>
            </a:pPr>
            <a:r>
              <a:rPr lang="en-US" sz="1600" b="0" i="0" u="none" strike="noStrike" baseline="0" dirty="0">
                <a:solidFill>
                  <a:srgbClr val="000000"/>
                </a:solidFill>
                <a:latin typeface="Times New Roman" panose="02020603050405020304" pitchFamily="18" charset="0"/>
                <a:cs typeface="Times New Roman" panose="02020603050405020304" pitchFamily="18" charset="0"/>
              </a:rPr>
              <a:t>Loss of basic amenities</a:t>
            </a:r>
          </a:p>
          <a:p>
            <a:pPr marL="457200" indent="-457200" algn="l">
              <a:buFont typeface="+mj-lt"/>
              <a:buAutoNum type="arabicPeriod"/>
            </a:pPr>
            <a:r>
              <a:rPr lang="en-US" sz="1600" b="0" i="0" u="none" strike="noStrike" baseline="0" dirty="0">
                <a:solidFill>
                  <a:srgbClr val="000000"/>
                </a:solidFill>
                <a:latin typeface="Times New Roman" panose="02020603050405020304" pitchFamily="18" charset="0"/>
                <a:cs typeface="Times New Roman" panose="02020603050405020304" pitchFamily="18" charset="0"/>
              </a:rPr>
              <a:t>Disruption of emergency services</a:t>
            </a:r>
          </a:p>
          <a:p>
            <a:pPr marL="457200" indent="-457200" algn="l">
              <a:buFont typeface="+mj-lt"/>
              <a:buAutoNum type="arabicPeriod"/>
            </a:pPr>
            <a:r>
              <a:rPr lang="en-US" sz="1600" b="0" i="0" u="none" strike="noStrike" baseline="0" dirty="0">
                <a:solidFill>
                  <a:srgbClr val="000000"/>
                </a:solidFill>
                <a:latin typeface="Times New Roman" panose="02020603050405020304" pitchFamily="18" charset="0"/>
                <a:cs typeface="Times New Roman" panose="02020603050405020304" pitchFamily="18" charset="0"/>
              </a:rPr>
              <a:t>Destruction of roads and modes of communication</a:t>
            </a:r>
          </a:p>
          <a:p>
            <a:pPr marL="457200" indent="-457200" algn="l">
              <a:buFont typeface="+mj-lt"/>
              <a:buAutoNum type="arabicPeriod"/>
            </a:pPr>
            <a:r>
              <a:rPr lang="en-US" sz="1600" b="0" i="0" u="none" strike="noStrike" baseline="0" dirty="0">
                <a:solidFill>
                  <a:srgbClr val="000000"/>
                </a:solidFill>
                <a:latin typeface="Times New Roman" panose="02020603050405020304" pitchFamily="18" charset="0"/>
                <a:cs typeface="Times New Roman" panose="02020603050405020304" pitchFamily="18" charset="0"/>
              </a:rPr>
              <a:t>Disorganization in response services</a:t>
            </a:r>
            <a:endParaRPr lang="en-US" sz="1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19287089"/>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Box 3"/>
          <p:cNvSpPr txBox="1">
            <a:spLocks noChangeArrowheads="1"/>
          </p:cNvSpPr>
          <p:nvPr/>
        </p:nvSpPr>
        <p:spPr bwMode="auto">
          <a:xfrm>
            <a:off x="571500" y="214313"/>
            <a:ext cx="10763251" cy="646112"/>
          </a:xfrm>
          <a:prstGeom prst="rect">
            <a:avLst/>
          </a:prstGeom>
          <a:noFill/>
          <a:ln w="9525">
            <a:noFill/>
            <a:miter lim="800000"/>
            <a:headEnd/>
            <a:tailEnd/>
          </a:ln>
        </p:spPr>
        <p:txBody>
          <a:bodyPr>
            <a:spAutoFit/>
          </a:bodyPr>
          <a:lstStyle/>
          <a:p>
            <a:pPr algn="ctr"/>
            <a:endParaRPr lang="en-US" sz="3600" dirty="0">
              <a:ea typeface="Arimo" charset="0"/>
              <a:cs typeface="Times New Roman" panose="02020603050405020304" pitchFamily="18" charset="0"/>
            </a:endParaRPr>
          </a:p>
        </p:txBody>
      </p:sp>
      <p:sp>
        <p:nvSpPr>
          <p:cNvPr id="7" name="Title 1"/>
          <p:cNvSpPr txBox="1">
            <a:spLocks noChangeArrowheads="1"/>
          </p:cNvSpPr>
          <p:nvPr/>
        </p:nvSpPr>
        <p:spPr>
          <a:xfrm>
            <a:off x="1" y="-15070"/>
            <a:ext cx="12191999" cy="1104878"/>
          </a:xfrm>
          <a:prstGeom prst="rect">
            <a:avLst/>
          </a:prstGeom>
          <a:solidFill>
            <a:srgbClr val="C00000"/>
          </a:solidFill>
        </p:spPr>
        <p:txBody>
          <a:bodyPr/>
          <a:lstStyle/>
          <a:p>
            <a:pPr algn="ctr"/>
            <a:r>
              <a:rPr lang="en-US" sz="3200" b="1" i="0" u="sng" strike="noStrike" baseline="0" dirty="0">
                <a:solidFill>
                  <a:schemeClr val="bg1"/>
                </a:solidFill>
                <a:latin typeface="Times New Roman" panose="02020603050405020304" pitchFamily="18" charset="0"/>
                <a:cs typeface="Times New Roman" panose="02020603050405020304" pitchFamily="18" charset="0"/>
              </a:rPr>
              <a:t>Introduction to Disasters- </a:t>
            </a:r>
            <a:r>
              <a:rPr lang="en-US" sz="3200" b="1" u="sng" dirty="0">
                <a:solidFill>
                  <a:schemeClr val="bg1"/>
                </a:solidFill>
                <a:latin typeface="Times New Roman" panose="02020603050405020304" pitchFamily="18" charset="0"/>
                <a:cs typeface="Times New Roman" panose="02020603050405020304" pitchFamily="18" charset="0"/>
              </a:rPr>
              <a:t>B</a:t>
            </a:r>
            <a:r>
              <a:rPr lang="en-US" sz="3200" b="1" i="0" u="sng" strike="noStrike" baseline="0" dirty="0">
                <a:solidFill>
                  <a:schemeClr val="bg1"/>
                </a:solidFill>
                <a:latin typeface="Times New Roman" panose="02020603050405020304" pitchFamily="18" charset="0"/>
                <a:cs typeface="Times New Roman" panose="02020603050405020304" pitchFamily="18" charset="0"/>
              </a:rPr>
              <a:t>ackground</a:t>
            </a:r>
          </a:p>
        </p:txBody>
      </p:sp>
      <p:sp>
        <p:nvSpPr>
          <p:cNvPr id="17" name="Title 1"/>
          <p:cNvSpPr txBox="1">
            <a:spLocks noChangeArrowheads="1"/>
          </p:cNvSpPr>
          <p:nvPr/>
        </p:nvSpPr>
        <p:spPr>
          <a:xfrm>
            <a:off x="-1" y="6416040"/>
            <a:ext cx="12191997" cy="441960"/>
          </a:xfrm>
          <a:prstGeom prst="rect">
            <a:avLst/>
          </a:prstGeom>
          <a:solidFill>
            <a:srgbClr val="C00000"/>
          </a:solidFill>
        </p:spPr>
        <p:txBody>
          <a:bodyPr/>
          <a:lstStyle/>
          <a:p>
            <a:pPr>
              <a:lnSpc>
                <a:spcPct val="90000"/>
              </a:lnSpc>
              <a:spcBef>
                <a:spcPct val="0"/>
              </a:spcBef>
              <a:defRPr/>
            </a:pPr>
            <a:r>
              <a:rPr kumimoji="0" lang="en-IN" altLang="zh-CN" sz="2400" b="1" i="0" u="none" strike="noStrike" kern="1200" cap="none" spc="0" normalizeH="0" baseline="0" noProof="0" dirty="0">
                <a:ln>
                  <a:noFill/>
                </a:ln>
                <a:solidFill>
                  <a:schemeClr val="bg1"/>
                </a:solidFill>
                <a:effectLst/>
                <a:uLnTx/>
                <a:uFillTx/>
                <a:latin typeface="Tinos"/>
                <a:ea typeface="+mj-ea"/>
                <a:cs typeface="+mj-cs"/>
              </a:rPr>
              <a:t>					     		</a:t>
            </a:r>
            <a:endParaRPr lang="zh-CN" altLang="en-US" sz="2400" b="1" dirty="0">
              <a:solidFill>
                <a:schemeClr val="bg1"/>
              </a:solidFill>
              <a:latin typeface="Tinos"/>
            </a:endParaRPr>
          </a:p>
          <a:p>
            <a:pPr lvl="0">
              <a:lnSpc>
                <a:spcPct val="90000"/>
              </a:lnSpc>
              <a:spcBef>
                <a:spcPct val="0"/>
              </a:spcBef>
              <a:defRPr/>
            </a:pPr>
            <a:endParaRPr kumimoji="0" lang="en-IN" altLang="zh-CN" sz="2400" b="1" i="0" u="none" strike="noStrike" kern="1200" cap="none" spc="0" normalizeH="0" baseline="0" noProof="0" dirty="0">
              <a:ln>
                <a:noFill/>
              </a:ln>
              <a:solidFill>
                <a:schemeClr val="bg1"/>
              </a:solidFill>
              <a:effectLst/>
              <a:uLnTx/>
              <a:uFillTx/>
              <a:latin typeface="Tinos"/>
              <a:ea typeface="+mj-ea"/>
              <a:cs typeface="+mj-cs"/>
            </a:endParaRPr>
          </a:p>
        </p:txBody>
      </p:sp>
      <p:sp>
        <p:nvSpPr>
          <p:cNvPr id="2" name="TextBox 1">
            <a:extLst>
              <a:ext uri="{FF2B5EF4-FFF2-40B4-BE49-F238E27FC236}">
                <a16:creationId xmlns="" xmlns:a16="http://schemas.microsoft.com/office/drawing/2014/main" id="{8F9CD0C4-0470-4D6E-80F3-8742791314FF}"/>
              </a:ext>
            </a:extLst>
          </p:cNvPr>
          <p:cNvSpPr txBox="1"/>
          <p:nvPr/>
        </p:nvSpPr>
        <p:spPr>
          <a:xfrm>
            <a:off x="344605" y="1428888"/>
            <a:ext cx="4186451" cy="4124206"/>
          </a:xfrm>
          <a:prstGeom prst="rect">
            <a:avLst/>
          </a:prstGeom>
          <a:noFill/>
        </p:spPr>
        <p:txBody>
          <a:bodyPr wrap="square">
            <a:spAutoFit/>
          </a:bodyPr>
          <a:lstStyle/>
          <a:p>
            <a:pPr algn="l"/>
            <a:r>
              <a:rPr lang="en-US" b="1" i="0" u="none" strike="noStrike" baseline="0" dirty="0">
                <a:solidFill>
                  <a:srgbClr val="000000"/>
                </a:solidFill>
                <a:latin typeface="Times New Roman" panose="02020603050405020304" pitchFamily="18" charset="0"/>
                <a:cs typeface="Times New Roman" panose="02020603050405020304" pitchFamily="18" charset="0"/>
              </a:rPr>
              <a:t>Indian scenario:</a:t>
            </a:r>
          </a:p>
          <a:p>
            <a:pPr marL="285750" indent="-285750" algn="l">
              <a:buFont typeface="Arial" panose="020B0604020202020204" pitchFamily="34" charset="0"/>
              <a:buChar char="•"/>
            </a:pPr>
            <a:r>
              <a:rPr lang="en-US" sz="1600" b="0" i="0" u="none" strike="noStrike" baseline="0" dirty="0">
                <a:solidFill>
                  <a:srgbClr val="000000"/>
                </a:solidFill>
                <a:latin typeface="Times New Roman" panose="02020603050405020304" pitchFamily="18" charset="0"/>
                <a:cs typeface="Times New Roman" panose="02020603050405020304" pitchFamily="18" charset="0"/>
              </a:rPr>
              <a:t>The scenario in India is no different from the global context.</a:t>
            </a:r>
          </a:p>
          <a:p>
            <a:pPr algn="l"/>
            <a:endParaRPr lang="en-US" sz="1600" b="0" i="0" u="none" strike="noStrike" baseline="0" dirty="0">
              <a:solidFill>
                <a:srgbClr val="000000"/>
              </a:solidFill>
              <a:latin typeface="Times New Roman" panose="02020603050405020304" pitchFamily="18" charset="0"/>
              <a:cs typeface="Times New Roman" panose="02020603050405020304" pitchFamily="18" charset="0"/>
            </a:endParaRPr>
          </a:p>
          <a:p>
            <a:pPr algn="l"/>
            <a:endParaRPr lang="en-US" sz="1600" b="0" i="0" u="none" strike="noStrike" baseline="0" dirty="0">
              <a:solidFill>
                <a:srgbClr val="000000"/>
              </a:solidFill>
              <a:latin typeface="Times New Roman" panose="02020603050405020304" pitchFamily="18" charset="0"/>
              <a:cs typeface="Times New Roman" panose="02020603050405020304" pitchFamily="18" charset="0"/>
            </a:endParaRPr>
          </a:p>
          <a:p>
            <a:pPr marL="285750" indent="-285750" algn="l">
              <a:buFont typeface="Arial" panose="020B0604020202020204" pitchFamily="34" charset="0"/>
              <a:buChar char="•"/>
            </a:pPr>
            <a:r>
              <a:rPr lang="en-US" sz="1600" b="0" i="0" u="none" strike="noStrike" baseline="0" dirty="0">
                <a:solidFill>
                  <a:srgbClr val="000000"/>
                </a:solidFill>
                <a:latin typeface="Times New Roman" panose="02020603050405020304" pitchFamily="18" charset="0"/>
                <a:cs typeface="Times New Roman" panose="02020603050405020304" pitchFamily="18" charset="0"/>
              </a:rPr>
              <a:t>India’s geo-climatic conditions as well as its high degree of socio-economic vulnerability, makes it one of the most disaster prone country in the world.</a:t>
            </a:r>
          </a:p>
          <a:p>
            <a:pPr algn="l"/>
            <a:endParaRPr lang="en-US" sz="1600" b="0" i="0" u="none" strike="noStrike" baseline="0" dirty="0">
              <a:solidFill>
                <a:srgbClr val="000000"/>
              </a:solidFill>
              <a:latin typeface="Times New Roman" panose="02020603050405020304" pitchFamily="18" charset="0"/>
              <a:cs typeface="Times New Roman" panose="02020603050405020304" pitchFamily="18" charset="0"/>
            </a:endParaRPr>
          </a:p>
          <a:p>
            <a:pPr algn="l"/>
            <a:endParaRPr lang="en-US" sz="1600" b="0" i="0" u="none" strike="noStrike" baseline="0" dirty="0">
              <a:solidFill>
                <a:srgbClr val="000000"/>
              </a:solidFill>
              <a:latin typeface="Times New Roman" panose="02020603050405020304" pitchFamily="18" charset="0"/>
              <a:cs typeface="Times New Roman" panose="02020603050405020304" pitchFamily="18" charset="0"/>
            </a:endParaRPr>
          </a:p>
          <a:p>
            <a:pPr marL="285750" indent="-285750" algn="l">
              <a:buFont typeface="Arial" panose="020B0604020202020204" pitchFamily="34" charset="0"/>
              <a:buChar char="•"/>
            </a:pPr>
            <a:r>
              <a:rPr lang="en-US" sz="1600" b="0" i="0" u="none" strike="noStrike" baseline="0" dirty="0">
                <a:latin typeface="Times New Roman" panose="02020603050405020304" pitchFamily="18" charset="0"/>
                <a:cs typeface="Times New Roman" panose="02020603050405020304" pitchFamily="18" charset="0"/>
              </a:rPr>
              <a:t>The super cyclone of Orissa (1999), the Gujarat earthquake (2001) and the recent Tsunami (2004) affected millions across the country leaving behind a trail of heavy loss of life, property and livelihood</a:t>
            </a:r>
            <a:r>
              <a:rPr lang="en-US" sz="2000" b="0" i="0" u="none" strike="noStrike" baseline="0" dirty="0">
                <a:latin typeface="Times New Roman" panose="02020603050405020304" pitchFamily="18" charset="0"/>
                <a:cs typeface="Times New Roman" panose="02020603050405020304" pitchFamily="18" charset="0"/>
              </a:rPr>
              <a:t>.</a:t>
            </a:r>
            <a:endParaRPr lang="en-US" sz="2000" dirty="0">
              <a:latin typeface="Times New Roman" panose="02020603050405020304" pitchFamily="18" charset="0"/>
              <a:cs typeface="Times New Roman" panose="02020603050405020304" pitchFamily="18" charset="0"/>
            </a:endParaRPr>
          </a:p>
        </p:txBody>
      </p:sp>
      <p:pic>
        <p:nvPicPr>
          <p:cNvPr id="4" name="Picture 3">
            <a:extLst>
              <a:ext uri="{FF2B5EF4-FFF2-40B4-BE49-F238E27FC236}">
                <a16:creationId xmlns="" xmlns:a16="http://schemas.microsoft.com/office/drawing/2014/main" id="{494BA9C4-6EB0-4B61-B8FA-2122AEF1275F}"/>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5186149" y="1144343"/>
            <a:ext cx="6290623" cy="5140611"/>
          </a:xfrm>
          <a:prstGeom prst="rect">
            <a:avLst/>
          </a:prstGeom>
        </p:spPr>
      </p:pic>
    </p:spTree>
    <p:extLst>
      <p:ext uri="{BB962C8B-B14F-4D97-AF65-F5344CB8AC3E}">
        <p14:creationId xmlns:p14="http://schemas.microsoft.com/office/powerpoint/2010/main" val="1912591200"/>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Box 3"/>
          <p:cNvSpPr txBox="1">
            <a:spLocks noChangeArrowheads="1"/>
          </p:cNvSpPr>
          <p:nvPr/>
        </p:nvSpPr>
        <p:spPr bwMode="auto">
          <a:xfrm>
            <a:off x="571500" y="214313"/>
            <a:ext cx="10763251" cy="646112"/>
          </a:xfrm>
          <a:prstGeom prst="rect">
            <a:avLst/>
          </a:prstGeom>
          <a:noFill/>
          <a:ln w="9525">
            <a:noFill/>
            <a:miter lim="800000"/>
            <a:headEnd/>
            <a:tailEnd/>
          </a:ln>
        </p:spPr>
        <p:txBody>
          <a:bodyPr>
            <a:spAutoFit/>
          </a:bodyPr>
          <a:lstStyle/>
          <a:p>
            <a:pPr algn="ctr"/>
            <a:endParaRPr lang="en-US" sz="3600" dirty="0">
              <a:ea typeface="Arimo" charset="0"/>
              <a:cs typeface="Arimo" charset="0"/>
            </a:endParaRPr>
          </a:p>
        </p:txBody>
      </p:sp>
      <p:sp>
        <p:nvSpPr>
          <p:cNvPr id="7" name="Title 1"/>
          <p:cNvSpPr txBox="1">
            <a:spLocks noChangeArrowheads="1"/>
          </p:cNvSpPr>
          <p:nvPr/>
        </p:nvSpPr>
        <p:spPr>
          <a:xfrm>
            <a:off x="1" y="-15070"/>
            <a:ext cx="12191999" cy="1104878"/>
          </a:xfrm>
          <a:prstGeom prst="rect">
            <a:avLst/>
          </a:prstGeom>
          <a:solidFill>
            <a:srgbClr val="C00000"/>
          </a:solidFill>
        </p:spPr>
        <p:txBody>
          <a:bodyPr/>
          <a:lstStyle/>
          <a:p>
            <a:pPr algn="ctr"/>
            <a:r>
              <a:rPr lang="en-US" sz="3200" b="1" i="0" u="sng" strike="noStrike" baseline="0" dirty="0">
                <a:solidFill>
                  <a:schemeClr val="bg1"/>
                </a:solidFill>
                <a:latin typeface="Times New Roman" panose="02020603050405020304" pitchFamily="18" charset="0"/>
                <a:cs typeface="Times New Roman" panose="02020603050405020304" pitchFamily="18" charset="0"/>
              </a:rPr>
              <a:t>Introduction to Disasters- </a:t>
            </a:r>
            <a:r>
              <a:rPr lang="en-US" sz="3200" b="1" u="sng" dirty="0">
                <a:solidFill>
                  <a:schemeClr val="bg1"/>
                </a:solidFill>
                <a:latin typeface="Times New Roman" panose="02020603050405020304" pitchFamily="18" charset="0"/>
                <a:cs typeface="Times New Roman" panose="02020603050405020304" pitchFamily="18" charset="0"/>
              </a:rPr>
              <a:t>B</a:t>
            </a:r>
            <a:r>
              <a:rPr lang="en-US" sz="3200" b="1" i="0" u="sng" strike="noStrike" baseline="0" dirty="0">
                <a:solidFill>
                  <a:schemeClr val="bg1"/>
                </a:solidFill>
                <a:latin typeface="Times New Roman" panose="02020603050405020304" pitchFamily="18" charset="0"/>
                <a:cs typeface="Times New Roman" panose="02020603050405020304" pitchFamily="18" charset="0"/>
              </a:rPr>
              <a:t>ackground</a:t>
            </a:r>
          </a:p>
        </p:txBody>
      </p:sp>
      <p:sp>
        <p:nvSpPr>
          <p:cNvPr id="17" name="Title 1"/>
          <p:cNvSpPr txBox="1">
            <a:spLocks noChangeArrowheads="1"/>
          </p:cNvSpPr>
          <p:nvPr/>
        </p:nvSpPr>
        <p:spPr>
          <a:xfrm>
            <a:off x="-1" y="6416040"/>
            <a:ext cx="12191997" cy="441960"/>
          </a:xfrm>
          <a:prstGeom prst="rect">
            <a:avLst/>
          </a:prstGeom>
          <a:solidFill>
            <a:srgbClr val="C00000"/>
          </a:solidFill>
        </p:spPr>
        <p:txBody>
          <a:bodyPr/>
          <a:lstStyle/>
          <a:p>
            <a:pPr>
              <a:lnSpc>
                <a:spcPct val="90000"/>
              </a:lnSpc>
              <a:spcBef>
                <a:spcPct val="0"/>
              </a:spcBef>
              <a:defRPr/>
            </a:pPr>
            <a:r>
              <a:rPr kumimoji="0" lang="en-IN" altLang="zh-CN" sz="2400" b="1" i="0" u="none" strike="noStrike" kern="1200" cap="none" spc="0" normalizeH="0" baseline="0" noProof="0" dirty="0">
                <a:ln>
                  <a:noFill/>
                </a:ln>
                <a:solidFill>
                  <a:schemeClr val="bg1"/>
                </a:solidFill>
                <a:effectLst/>
                <a:uLnTx/>
                <a:uFillTx/>
                <a:latin typeface="Tinos"/>
                <a:ea typeface="+mj-ea"/>
                <a:cs typeface="+mj-cs"/>
              </a:rPr>
              <a:t>					     		</a:t>
            </a:r>
            <a:endParaRPr lang="zh-CN" altLang="en-US" sz="2400" b="1" dirty="0">
              <a:solidFill>
                <a:schemeClr val="bg1"/>
              </a:solidFill>
              <a:latin typeface="Tinos"/>
            </a:endParaRPr>
          </a:p>
          <a:p>
            <a:pPr lvl="0">
              <a:lnSpc>
                <a:spcPct val="90000"/>
              </a:lnSpc>
              <a:spcBef>
                <a:spcPct val="0"/>
              </a:spcBef>
              <a:defRPr/>
            </a:pPr>
            <a:endParaRPr kumimoji="0" lang="en-IN" altLang="zh-CN" sz="2400" b="1" i="0" u="none" strike="noStrike" kern="1200" cap="none" spc="0" normalizeH="0" baseline="0" noProof="0" dirty="0">
              <a:ln>
                <a:noFill/>
              </a:ln>
              <a:solidFill>
                <a:schemeClr val="bg1"/>
              </a:solidFill>
              <a:effectLst/>
              <a:uLnTx/>
              <a:uFillTx/>
              <a:latin typeface="Tinos"/>
              <a:ea typeface="+mj-ea"/>
              <a:cs typeface="+mj-cs"/>
            </a:endParaRPr>
          </a:p>
        </p:txBody>
      </p:sp>
      <p:sp>
        <p:nvSpPr>
          <p:cNvPr id="2" name="TextBox 1">
            <a:extLst>
              <a:ext uri="{FF2B5EF4-FFF2-40B4-BE49-F238E27FC236}">
                <a16:creationId xmlns="" xmlns:a16="http://schemas.microsoft.com/office/drawing/2014/main" id="{747165A0-B53A-482E-9A6B-D2C5537ADD57}"/>
              </a:ext>
            </a:extLst>
          </p:cNvPr>
          <p:cNvSpPr txBox="1"/>
          <p:nvPr/>
        </p:nvSpPr>
        <p:spPr>
          <a:xfrm>
            <a:off x="201305" y="1160574"/>
            <a:ext cx="6093724" cy="369332"/>
          </a:xfrm>
          <a:prstGeom prst="rect">
            <a:avLst/>
          </a:prstGeom>
          <a:noFill/>
        </p:spPr>
        <p:txBody>
          <a:bodyPr wrap="square">
            <a:spAutoFit/>
          </a:bodyPr>
          <a:lstStyle/>
          <a:p>
            <a:r>
              <a:rPr lang="en-US" sz="1800" b="1" u="sng" dirty="0">
                <a:latin typeface="Times New Roman" panose="02020603050405020304" pitchFamily="18" charset="0"/>
                <a:cs typeface="Times New Roman" panose="02020603050405020304" pitchFamily="18" charset="0"/>
              </a:rPr>
              <a:t>LIST OF VARIOUS TYPES OF DISASTERS</a:t>
            </a:r>
          </a:p>
        </p:txBody>
      </p:sp>
      <p:pic>
        <p:nvPicPr>
          <p:cNvPr id="15" name="Picture 14">
            <a:extLst>
              <a:ext uri="{FF2B5EF4-FFF2-40B4-BE49-F238E27FC236}">
                <a16:creationId xmlns="" xmlns:a16="http://schemas.microsoft.com/office/drawing/2014/main" id="{C3C417AD-C3BB-437B-B404-BE0957DF7F3B}"/>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6796587" y="1623371"/>
            <a:ext cx="5090614" cy="2791447"/>
          </a:xfrm>
          <a:prstGeom prst="rect">
            <a:avLst/>
          </a:prstGeom>
        </p:spPr>
      </p:pic>
      <p:pic>
        <p:nvPicPr>
          <p:cNvPr id="20" name="Picture 19">
            <a:extLst>
              <a:ext uri="{FF2B5EF4-FFF2-40B4-BE49-F238E27FC236}">
                <a16:creationId xmlns="" xmlns:a16="http://schemas.microsoft.com/office/drawing/2014/main" id="{9FE34CDC-05BA-4957-B6F6-CEA06F44B878}"/>
              </a:ext>
            </a:extLst>
          </p:cNvPr>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1" y="1658675"/>
            <a:ext cx="6498899" cy="2475191"/>
          </a:xfrm>
          <a:prstGeom prst="rect">
            <a:avLst/>
          </a:prstGeom>
        </p:spPr>
      </p:pic>
      <p:pic>
        <p:nvPicPr>
          <p:cNvPr id="22" name="Picture 21">
            <a:extLst>
              <a:ext uri="{FF2B5EF4-FFF2-40B4-BE49-F238E27FC236}">
                <a16:creationId xmlns="" xmlns:a16="http://schemas.microsoft.com/office/drawing/2014/main" id="{45211BB4-A8C9-438C-8924-FA7F3CAEEEEF}"/>
              </a:ext>
            </a:extLst>
          </p:cNvPr>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1283" y="4415921"/>
            <a:ext cx="6498899" cy="1566808"/>
          </a:xfrm>
          <a:prstGeom prst="rect">
            <a:avLst/>
          </a:prstGeom>
        </p:spPr>
      </p:pic>
    </p:spTree>
    <p:extLst>
      <p:ext uri="{BB962C8B-B14F-4D97-AF65-F5344CB8AC3E}">
        <p14:creationId xmlns:p14="http://schemas.microsoft.com/office/powerpoint/2010/main" val="3300418062"/>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Box 3"/>
          <p:cNvSpPr txBox="1">
            <a:spLocks noChangeArrowheads="1"/>
          </p:cNvSpPr>
          <p:nvPr/>
        </p:nvSpPr>
        <p:spPr bwMode="auto">
          <a:xfrm>
            <a:off x="571500" y="214313"/>
            <a:ext cx="10763251" cy="646112"/>
          </a:xfrm>
          <a:prstGeom prst="rect">
            <a:avLst/>
          </a:prstGeom>
          <a:noFill/>
          <a:ln w="9525">
            <a:noFill/>
            <a:miter lim="800000"/>
            <a:headEnd/>
            <a:tailEnd/>
          </a:ln>
        </p:spPr>
        <p:txBody>
          <a:bodyPr>
            <a:spAutoFit/>
          </a:bodyPr>
          <a:lstStyle/>
          <a:p>
            <a:pPr algn="ctr"/>
            <a:endParaRPr lang="en-US" sz="3600" dirty="0">
              <a:ea typeface="Arimo" charset="0"/>
              <a:cs typeface="Arimo" charset="0"/>
            </a:endParaRPr>
          </a:p>
        </p:txBody>
      </p:sp>
      <p:sp>
        <p:nvSpPr>
          <p:cNvPr id="7" name="Title 1"/>
          <p:cNvSpPr txBox="1">
            <a:spLocks noChangeArrowheads="1"/>
          </p:cNvSpPr>
          <p:nvPr/>
        </p:nvSpPr>
        <p:spPr>
          <a:xfrm>
            <a:off x="1" y="-15070"/>
            <a:ext cx="12191999" cy="1104878"/>
          </a:xfrm>
          <a:prstGeom prst="rect">
            <a:avLst/>
          </a:prstGeom>
          <a:solidFill>
            <a:srgbClr val="C00000"/>
          </a:solidFill>
        </p:spPr>
        <p:txBody>
          <a:bodyPr/>
          <a:lstStyle/>
          <a:p>
            <a:pPr algn="ctr"/>
            <a:r>
              <a:rPr lang="en-US" sz="3200" b="1" i="0" u="sng" strike="noStrike" baseline="0" dirty="0">
                <a:solidFill>
                  <a:schemeClr val="bg1"/>
                </a:solidFill>
                <a:latin typeface="Times New Roman" panose="02020603050405020304" pitchFamily="18" charset="0"/>
                <a:cs typeface="Times New Roman" panose="02020603050405020304" pitchFamily="18" charset="0"/>
              </a:rPr>
              <a:t>Introduction to Disasters</a:t>
            </a:r>
            <a:endParaRPr lang="en-US" sz="3200" b="1" u="sng" dirty="0">
              <a:solidFill>
                <a:schemeClr val="bg1"/>
              </a:solidFill>
              <a:latin typeface="Times New Roman" panose="02020603050405020304" pitchFamily="18" charset="0"/>
              <a:cs typeface="Times New Roman" panose="02020603050405020304" pitchFamily="18" charset="0"/>
            </a:endParaRPr>
          </a:p>
        </p:txBody>
      </p:sp>
      <p:sp>
        <p:nvSpPr>
          <p:cNvPr id="17" name="Title 1"/>
          <p:cNvSpPr txBox="1">
            <a:spLocks noChangeArrowheads="1"/>
          </p:cNvSpPr>
          <p:nvPr/>
        </p:nvSpPr>
        <p:spPr>
          <a:xfrm>
            <a:off x="-1" y="6416040"/>
            <a:ext cx="12191997" cy="441960"/>
          </a:xfrm>
          <a:prstGeom prst="rect">
            <a:avLst/>
          </a:prstGeom>
          <a:solidFill>
            <a:srgbClr val="C00000"/>
          </a:solidFill>
        </p:spPr>
        <p:txBody>
          <a:bodyPr/>
          <a:lstStyle/>
          <a:p>
            <a:pPr>
              <a:lnSpc>
                <a:spcPct val="90000"/>
              </a:lnSpc>
              <a:spcBef>
                <a:spcPct val="0"/>
              </a:spcBef>
              <a:defRPr/>
            </a:pPr>
            <a:r>
              <a:rPr kumimoji="0" lang="en-IN" altLang="zh-CN" sz="2400" b="1" i="0" u="none" strike="noStrike" kern="1200" cap="none" spc="0" normalizeH="0" baseline="0" noProof="0" dirty="0">
                <a:ln>
                  <a:noFill/>
                </a:ln>
                <a:solidFill>
                  <a:schemeClr val="bg1"/>
                </a:solidFill>
                <a:effectLst/>
                <a:uLnTx/>
                <a:uFillTx/>
                <a:latin typeface="Tinos"/>
                <a:ea typeface="+mj-ea"/>
                <a:cs typeface="+mj-cs"/>
              </a:rPr>
              <a:t>					     		</a:t>
            </a:r>
            <a:endParaRPr lang="zh-CN" altLang="en-US" sz="2400" b="1" dirty="0">
              <a:solidFill>
                <a:schemeClr val="bg1"/>
              </a:solidFill>
              <a:latin typeface="Tinos"/>
            </a:endParaRPr>
          </a:p>
          <a:p>
            <a:pPr lvl="0">
              <a:lnSpc>
                <a:spcPct val="90000"/>
              </a:lnSpc>
              <a:spcBef>
                <a:spcPct val="0"/>
              </a:spcBef>
              <a:defRPr/>
            </a:pPr>
            <a:endParaRPr kumimoji="0" lang="en-IN" altLang="zh-CN" sz="2400" b="1" i="0" u="none" strike="noStrike" kern="1200" cap="none" spc="0" normalizeH="0" baseline="0" noProof="0" dirty="0">
              <a:ln>
                <a:noFill/>
              </a:ln>
              <a:solidFill>
                <a:schemeClr val="bg1"/>
              </a:solidFill>
              <a:effectLst/>
              <a:uLnTx/>
              <a:uFillTx/>
              <a:latin typeface="Tinos"/>
              <a:ea typeface="+mj-ea"/>
              <a:cs typeface="+mj-cs"/>
            </a:endParaRPr>
          </a:p>
        </p:txBody>
      </p:sp>
      <p:sp>
        <p:nvSpPr>
          <p:cNvPr id="8" name="TextBox 7">
            <a:extLst>
              <a:ext uri="{FF2B5EF4-FFF2-40B4-BE49-F238E27FC236}">
                <a16:creationId xmlns="" xmlns:a16="http://schemas.microsoft.com/office/drawing/2014/main" id="{1FFF9590-5207-4236-BA13-02EE8B053B1B}"/>
              </a:ext>
            </a:extLst>
          </p:cNvPr>
          <p:cNvSpPr txBox="1"/>
          <p:nvPr/>
        </p:nvSpPr>
        <p:spPr>
          <a:xfrm>
            <a:off x="571500" y="1535101"/>
            <a:ext cx="5796887" cy="1569660"/>
          </a:xfrm>
          <a:prstGeom prst="rect">
            <a:avLst/>
          </a:prstGeom>
          <a:noFill/>
        </p:spPr>
        <p:txBody>
          <a:bodyPr wrap="square">
            <a:spAutoFit/>
          </a:bodyPr>
          <a:lstStyle/>
          <a:p>
            <a:pPr algn="l"/>
            <a:r>
              <a:rPr lang="en-US" sz="1600" b="0" i="0" u="none" strike="noStrike" baseline="0" dirty="0">
                <a:solidFill>
                  <a:srgbClr val="000000"/>
                </a:solidFill>
                <a:latin typeface="Times New Roman" panose="02020603050405020304" pitchFamily="18" charset="0"/>
                <a:cs typeface="Times New Roman" panose="02020603050405020304" pitchFamily="18" charset="0"/>
              </a:rPr>
              <a:t>The main objective of this lecture is to have a basic understanding of various concepts used in Disaster Management</a:t>
            </a:r>
            <a:r>
              <a:rPr lang="en-US" sz="1600" dirty="0">
                <a:solidFill>
                  <a:srgbClr val="000000"/>
                </a:solidFill>
                <a:latin typeface="Times New Roman" panose="02020603050405020304" pitchFamily="18" charset="0"/>
                <a:cs typeface="Times New Roman" panose="02020603050405020304" pitchFamily="18" charset="0"/>
              </a:rPr>
              <a:t>, </a:t>
            </a:r>
            <a:r>
              <a:rPr lang="en-US" sz="1600" b="0" i="0" u="none" strike="noStrike" baseline="0" dirty="0">
                <a:solidFill>
                  <a:srgbClr val="000000"/>
                </a:solidFill>
                <a:latin typeface="Times New Roman" panose="02020603050405020304" pitchFamily="18" charset="0"/>
                <a:cs typeface="Times New Roman" panose="02020603050405020304" pitchFamily="18" charset="0"/>
              </a:rPr>
              <a:t>Disaster, Hazard, Vulnerability, Capacity, Risk and Disaster Management Cycle.</a:t>
            </a:r>
          </a:p>
          <a:p>
            <a:pPr algn="l"/>
            <a:endParaRPr lang="en-US" sz="1600" b="0" i="0" u="none" strike="noStrike" baseline="0" dirty="0">
              <a:solidFill>
                <a:srgbClr val="000000"/>
              </a:solidFill>
              <a:latin typeface="Times New Roman" panose="02020603050405020304" pitchFamily="18" charset="0"/>
              <a:cs typeface="Times New Roman" panose="02020603050405020304" pitchFamily="18" charset="0"/>
            </a:endParaRPr>
          </a:p>
          <a:p>
            <a:pPr algn="l"/>
            <a:r>
              <a:rPr lang="en-US" sz="1600" b="0" i="0" u="none" strike="noStrike" baseline="0" dirty="0">
                <a:solidFill>
                  <a:srgbClr val="000000"/>
                </a:solidFill>
                <a:latin typeface="Times New Roman" panose="02020603050405020304" pitchFamily="18" charset="0"/>
                <a:cs typeface="Times New Roman" panose="02020603050405020304" pitchFamily="18" charset="0"/>
              </a:rPr>
              <a:t>Apart from the terminologies, the lecture also tries to explain various types of disasters.</a:t>
            </a:r>
            <a:endParaRPr lang="en-US" sz="1600" dirty="0">
              <a:latin typeface="Times New Roman" panose="02020603050405020304" pitchFamily="18" charset="0"/>
              <a:cs typeface="Times New Roman" panose="02020603050405020304" pitchFamily="18" charset="0"/>
            </a:endParaRPr>
          </a:p>
        </p:txBody>
      </p:sp>
      <p:sp>
        <p:nvSpPr>
          <p:cNvPr id="9" name="TextBox 8">
            <a:extLst>
              <a:ext uri="{FF2B5EF4-FFF2-40B4-BE49-F238E27FC236}">
                <a16:creationId xmlns="" xmlns:a16="http://schemas.microsoft.com/office/drawing/2014/main" id="{F55AD4C3-53E5-4206-8E92-0285626221ED}"/>
              </a:ext>
            </a:extLst>
          </p:cNvPr>
          <p:cNvSpPr txBox="1"/>
          <p:nvPr/>
        </p:nvSpPr>
        <p:spPr>
          <a:xfrm>
            <a:off x="567235" y="3760649"/>
            <a:ext cx="5796887" cy="1569660"/>
          </a:xfrm>
          <a:prstGeom prst="rect">
            <a:avLst/>
          </a:prstGeom>
          <a:noFill/>
        </p:spPr>
        <p:txBody>
          <a:bodyPr wrap="square">
            <a:spAutoFit/>
          </a:bodyPr>
          <a:lstStyle/>
          <a:p>
            <a:pPr algn="l"/>
            <a:r>
              <a:rPr lang="en-US" sz="1600" b="0" i="0" u="none" strike="noStrike" baseline="0" dirty="0">
                <a:solidFill>
                  <a:srgbClr val="000000"/>
                </a:solidFill>
                <a:latin typeface="Times New Roman" panose="02020603050405020304" pitchFamily="18" charset="0"/>
                <a:cs typeface="Times New Roman" panose="02020603050405020304" pitchFamily="18" charset="0"/>
              </a:rPr>
              <a:t>Disasters are as old as human history but the dramatic increase and the damage caused by them in the recent past have become a cause of national and international concern.</a:t>
            </a:r>
          </a:p>
          <a:p>
            <a:pPr marL="285750" indent="-285750" algn="l">
              <a:buFont typeface="Arial" panose="020B0604020202020204" pitchFamily="34" charset="0"/>
              <a:buChar char="•"/>
            </a:pPr>
            <a:endParaRPr lang="en-US" sz="1600" b="0" i="0" u="none" strike="noStrike" baseline="0" dirty="0">
              <a:solidFill>
                <a:srgbClr val="000000"/>
              </a:solidFill>
              <a:latin typeface="Times New Roman" panose="02020603050405020304" pitchFamily="18" charset="0"/>
              <a:cs typeface="Times New Roman" panose="02020603050405020304" pitchFamily="18" charset="0"/>
            </a:endParaRPr>
          </a:p>
          <a:p>
            <a:pPr algn="l"/>
            <a:r>
              <a:rPr lang="en-US" sz="1600" b="0" i="0" u="none" strike="noStrike" baseline="0" dirty="0">
                <a:solidFill>
                  <a:srgbClr val="000000"/>
                </a:solidFill>
                <a:latin typeface="Times New Roman" panose="02020603050405020304" pitchFamily="18" charset="0"/>
                <a:cs typeface="Times New Roman" panose="02020603050405020304" pitchFamily="18" charset="0"/>
              </a:rPr>
              <a:t>Over the past decade, the number of natural and manmade disasters has climbed inexorably.</a:t>
            </a:r>
          </a:p>
        </p:txBody>
      </p:sp>
      <p:pic>
        <p:nvPicPr>
          <p:cNvPr id="12" name="Picture 11">
            <a:extLst>
              <a:ext uri="{FF2B5EF4-FFF2-40B4-BE49-F238E27FC236}">
                <a16:creationId xmlns="" xmlns:a16="http://schemas.microsoft.com/office/drawing/2014/main" id="{5B199F3C-C5E1-4C51-8CB6-1EDD79045A43}"/>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6438249" y="1533619"/>
            <a:ext cx="5376116" cy="3570644"/>
          </a:xfrm>
          <a:prstGeom prst="rect">
            <a:avLst/>
          </a:prstGeom>
        </p:spPr>
      </p:pic>
    </p:spTree>
    <p:extLst>
      <p:ext uri="{BB962C8B-B14F-4D97-AF65-F5344CB8AC3E}">
        <p14:creationId xmlns:p14="http://schemas.microsoft.com/office/powerpoint/2010/main" val="2430186378"/>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Box 3"/>
          <p:cNvSpPr txBox="1">
            <a:spLocks noChangeArrowheads="1"/>
          </p:cNvSpPr>
          <p:nvPr/>
        </p:nvSpPr>
        <p:spPr bwMode="auto">
          <a:xfrm>
            <a:off x="571500" y="214313"/>
            <a:ext cx="10763251" cy="646112"/>
          </a:xfrm>
          <a:prstGeom prst="rect">
            <a:avLst/>
          </a:prstGeom>
          <a:noFill/>
          <a:ln w="9525">
            <a:noFill/>
            <a:miter lim="800000"/>
            <a:headEnd/>
            <a:tailEnd/>
          </a:ln>
        </p:spPr>
        <p:txBody>
          <a:bodyPr>
            <a:spAutoFit/>
          </a:bodyPr>
          <a:lstStyle/>
          <a:p>
            <a:pPr algn="ctr"/>
            <a:endParaRPr lang="en-US" sz="3600" dirty="0">
              <a:ea typeface="Arimo" charset="0"/>
              <a:cs typeface="Times New Roman" panose="02020603050405020304" pitchFamily="18" charset="0"/>
            </a:endParaRPr>
          </a:p>
        </p:txBody>
      </p:sp>
      <p:sp>
        <p:nvSpPr>
          <p:cNvPr id="7" name="Title 1"/>
          <p:cNvSpPr txBox="1">
            <a:spLocks noChangeArrowheads="1"/>
          </p:cNvSpPr>
          <p:nvPr/>
        </p:nvSpPr>
        <p:spPr>
          <a:xfrm>
            <a:off x="1" y="-15070"/>
            <a:ext cx="12191999" cy="1104878"/>
          </a:xfrm>
          <a:prstGeom prst="rect">
            <a:avLst/>
          </a:prstGeom>
          <a:solidFill>
            <a:srgbClr val="C00000"/>
          </a:solidFill>
        </p:spPr>
        <p:txBody>
          <a:bodyPr/>
          <a:lstStyle/>
          <a:p>
            <a:pPr algn="ctr"/>
            <a:r>
              <a:rPr lang="en-US" sz="3200" b="1" i="0" u="sng" strike="noStrike" baseline="0" dirty="0">
                <a:solidFill>
                  <a:schemeClr val="bg1"/>
                </a:solidFill>
                <a:latin typeface="Times New Roman" panose="02020603050405020304" pitchFamily="18" charset="0"/>
                <a:cs typeface="Times New Roman" panose="02020603050405020304" pitchFamily="18" charset="0"/>
              </a:rPr>
              <a:t>Introduction to Disasters- </a:t>
            </a:r>
            <a:r>
              <a:rPr lang="en-US" sz="3200" b="1" u="sng" dirty="0">
                <a:solidFill>
                  <a:schemeClr val="bg1"/>
                </a:solidFill>
                <a:latin typeface="Times New Roman" panose="02020603050405020304" pitchFamily="18" charset="0"/>
                <a:cs typeface="Times New Roman" panose="02020603050405020304" pitchFamily="18" charset="0"/>
              </a:rPr>
              <a:t>B</a:t>
            </a:r>
            <a:r>
              <a:rPr lang="en-US" sz="3200" b="1" i="0" u="sng" strike="noStrike" baseline="0" dirty="0">
                <a:solidFill>
                  <a:schemeClr val="bg1"/>
                </a:solidFill>
                <a:latin typeface="Times New Roman" panose="02020603050405020304" pitchFamily="18" charset="0"/>
                <a:cs typeface="Times New Roman" panose="02020603050405020304" pitchFamily="18" charset="0"/>
              </a:rPr>
              <a:t>ackground</a:t>
            </a:r>
          </a:p>
        </p:txBody>
      </p:sp>
      <p:sp>
        <p:nvSpPr>
          <p:cNvPr id="17" name="Title 1"/>
          <p:cNvSpPr txBox="1">
            <a:spLocks noChangeArrowheads="1"/>
          </p:cNvSpPr>
          <p:nvPr/>
        </p:nvSpPr>
        <p:spPr>
          <a:xfrm>
            <a:off x="-1" y="6416040"/>
            <a:ext cx="12191997" cy="441960"/>
          </a:xfrm>
          <a:prstGeom prst="rect">
            <a:avLst/>
          </a:prstGeom>
          <a:solidFill>
            <a:srgbClr val="C00000"/>
          </a:solidFill>
        </p:spPr>
        <p:txBody>
          <a:bodyPr/>
          <a:lstStyle/>
          <a:p>
            <a:pPr>
              <a:lnSpc>
                <a:spcPct val="90000"/>
              </a:lnSpc>
              <a:spcBef>
                <a:spcPct val="0"/>
              </a:spcBef>
              <a:defRPr/>
            </a:pPr>
            <a:r>
              <a:rPr kumimoji="0" lang="en-IN" altLang="zh-CN" sz="2400" b="1" i="0" u="none" strike="noStrike" kern="1200" cap="none" spc="0" normalizeH="0" baseline="0" noProof="0" dirty="0">
                <a:ln>
                  <a:noFill/>
                </a:ln>
                <a:solidFill>
                  <a:schemeClr val="bg1"/>
                </a:solidFill>
                <a:effectLst/>
                <a:uLnTx/>
                <a:uFillTx/>
                <a:latin typeface="Tinos"/>
                <a:ea typeface="+mj-ea"/>
                <a:cs typeface="+mj-cs"/>
              </a:rPr>
              <a:t>					     		</a:t>
            </a:r>
            <a:endParaRPr lang="zh-CN" altLang="en-US" sz="2400" b="1" dirty="0">
              <a:solidFill>
                <a:schemeClr val="bg1"/>
              </a:solidFill>
              <a:latin typeface="Tinos"/>
            </a:endParaRPr>
          </a:p>
          <a:p>
            <a:pPr lvl="0">
              <a:lnSpc>
                <a:spcPct val="90000"/>
              </a:lnSpc>
              <a:spcBef>
                <a:spcPct val="0"/>
              </a:spcBef>
              <a:defRPr/>
            </a:pPr>
            <a:endParaRPr kumimoji="0" lang="en-IN" altLang="zh-CN" sz="2400" b="1" i="0" u="none" strike="noStrike" kern="1200" cap="none" spc="0" normalizeH="0" baseline="0" noProof="0" dirty="0">
              <a:ln>
                <a:noFill/>
              </a:ln>
              <a:solidFill>
                <a:schemeClr val="bg1"/>
              </a:solidFill>
              <a:effectLst/>
              <a:uLnTx/>
              <a:uFillTx/>
              <a:latin typeface="Tinos"/>
              <a:ea typeface="+mj-ea"/>
              <a:cs typeface="+mj-cs"/>
            </a:endParaRPr>
          </a:p>
        </p:txBody>
      </p:sp>
      <p:sp>
        <p:nvSpPr>
          <p:cNvPr id="10" name="TextBox 9">
            <a:extLst>
              <a:ext uri="{FF2B5EF4-FFF2-40B4-BE49-F238E27FC236}">
                <a16:creationId xmlns="" xmlns:a16="http://schemas.microsoft.com/office/drawing/2014/main" id="{FA235818-9DAA-4AD9-B4C8-E7A7EBA8F02F}"/>
              </a:ext>
            </a:extLst>
          </p:cNvPr>
          <p:cNvSpPr txBox="1"/>
          <p:nvPr/>
        </p:nvSpPr>
        <p:spPr>
          <a:xfrm>
            <a:off x="571500" y="1225437"/>
            <a:ext cx="11302052" cy="2062103"/>
          </a:xfrm>
          <a:prstGeom prst="rect">
            <a:avLst/>
          </a:prstGeom>
          <a:noFill/>
        </p:spPr>
        <p:txBody>
          <a:bodyPr wrap="square">
            <a:spAutoFit/>
          </a:bodyPr>
          <a:lstStyle/>
          <a:p>
            <a:pPr marL="285750" indent="-285750" algn="l">
              <a:buFont typeface="Arial" panose="020B0604020202020204" pitchFamily="34" charset="0"/>
              <a:buChar char="•"/>
            </a:pPr>
            <a:r>
              <a:rPr lang="en-US" sz="1600" b="0" i="0" u="none" strike="noStrike" baseline="0" dirty="0">
                <a:solidFill>
                  <a:srgbClr val="000000"/>
                </a:solidFill>
                <a:latin typeface="Times New Roman" panose="02020603050405020304" pitchFamily="18" charset="0"/>
                <a:cs typeface="Times New Roman" panose="02020603050405020304" pitchFamily="18" charset="0"/>
              </a:rPr>
              <a:t>From 1994 to 1998, reported disasters average was 428 per year but from 1999 to 2003, this figure went up to an average of 707 disaster events per year showing an increase of about 60 per cent over the previous years.</a:t>
            </a:r>
          </a:p>
          <a:p>
            <a:pPr marL="285750" indent="-285750" algn="l">
              <a:buFont typeface="Arial" panose="020B0604020202020204" pitchFamily="34" charset="0"/>
              <a:buChar char="•"/>
            </a:pPr>
            <a:endParaRPr lang="en-US" sz="1600" b="0" i="0" u="none" strike="noStrike" baseline="0" dirty="0">
              <a:solidFill>
                <a:srgbClr val="000000"/>
              </a:solidFill>
              <a:latin typeface="Times New Roman" panose="02020603050405020304" pitchFamily="18" charset="0"/>
              <a:cs typeface="Times New Roman" panose="02020603050405020304" pitchFamily="18" charset="0"/>
            </a:endParaRPr>
          </a:p>
          <a:p>
            <a:pPr marL="285750" indent="-285750" algn="l">
              <a:buFont typeface="Arial" panose="020B0604020202020204" pitchFamily="34" charset="0"/>
              <a:buChar char="•"/>
            </a:pPr>
            <a:r>
              <a:rPr lang="en-US" sz="1600" b="0" i="0" u="none" strike="noStrike" baseline="0" dirty="0">
                <a:solidFill>
                  <a:srgbClr val="000000"/>
                </a:solidFill>
                <a:latin typeface="Times New Roman" panose="02020603050405020304" pitchFamily="18" charset="0"/>
                <a:cs typeface="Times New Roman" panose="02020603050405020304" pitchFamily="18" charset="0"/>
              </a:rPr>
              <a:t>The biggest rise was in countries of low human development, which suffered an increase of 142 per cent.</a:t>
            </a:r>
          </a:p>
          <a:p>
            <a:pPr marL="285750" indent="-285750" algn="l">
              <a:buFont typeface="Arial" panose="020B0604020202020204" pitchFamily="34" charset="0"/>
              <a:buChar char="•"/>
            </a:pPr>
            <a:endParaRPr lang="en-US" sz="1600" b="0" i="0" u="none" strike="noStrike" baseline="0" dirty="0">
              <a:solidFill>
                <a:srgbClr val="000000"/>
              </a:solidFill>
              <a:latin typeface="Times New Roman" panose="02020603050405020304" pitchFamily="18" charset="0"/>
              <a:cs typeface="Times New Roman" panose="02020603050405020304" pitchFamily="18" charset="0"/>
            </a:endParaRPr>
          </a:p>
          <a:p>
            <a:pPr marL="285750" indent="-285750" algn="l">
              <a:buFont typeface="Arial" panose="020B0604020202020204" pitchFamily="34" charset="0"/>
              <a:buChar char="•"/>
            </a:pPr>
            <a:r>
              <a:rPr lang="en-US" sz="1600" dirty="0">
                <a:latin typeface="Times New Roman" panose="02020603050405020304" pitchFamily="18" charset="0"/>
                <a:cs typeface="Times New Roman" panose="02020603050405020304" pitchFamily="18" charset="0"/>
              </a:rPr>
              <a:t>Reported Deaths worldwide from all Disasters (1992-2001).</a:t>
            </a:r>
          </a:p>
          <a:p>
            <a:pPr marL="285750" indent="-285750" algn="l">
              <a:buFont typeface="Arial" panose="020B0604020202020204" pitchFamily="34" charset="0"/>
              <a:buChar char="•"/>
            </a:pPr>
            <a:endParaRPr lang="en-US" sz="1600" dirty="0">
              <a:latin typeface="Times New Roman" panose="02020603050405020304" pitchFamily="18" charset="0"/>
              <a:cs typeface="Times New Roman" panose="02020603050405020304" pitchFamily="18" charset="0"/>
            </a:endParaRPr>
          </a:p>
          <a:p>
            <a:pPr marL="285750" indent="-285750" algn="l">
              <a:buFont typeface="Arial" panose="020B0604020202020204" pitchFamily="34" charset="0"/>
              <a:buChar char="•"/>
            </a:pPr>
            <a:r>
              <a:rPr lang="en-US" sz="1600" b="0" i="0" u="none" strike="noStrike" baseline="0" dirty="0">
                <a:latin typeface="Times New Roman" panose="02020603050405020304" pitchFamily="18" charset="0"/>
                <a:cs typeface="Times New Roman" panose="02020603050405020304" pitchFamily="18" charset="0"/>
              </a:rPr>
              <a:t>Global economic loss related to disaster events average around US $880 billion per year.</a:t>
            </a:r>
            <a:endParaRPr lang="en-US" sz="1600" dirty="0">
              <a:latin typeface="Times New Roman" panose="02020603050405020304" pitchFamily="18" charset="0"/>
              <a:cs typeface="Times New Roman" panose="02020603050405020304" pitchFamily="18" charset="0"/>
            </a:endParaRPr>
          </a:p>
        </p:txBody>
      </p:sp>
      <p:pic>
        <p:nvPicPr>
          <p:cNvPr id="5" name="Picture 4">
            <a:extLst>
              <a:ext uri="{FF2B5EF4-FFF2-40B4-BE49-F238E27FC236}">
                <a16:creationId xmlns="" xmlns:a16="http://schemas.microsoft.com/office/drawing/2014/main" id="{66E5B419-A9FA-4035-9615-306B7150445E}"/>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3040138" y="3331305"/>
            <a:ext cx="6364776" cy="2719052"/>
          </a:xfrm>
          <a:prstGeom prst="rect">
            <a:avLst/>
          </a:prstGeom>
        </p:spPr>
      </p:pic>
    </p:spTree>
    <p:extLst>
      <p:ext uri="{BB962C8B-B14F-4D97-AF65-F5344CB8AC3E}">
        <p14:creationId xmlns:p14="http://schemas.microsoft.com/office/powerpoint/2010/main" val="656051221"/>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Box 3"/>
          <p:cNvSpPr txBox="1">
            <a:spLocks noChangeArrowheads="1"/>
          </p:cNvSpPr>
          <p:nvPr/>
        </p:nvSpPr>
        <p:spPr bwMode="auto">
          <a:xfrm>
            <a:off x="571500" y="214313"/>
            <a:ext cx="10763251" cy="646112"/>
          </a:xfrm>
          <a:prstGeom prst="rect">
            <a:avLst/>
          </a:prstGeom>
          <a:noFill/>
          <a:ln w="9525">
            <a:noFill/>
            <a:miter lim="800000"/>
            <a:headEnd/>
            <a:tailEnd/>
          </a:ln>
        </p:spPr>
        <p:txBody>
          <a:bodyPr>
            <a:spAutoFit/>
          </a:bodyPr>
          <a:lstStyle/>
          <a:p>
            <a:pPr algn="ctr"/>
            <a:endParaRPr lang="en-US" sz="3600" dirty="0">
              <a:ea typeface="Arimo" charset="0"/>
              <a:cs typeface="Times New Roman" panose="02020603050405020304" pitchFamily="18" charset="0"/>
            </a:endParaRPr>
          </a:p>
        </p:txBody>
      </p:sp>
      <p:sp>
        <p:nvSpPr>
          <p:cNvPr id="7" name="Title 1"/>
          <p:cNvSpPr txBox="1">
            <a:spLocks noChangeArrowheads="1"/>
          </p:cNvSpPr>
          <p:nvPr/>
        </p:nvSpPr>
        <p:spPr>
          <a:xfrm>
            <a:off x="1" y="-15070"/>
            <a:ext cx="12191999" cy="1104878"/>
          </a:xfrm>
          <a:prstGeom prst="rect">
            <a:avLst/>
          </a:prstGeom>
          <a:solidFill>
            <a:srgbClr val="C00000"/>
          </a:solidFill>
        </p:spPr>
        <p:txBody>
          <a:bodyPr/>
          <a:lstStyle/>
          <a:p>
            <a:pPr algn="ctr"/>
            <a:r>
              <a:rPr lang="en-US" sz="3200" b="1" i="0" u="sng" strike="noStrike" baseline="0" dirty="0">
                <a:solidFill>
                  <a:schemeClr val="bg1"/>
                </a:solidFill>
                <a:latin typeface="Times New Roman" panose="02020603050405020304" pitchFamily="18" charset="0"/>
                <a:cs typeface="Times New Roman" panose="02020603050405020304" pitchFamily="18" charset="0"/>
              </a:rPr>
              <a:t>Introduction to Disasters- </a:t>
            </a:r>
            <a:r>
              <a:rPr lang="en-US" sz="3200" b="1" u="sng" dirty="0">
                <a:solidFill>
                  <a:schemeClr val="bg1"/>
                </a:solidFill>
                <a:latin typeface="Times New Roman" panose="02020603050405020304" pitchFamily="18" charset="0"/>
                <a:cs typeface="Times New Roman" panose="02020603050405020304" pitchFamily="18" charset="0"/>
              </a:rPr>
              <a:t>B</a:t>
            </a:r>
            <a:r>
              <a:rPr lang="en-US" sz="3200" b="1" i="0" u="sng" strike="noStrike" baseline="0" dirty="0">
                <a:solidFill>
                  <a:schemeClr val="bg1"/>
                </a:solidFill>
                <a:latin typeface="Times New Roman" panose="02020603050405020304" pitchFamily="18" charset="0"/>
                <a:cs typeface="Times New Roman" panose="02020603050405020304" pitchFamily="18" charset="0"/>
              </a:rPr>
              <a:t>ackground</a:t>
            </a:r>
          </a:p>
        </p:txBody>
      </p:sp>
      <p:sp>
        <p:nvSpPr>
          <p:cNvPr id="17" name="Title 1"/>
          <p:cNvSpPr txBox="1">
            <a:spLocks noChangeArrowheads="1"/>
          </p:cNvSpPr>
          <p:nvPr/>
        </p:nvSpPr>
        <p:spPr>
          <a:xfrm>
            <a:off x="-1" y="6416040"/>
            <a:ext cx="12191997" cy="441960"/>
          </a:xfrm>
          <a:prstGeom prst="rect">
            <a:avLst/>
          </a:prstGeom>
          <a:solidFill>
            <a:srgbClr val="C00000"/>
          </a:solidFill>
        </p:spPr>
        <p:txBody>
          <a:bodyPr/>
          <a:lstStyle/>
          <a:p>
            <a:pPr>
              <a:lnSpc>
                <a:spcPct val="90000"/>
              </a:lnSpc>
              <a:spcBef>
                <a:spcPct val="0"/>
              </a:spcBef>
              <a:defRPr/>
            </a:pPr>
            <a:r>
              <a:rPr kumimoji="0" lang="en-IN" altLang="zh-CN" sz="2400" b="1" i="0" u="none" strike="noStrike" kern="1200" cap="none" spc="0" normalizeH="0" baseline="0" noProof="0" dirty="0">
                <a:ln>
                  <a:noFill/>
                </a:ln>
                <a:solidFill>
                  <a:schemeClr val="bg1"/>
                </a:solidFill>
                <a:effectLst/>
                <a:uLnTx/>
                <a:uFillTx/>
                <a:latin typeface="Tinos"/>
                <a:ea typeface="+mj-ea"/>
                <a:cs typeface="+mj-cs"/>
              </a:rPr>
              <a:t>					     		</a:t>
            </a:r>
            <a:endParaRPr lang="zh-CN" altLang="en-US" sz="2400" b="1" dirty="0">
              <a:solidFill>
                <a:schemeClr val="bg1"/>
              </a:solidFill>
              <a:latin typeface="Tinos"/>
            </a:endParaRPr>
          </a:p>
          <a:p>
            <a:pPr lvl="0">
              <a:lnSpc>
                <a:spcPct val="90000"/>
              </a:lnSpc>
              <a:spcBef>
                <a:spcPct val="0"/>
              </a:spcBef>
              <a:defRPr/>
            </a:pPr>
            <a:endParaRPr kumimoji="0" lang="en-IN" altLang="zh-CN" sz="2400" b="1" i="0" u="none" strike="noStrike" kern="1200" cap="none" spc="0" normalizeH="0" baseline="0" noProof="0" dirty="0">
              <a:ln>
                <a:noFill/>
              </a:ln>
              <a:solidFill>
                <a:schemeClr val="bg1"/>
              </a:solidFill>
              <a:effectLst/>
              <a:uLnTx/>
              <a:uFillTx/>
              <a:latin typeface="Tinos"/>
              <a:ea typeface="+mj-ea"/>
              <a:cs typeface="+mj-cs"/>
            </a:endParaRPr>
          </a:p>
        </p:txBody>
      </p:sp>
      <p:sp>
        <p:nvSpPr>
          <p:cNvPr id="4" name="TextBox 3">
            <a:extLst>
              <a:ext uri="{FF2B5EF4-FFF2-40B4-BE49-F238E27FC236}">
                <a16:creationId xmlns="" xmlns:a16="http://schemas.microsoft.com/office/drawing/2014/main" id="{760C09B0-FF5C-48C0-9887-1D701A499781}"/>
              </a:ext>
            </a:extLst>
          </p:cNvPr>
          <p:cNvSpPr txBox="1"/>
          <p:nvPr/>
        </p:nvSpPr>
        <p:spPr>
          <a:xfrm>
            <a:off x="3618362" y="1130434"/>
            <a:ext cx="6093724" cy="369332"/>
          </a:xfrm>
          <a:prstGeom prst="rect">
            <a:avLst/>
          </a:prstGeom>
          <a:noFill/>
        </p:spPr>
        <p:txBody>
          <a:bodyPr wrap="square">
            <a:spAutoFit/>
          </a:bodyPr>
          <a:lstStyle/>
          <a:p>
            <a:r>
              <a:rPr lang="en-US" b="1" i="0" u="none" strike="noStrike" baseline="0" dirty="0">
                <a:latin typeface="Times New Roman" panose="02020603050405020304" pitchFamily="18" charset="0"/>
                <a:cs typeface="Times New Roman" panose="02020603050405020304" pitchFamily="18" charset="0"/>
              </a:rPr>
              <a:t>MAJOR DISASTERS IN INDIA SINCE 1970</a:t>
            </a:r>
            <a:endParaRPr lang="en-US" dirty="0">
              <a:latin typeface="Times New Roman" panose="02020603050405020304" pitchFamily="18" charset="0"/>
              <a:cs typeface="Times New Roman" panose="02020603050405020304" pitchFamily="18" charset="0"/>
            </a:endParaRPr>
          </a:p>
        </p:txBody>
      </p:sp>
      <p:pic>
        <p:nvPicPr>
          <p:cNvPr id="8" name="Picture 7">
            <a:extLst>
              <a:ext uri="{FF2B5EF4-FFF2-40B4-BE49-F238E27FC236}">
                <a16:creationId xmlns="" xmlns:a16="http://schemas.microsoft.com/office/drawing/2014/main" id="{B47F9807-061B-4EEE-BE6F-E4A3B1A9E72A}"/>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1649723" y="1615615"/>
            <a:ext cx="8892554" cy="4111951"/>
          </a:xfrm>
          <a:prstGeom prst="rect">
            <a:avLst/>
          </a:prstGeom>
        </p:spPr>
      </p:pic>
    </p:spTree>
    <p:extLst>
      <p:ext uri="{BB962C8B-B14F-4D97-AF65-F5344CB8AC3E}">
        <p14:creationId xmlns:p14="http://schemas.microsoft.com/office/powerpoint/2010/main" val="4068366354"/>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Box 3"/>
          <p:cNvSpPr txBox="1">
            <a:spLocks noChangeArrowheads="1"/>
          </p:cNvSpPr>
          <p:nvPr/>
        </p:nvSpPr>
        <p:spPr bwMode="auto">
          <a:xfrm>
            <a:off x="571500" y="214313"/>
            <a:ext cx="10763251" cy="646112"/>
          </a:xfrm>
          <a:prstGeom prst="rect">
            <a:avLst/>
          </a:prstGeom>
          <a:noFill/>
          <a:ln w="9525">
            <a:noFill/>
            <a:miter lim="800000"/>
            <a:headEnd/>
            <a:tailEnd/>
          </a:ln>
        </p:spPr>
        <p:txBody>
          <a:bodyPr>
            <a:spAutoFit/>
          </a:bodyPr>
          <a:lstStyle/>
          <a:p>
            <a:pPr algn="ctr"/>
            <a:endParaRPr lang="en-US" sz="3600" dirty="0">
              <a:ea typeface="Arimo" charset="0"/>
              <a:cs typeface="Times New Roman" panose="02020603050405020304" pitchFamily="18" charset="0"/>
            </a:endParaRPr>
          </a:p>
        </p:txBody>
      </p:sp>
      <p:sp>
        <p:nvSpPr>
          <p:cNvPr id="7" name="Title 1"/>
          <p:cNvSpPr txBox="1">
            <a:spLocks noChangeArrowheads="1"/>
          </p:cNvSpPr>
          <p:nvPr/>
        </p:nvSpPr>
        <p:spPr>
          <a:xfrm>
            <a:off x="1" y="-15070"/>
            <a:ext cx="12191999" cy="1104878"/>
          </a:xfrm>
          <a:prstGeom prst="rect">
            <a:avLst/>
          </a:prstGeom>
          <a:solidFill>
            <a:srgbClr val="C00000"/>
          </a:solidFill>
        </p:spPr>
        <p:txBody>
          <a:bodyPr/>
          <a:lstStyle/>
          <a:p>
            <a:pPr algn="ctr"/>
            <a:r>
              <a:rPr lang="en-US" sz="3200" b="1" i="0" u="sng" strike="noStrike" baseline="0" dirty="0">
                <a:solidFill>
                  <a:schemeClr val="bg1"/>
                </a:solidFill>
                <a:latin typeface="Times New Roman" panose="02020603050405020304" pitchFamily="18" charset="0"/>
                <a:cs typeface="Times New Roman" panose="02020603050405020304" pitchFamily="18" charset="0"/>
              </a:rPr>
              <a:t>Introduction to Disasters- </a:t>
            </a:r>
            <a:r>
              <a:rPr lang="en-US" sz="3200" b="1" u="sng" dirty="0">
                <a:solidFill>
                  <a:schemeClr val="bg1"/>
                </a:solidFill>
                <a:latin typeface="Times New Roman" panose="02020603050405020304" pitchFamily="18" charset="0"/>
                <a:cs typeface="Times New Roman" panose="02020603050405020304" pitchFamily="18" charset="0"/>
              </a:rPr>
              <a:t>B</a:t>
            </a:r>
            <a:r>
              <a:rPr lang="en-US" sz="3200" b="1" i="0" u="sng" strike="noStrike" baseline="0" dirty="0">
                <a:solidFill>
                  <a:schemeClr val="bg1"/>
                </a:solidFill>
                <a:latin typeface="Times New Roman" panose="02020603050405020304" pitchFamily="18" charset="0"/>
                <a:cs typeface="Times New Roman" panose="02020603050405020304" pitchFamily="18" charset="0"/>
              </a:rPr>
              <a:t>ackground</a:t>
            </a:r>
          </a:p>
        </p:txBody>
      </p:sp>
      <p:sp>
        <p:nvSpPr>
          <p:cNvPr id="17" name="Title 1"/>
          <p:cNvSpPr txBox="1">
            <a:spLocks noChangeArrowheads="1"/>
          </p:cNvSpPr>
          <p:nvPr/>
        </p:nvSpPr>
        <p:spPr>
          <a:xfrm>
            <a:off x="-1" y="6416040"/>
            <a:ext cx="12191997" cy="441960"/>
          </a:xfrm>
          <a:prstGeom prst="rect">
            <a:avLst/>
          </a:prstGeom>
          <a:solidFill>
            <a:srgbClr val="C00000"/>
          </a:solidFill>
        </p:spPr>
        <p:txBody>
          <a:bodyPr/>
          <a:lstStyle/>
          <a:p>
            <a:pPr>
              <a:lnSpc>
                <a:spcPct val="90000"/>
              </a:lnSpc>
              <a:spcBef>
                <a:spcPct val="0"/>
              </a:spcBef>
              <a:defRPr/>
            </a:pPr>
            <a:r>
              <a:rPr kumimoji="0" lang="en-IN" altLang="zh-CN" sz="2400" b="1" i="0" u="none" strike="noStrike" kern="1200" cap="none" spc="0" normalizeH="0" baseline="0" noProof="0" dirty="0">
                <a:ln>
                  <a:noFill/>
                </a:ln>
                <a:solidFill>
                  <a:schemeClr val="bg1"/>
                </a:solidFill>
                <a:effectLst/>
                <a:uLnTx/>
                <a:uFillTx/>
                <a:latin typeface="Tinos"/>
                <a:ea typeface="+mj-ea"/>
                <a:cs typeface="+mj-cs"/>
              </a:rPr>
              <a:t>					     		</a:t>
            </a:r>
            <a:endParaRPr lang="zh-CN" altLang="en-US" sz="2400" b="1" dirty="0">
              <a:solidFill>
                <a:schemeClr val="bg1"/>
              </a:solidFill>
              <a:latin typeface="Tinos"/>
            </a:endParaRPr>
          </a:p>
          <a:p>
            <a:pPr lvl="0">
              <a:lnSpc>
                <a:spcPct val="90000"/>
              </a:lnSpc>
              <a:spcBef>
                <a:spcPct val="0"/>
              </a:spcBef>
              <a:defRPr/>
            </a:pPr>
            <a:endParaRPr kumimoji="0" lang="en-IN" altLang="zh-CN" sz="2400" b="1" i="0" u="none" strike="noStrike" kern="1200" cap="none" spc="0" normalizeH="0" baseline="0" noProof="0" dirty="0">
              <a:ln>
                <a:noFill/>
              </a:ln>
              <a:solidFill>
                <a:schemeClr val="bg1"/>
              </a:solidFill>
              <a:effectLst/>
              <a:uLnTx/>
              <a:uFillTx/>
              <a:latin typeface="Tinos"/>
              <a:ea typeface="+mj-ea"/>
              <a:cs typeface="+mj-cs"/>
            </a:endParaRPr>
          </a:p>
        </p:txBody>
      </p:sp>
      <p:sp>
        <p:nvSpPr>
          <p:cNvPr id="4" name="TextBox 3">
            <a:extLst>
              <a:ext uri="{FF2B5EF4-FFF2-40B4-BE49-F238E27FC236}">
                <a16:creationId xmlns="" xmlns:a16="http://schemas.microsoft.com/office/drawing/2014/main" id="{760C09B0-FF5C-48C0-9887-1D701A499781}"/>
              </a:ext>
            </a:extLst>
          </p:cNvPr>
          <p:cNvSpPr txBox="1"/>
          <p:nvPr/>
        </p:nvSpPr>
        <p:spPr>
          <a:xfrm>
            <a:off x="3618362" y="1130434"/>
            <a:ext cx="6093724" cy="369332"/>
          </a:xfrm>
          <a:prstGeom prst="rect">
            <a:avLst/>
          </a:prstGeom>
          <a:noFill/>
        </p:spPr>
        <p:txBody>
          <a:bodyPr wrap="square">
            <a:spAutoFit/>
          </a:bodyPr>
          <a:lstStyle/>
          <a:p>
            <a:r>
              <a:rPr lang="en-US" b="1" i="0" u="none" strike="noStrike" baseline="0" dirty="0">
                <a:latin typeface="Times New Roman" panose="02020603050405020304" pitchFamily="18" charset="0"/>
                <a:cs typeface="Times New Roman" panose="02020603050405020304" pitchFamily="18" charset="0"/>
              </a:rPr>
              <a:t>MAJOR DISASTERS IN INDIA SINCE 1970</a:t>
            </a:r>
            <a:endParaRPr lang="en-US" dirty="0">
              <a:latin typeface="Times New Roman" panose="02020603050405020304" pitchFamily="18" charset="0"/>
              <a:cs typeface="Times New Roman" panose="02020603050405020304" pitchFamily="18" charset="0"/>
            </a:endParaRPr>
          </a:p>
        </p:txBody>
      </p:sp>
      <p:pic>
        <p:nvPicPr>
          <p:cNvPr id="2" name="Picture 1">
            <a:extLst>
              <a:ext uri="{FF2B5EF4-FFF2-40B4-BE49-F238E27FC236}">
                <a16:creationId xmlns="" xmlns:a16="http://schemas.microsoft.com/office/drawing/2014/main" id="{54577F34-1496-46A0-A143-1F604E4B7E36}"/>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1610436" y="1620329"/>
            <a:ext cx="8871045" cy="4520658"/>
          </a:xfrm>
          <a:prstGeom prst="rect">
            <a:avLst/>
          </a:prstGeom>
        </p:spPr>
      </p:pic>
    </p:spTree>
    <p:extLst>
      <p:ext uri="{BB962C8B-B14F-4D97-AF65-F5344CB8AC3E}">
        <p14:creationId xmlns:p14="http://schemas.microsoft.com/office/powerpoint/2010/main" val="3934976094"/>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Box 3"/>
          <p:cNvSpPr txBox="1">
            <a:spLocks noChangeArrowheads="1"/>
          </p:cNvSpPr>
          <p:nvPr/>
        </p:nvSpPr>
        <p:spPr bwMode="auto">
          <a:xfrm>
            <a:off x="571500" y="214313"/>
            <a:ext cx="10763251" cy="646112"/>
          </a:xfrm>
          <a:prstGeom prst="rect">
            <a:avLst/>
          </a:prstGeom>
          <a:noFill/>
          <a:ln w="9525">
            <a:noFill/>
            <a:miter lim="800000"/>
            <a:headEnd/>
            <a:tailEnd/>
          </a:ln>
        </p:spPr>
        <p:txBody>
          <a:bodyPr>
            <a:spAutoFit/>
          </a:bodyPr>
          <a:lstStyle/>
          <a:p>
            <a:pPr algn="ctr"/>
            <a:endParaRPr lang="en-US" sz="3600" dirty="0">
              <a:ea typeface="Arimo" charset="0"/>
              <a:cs typeface="Times New Roman" panose="02020603050405020304" pitchFamily="18" charset="0"/>
            </a:endParaRPr>
          </a:p>
        </p:txBody>
      </p:sp>
      <p:sp>
        <p:nvSpPr>
          <p:cNvPr id="7" name="Title 1"/>
          <p:cNvSpPr txBox="1">
            <a:spLocks noChangeArrowheads="1"/>
          </p:cNvSpPr>
          <p:nvPr/>
        </p:nvSpPr>
        <p:spPr>
          <a:xfrm>
            <a:off x="1" y="-15070"/>
            <a:ext cx="12191999" cy="1104878"/>
          </a:xfrm>
          <a:prstGeom prst="rect">
            <a:avLst/>
          </a:prstGeom>
          <a:solidFill>
            <a:srgbClr val="C00000"/>
          </a:solidFill>
        </p:spPr>
        <p:txBody>
          <a:bodyPr/>
          <a:lstStyle/>
          <a:p>
            <a:pPr algn="ctr"/>
            <a:r>
              <a:rPr lang="en-US" sz="3200" b="1" i="0" u="sng" strike="noStrike" baseline="0" dirty="0">
                <a:solidFill>
                  <a:schemeClr val="bg1"/>
                </a:solidFill>
                <a:latin typeface="Times New Roman" panose="02020603050405020304" pitchFamily="18" charset="0"/>
                <a:cs typeface="Times New Roman" panose="02020603050405020304" pitchFamily="18" charset="0"/>
              </a:rPr>
              <a:t>Introduction to Disasters- </a:t>
            </a:r>
            <a:r>
              <a:rPr lang="en-US" sz="3200" b="1" u="sng" dirty="0">
                <a:solidFill>
                  <a:schemeClr val="bg1"/>
                </a:solidFill>
                <a:latin typeface="Times New Roman" panose="02020603050405020304" pitchFamily="18" charset="0"/>
                <a:cs typeface="Times New Roman" panose="02020603050405020304" pitchFamily="18" charset="0"/>
              </a:rPr>
              <a:t>B</a:t>
            </a:r>
            <a:r>
              <a:rPr lang="en-US" sz="3200" b="1" i="0" u="sng" strike="noStrike" baseline="0" dirty="0">
                <a:solidFill>
                  <a:schemeClr val="bg1"/>
                </a:solidFill>
                <a:latin typeface="Times New Roman" panose="02020603050405020304" pitchFamily="18" charset="0"/>
                <a:cs typeface="Times New Roman" panose="02020603050405020304" pitchFamily="18" charset="0"/>
              </a:rPr>
              <a:t>ackground</a:t>
            </a:r>
          </a:p>
        </p:txBody>
      </p:sp>
      <p:sp>
        <p:nvSpPr>
          <p:cNvPr id="17" name="Title 1"/>
          <p:cNvSpPr txBox="1">
            <a:spLocks noChangeArrowheads="1"/>
          </p:cNvSpPr>
          <p:nvPr/>
        </p:nvSpPr>
        <p:spPr>
          <a:xfrm>
            <a:off x="-1" y="6416040"/>
            <a:ext cx="12191997" cy="441960"/>
          </a:xfrm>
          <a:prstGeom prst="rect">
            <a:avLst/>
          </a:prstGeom>
          <a:solidFill>
            <a:srgbClr val="C00000"/>
          </a:solidFill>
        </p:spPr>
        <p:txBody>
          <a:bodyPr/>
          <a:lstStyle/>
          <a:p>
            <a:pPr>
              <a:lnSpc>
                <a:spcPct val="90000"/>
              </a:lnSpc>
              <a:spcBef>
                <a:spcPct val="0"/>
              </a:spcBef>
              <a:defRPr/>
            </a:pPr>
            <a:r>
              <a:rPr kumimoji="0" lang="en-IN" altLang="zh-CN" sz="2400" b="1" i="0" u="none" strike="noStrike" kern="1200" cap="none" spc="0" normalizeH="0" baseline="0" noProof="0" dirty="0">
                <a:ln>
                  <a:noFill/>
                </a:ln>
                <a:solidFill>
                  <a:schemeClr val="bg1"/>
                </a:solidFill>
                <a:effectLst/>
                <a:uLnTx/>
                <a:uFillTx/>
                <a:latin typeface="Tinos"/>
                <a:ea typeface="+mj-ea"/>
                <a:cs typeface="+mj-cs"/>
              </a:rPr>
              <a:t>					     		</a:t>
            </a:r>
            <a:endParaRPr lang="zh-CN" altLang="en-US" sz="2400" b="1" dirty="0">
              <a:solidFill>
                <a:schemeClr val="bg1"/>
              </a:solidFill>
              <a:latin typeface="Tinos"/>
            </a:endParaRPr>
          </a:p>
          <a:p>
            <a:pPr lvl="0">
              <a:lnSpc>
                <a:spcPct val="90000"/>
              </a:lnSpc>
              <a:spcBef>
                <a:spcPct val="0"/>
              </a:spcBef>
              <a:defRPr/>
            </a:pPr>
            <a:endParaRPr kumimoji="0" lang="en-IN" altLang="zh-CN" sz="2400" b="1" i="0" u="none" strike="noStrike" kern="1200" cap="none" spc="0" normalizeH="0" baseline="0" noProof="0" dirty="0">
              <a:ln>
                <a:noFill/>
              </a:ln>
              <a:solidFill>
                <a:schemeClr val="bg1"/>
              </a:solidFill>
              <a:effectLst/>
              <a:uLnTx/>
              <a:uFillTx/>
              <a:latin typeface="Tinos"/>
              <a:ea typeface="+mj-ea"/>
              <a:cs typeface="+mj-cs"/>
            </a:endParaRPr>
          </a:p>
        </p:txBody>
      </p:sp>
      <p:sp>
        <p:nvSpPr>
          <p:cNvPr id="4" name="TextBox 3">
            <a:extLst>
              <a:ext uri="{FF2B5EF4-FFF2-40B4-BE49-F238E27FC236}">
                <a16:creationId xmlns="" xmlns:a16="http://schemas.microsoft.com/office/drawing/2014/main" id="{760C09B0-FF5C-48C0-9887-1D701A499781}"/>
              </a:ext>
            </a:extLst>
          </p:cNvPr>
          <p:cNvSpPr txBox="1"/>
          <p:nvPr/>
        </p:nvSpPr>
        <p:spPr>
          <a:xfrm>
            <a:off x="3618362" y="1130434"/>
            <a:ext cx="6093724" cy="369332"/>
          </a:xfrm>
          <a:prstGeom prst="rect">
            <a:avLst/>
          </a:prstGeom>
          <a:noFill/>
        </p:spPr>
        <p:txBody>
          <a:bodyPr wrap="square">
            <a:spAutoFit/>
          </a:bodyPr>
          <a:lstStyle/>
          <a:p>
            <a:r>
              <a:rPr lang="en-US" b="1" i="0" u="none" strike="noStrike" baseline="0" dirty="0">
                <a:latin typeface="Times New Roman" panose="02020603050405020304" pitchFamily="18" charset="0"/>
                <a:cs typeface="Times New Roman" panose="02020603050405020304" pitchFamily="18" charset="0"/>
              </a:rPr>
              <a:t>MAJOR DISASTERS IN INDIA SINCE 1970</a:t>
            </a:r>
            <a:endParaRPr lang="en-US" dirty="0">
              <a:latin typeface="Times New Roman" panose="02020603050405020304" pitchFamily="18" charset="0"/>
              <a:cs typeface="Times New Roman" panose="02020603050405020304" pitchFamily="18" charset="0"/>
            </a:endParaRPr>
          </a:p>
        </p:txBody>
      </p:sp>
      <p:pic>
        <p:nvPicPr>
          <p:cNvPr id="2" name="Picture 1">
            <a:extLst>
              <a:ext uri="{FF2B5EF4-FFF2-40B4-BE49-F238E27FC236}">
                <a16:creationId xmlns="" xmlns:a16="http://schemas.microsoft.com/office/drawing/2014/main" id="{11051748-F102-4B92-9650-2191767F84A4}"/>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1460311" y="1540392"/>
            <a:ext cx="9662614" cy="4524213"/>
          </a:xfrm>
          <a:prstGeom prst="rect">
            <a:avLst/>
          </a:prstGeom>
        </p:spPr>
      </p:pic>
    </p:spTree>
    <p:extLst>
      <p:ext uri="{BB962C8B-B14F-4D97-AF65-F5344CB8AC3E}">
        <p14:creationId xmlns:p14="http://schemas.microsoft.com/office/powerpoint/2010/main" val="2994029831"/>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Box 3"/>
          <p:cNvSpPr txBox="1">
            <a:spLocks noChangeArrowheads="1"/>
          </p:cNvSpPr>
          <p:nvPr/>
        </p:nvSpPr>
        <p:spPr bwMode="auto">
          <a:xfrm>
            <a:off x="571500" y="214313"/>
            <a:ext cx="10763251" cy="646112"/>
          </a:xfrm>
          <a:prstGeom prst="rect">
            <a:avLst/>
          </a:prstGeom>
          <a:noFill/>
          <a:ln w="9525">
            <a:noFill/>
            <a:miter lim="800000"/>
            <a:headEnd/>
            <a:tailEnd/>
          </a:ln>
        </p:spPr>
        <p:txBody>
          <a:bodyPr>
            <a:spAutoFit/>
          </a:bodyPr>
          <a:lstStyle/>
          <a:p>
            <a:pPr algn="ctr"/>
            <a:endParaRPr lang="en-US" sz="3600" dirty="0">
              <a:ea typeface="Arimo" charset="0"/>
              <a:cs typeface="Times New Roman" panose="02020603050405020304" pitchFamily="18" charset="0"/>
            </a:endParaRPr>
          </a:p>
        </p:txBody>
      </p:sp>
      <p:sp>
        <p:nvSpPr>
          <p:cNvPr id="7" name="Title 1"/>
          <p:cNvSpPr txBox="1">
            <a:spLocks noChangeArrowheads="1"/>
          </p:cNvSpPr>
          <p:nvPr/>
        </p:nvSpPr>
        <p:spPr>
          <a:xfrm>
            <a:off x="1" y="-15070"/>
            <a:ext cx="12191999" cy="1104878"/>
          </a:xfrm>
          <a:prstGeom prst="rect">
            <a:avLst/>
          </a:prstGeom>
          <a:solidFill>
            <a:srgbClr val="C00000"/>
          </a:solidFill>
        </p:spPr>
        <p:txBody>
          <a:bodyPr/>
          <a:lstStyle/>
          <a:p>
            <a:pPr algn="ctr"/>
            <a:r>
              <a:rPr lang="en-US" sz="3200" b="1" i="0" u="sng" strike="noStrike" baseline="0" dirty="0">
                <a:solidFill>
                  <a:schemeClr val="bg1"/>
                </a:solidFill>
                <a:latin typeface="Times New Roman" panose="02020603050405020304" pitchFamily="18" charset="0"/>
                <a:cs typeface="Times New Roman" panose="02020603050405020304" pitchFamily="18" charset="0"/>
              </a:rPr>
              <a:t>Introduction to Disasters- </a:t>
            </a:r>
            <a:r>
              <a:rPr lang="en-US" sz="3200" b="1" u="sng" dirty="0">
                <a:solidFill>
                  <a:schemeClr val="bg1"/>
                </a:solidFill>
                <a:latin typeface="Times New Roman" panose="02020603050405020304" pitchFamily="18" charset="0"/>
                <a:cs typeface="Times New Roman" panose="02020603050405020304" pitchFamily="18" charset="0"/>
              </a:rPr>
              <a:t>B</a:t>
            </a:r>
            <a:r>
              <a:rPr lang="en-US" sz="3200" b="1" i="0" u="sng" strike="noStrike" baseline="0" dirty="0">
                <a:solidFill>
                  <a:schemeClr val="bg1"/>
                </a:solidFill>
                <a:latin typeface="Times New Roman" panose="02020603050405020304" pitchFamily="18" charset="0"/>
                <a:cs typeface="Times New Roman" panose="02020603050405020304" pitchFamily="18" charset="0"/>
              </a:rPr>
              <a:t>ackground</a:t>
            </a:r>
          </a:p>
        </p:txBody>
      </p:sp>
      <p:sp>
        <p:nvSpPr>
          <p:cNvPr id="17" name="Title 1"/>
          <p:cNvSpPr txBox="1">
            <a:spLocks noChangeArrowheads="1"/>
          </p:cNvSpPr>
          <p:nvPr/>
        </p:nvSpPr>
        <p:spPr>
          <a:xfrm>
            <a:off x="-1" y="6416040"/>
            <a:ext cx="12191997" cy="441960"/>
          </a:xfrm>
          <a:prstGeom prst="rect">
            <a:avLst/>
          </a:prstGeom>
          <a:solidFill>
            <a:srgbClr val="C00000"/>
          </a:solidFill>
        </p:spPr>
        <p:txBody>
          <a:bodyPr/>
          <a:lstStyle/>
          <a:p>
            <a:pPr>
              <a:lnSpc>
                <a:spcPct val="90000"/>
              </a:lnSpc>
              <a:spcBef>
                <a:spcPct val="0"/>
              </a:spcBef>
              <a:defRPr/>
            </a:pPr>
            <a:r>
              <a:rPr kumimoji="0" lang="en-IN" altLang="zh-CN" sz="2400" b="1" i="0" u="none" strike="noStrike" kern="1200" cap="none" spc="0" normalizeH="0" baseline="0" noProof="0" dirty="0">
                <a:ln>
                  <a:noFill/>
                </a:ln>
                <a:solidFill>
                  <a:schemeClr val="bg1"/>
                </a:solidFill>
                <a:effectLst/>
                <a:uLnTx/>
                <a:uFillTx/>
                <a:latin typeface="Tinos"/>
                <a:ea typeface="+mj-ea"/>
                <a:cs typeface="+mj-cs"/>
              </a:rPr>
              <a:t>					     		</a:t>
            </a:r>
            <a:endParaRPr lang="zh-CN" altLang="en-US" sz="2400" b="1" dirty="0">
              <a:solidFill>
                <a:schemeClr val="bg1"/>
              </a:solidFill>
              <a:latin typeface="Tinos"/>
            </a:endParaRPr>
          </a:p>
          <a:p>
            <a:pPr lvl="0">
              <a:lnSpc>
                <a:spcPct val="90000"/>
              </a:lnSpc>
              <a:spcBef>
                <a:spcPct val="0"/>
              </a:spcBef>
              <a:defRPr/>
            </a:pPr>
            <a:endParaRPr kumimoji="0" lang="en-IN" altLang="zh-CN" sz="2400" b="1" i="0" u="none" strike="noStrike" kern="1200" cap="none" spc="0" normalizeH="0" baseline="0" noProof="0" dirty="0">
              <a:ln>
                <a:noFill/>
              </a:ln>
              <a:solidFill>
                <a:schemeClr val="bg1"/>
              </a:solidFill>
              <a:effectLst/>
              <a:uLnTx/>
              <a:uFillTx/>
              <a:latin typeface="Tinos"/>
              <a:ea typeface="+mj-ea"/>
              <a:cs typeface="+mj-cs"/>
            </a:endParaRPr>
          </a:p>
        </p:txBody>
      </p:sp>
      <p:sp>
        <p:nvSpPr>
          <p:cNvPr id="4" name="TextBox 3">
            <a:extLst>
              <a:ext uri="{FF2B5EF4-FFF2-40B4-BE49-F238E27FC236}">
                <a16:creationId xmlns="" xmlns:a16="http://schemas.microsoft.com/office/drawing/2014/main" id="{760C09B0-FF5C-48C0-9887-1D701A499781}"/>
              </a:ext>
            </a:extLst>
          </p:cNvPr>
          <p:cNvSpPr txBox="1"/>
          <p:nvPr/>
        </p:nvSpPr>
        <p:spPr>
          <a:xfrm>
            <a:off x="3618362" y="1130434"/>
            <a:ext cx="6093724" cy="369332"/>
          </a:xfrm>
          <a:prstGeom prst="rect">
            <a:avLst/>
          </a:prstGeom>
          <a:noFill/>
        </p:spPr>
        <p:txBody>
          <a:bodyPr wrap="square">
            <a:spAutoFit/>
          </a:bodyPr>
          <a:lstStyle/>
          <a:p>
            <a:r>
              <a:rPr lang="en-US" b="1" i="0" u="none" strike="noStrike" baseline="0" dirty="0">
                <a:latin typeface="Times New Roman" panose="02020603050405020304" pitchFamily="18" charset="0"/>
                <a:cs typeface="Times New Roman" panose="02020603050405020304" pitchFamily="18" charset="0"/>
              </a:rPr>
              <a:t>MAJOR DISASTERS IN INDIA SINCE 1970</a:t>
            </a:r>
            <a:endParaRPr lang="en-US" dirty="0">
              <a:latin typeface="Times New Roman" panose="02020603050405020304" pitchFamily="18" charset="0"/>
              <a:cs typeface="Times New Roman" panose="02020603050405020304" pitchFamily="18" charset="0"/>
            </a:endParaRPr>
          </a:p>
        </p:txBody>
      </p:sp>
      <p:pic>
        <p:nvPicPr>
          <p:cNvPr id="3" name="Picture 2">
            <a:extLst>
              <a:ext uri="{FF2B5EF4-FFF2-40B4-BE49-F238E27FC236}">
                <a16:creationId xmlns="" xmlns:a16="http://schemas.microsoft.com/office/drawing/2014/main" id="{D9283F23-AC93-4EB1-AD30-58E1650B7A17}"/>
              </a:ext>
            </a:extLst>
          </p:cNvPr>
          <p:cNvPicPr>
            <a:picLocks noChangeAspect="1"/>
          </p:cNvPicPr>
          <p:nvPr/>
        </p:nvPicPr>
        <p:blipFill>
          <a:blip r:embed="rId3"/>
          <a:stretch>
            <a:fillRect/>
          </a:stretch>
        </p:blipFill>
        <p:spPr>
          <a:xfrm>
            <a:off x="979733" y="1638206"/>
            <a:ext cx="10232534" cy="4367876"/>
          </a:xfrm>
          <a:prstGeom prst="rect">
            <a:avLst/>
          </a:prstGeom>
        </p:spPr>
      </p:pic>
    </p:spTree>
    <p:extLst>
      <p:ext uri="{BB962C8B-B14F-4D97-AF65-F5344CB8AC3E}">
        <p14:creationId xmlns:p14="http://schemas.microsoft.com/office/powerpoint/2010/main" val="103389911"/>
      </p:ext>
    </p:extLst>
  </p:cSld>
  <p:clrMapOvr>
    <a:masterClrMapping/>
  </p:clrMapOvr>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4051</TotalTime>
  <Words>965</Words>
  <Application>Microsoft Office PowerPoint</Application>
  <PresentationFormat>Widescreen</PresentationFormat>
  <Paragraphs>142</Paragraphs>
  <Slides>13</Slides>
  <Notes>13</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13</vt:i4>
      </vt:variant>
    </vt:vector>
  </HeadingPairs>
  <TitlesOfParts>
    <vt:vector size="22" baseType="lpstr">
      <vt:lpstr>Arial</vt:lpstr>
      <vt:lpstr>Arimo</vt:lpstr>
      <vt:lpstr>Calibri</vt:lpstr>
      <vt:lpstr>Calibri Light</vt:lpstr>
      <vt:lpstr>Times New Roman</vt:lpstr>
      <vt:lpstr>Tinos</vt:lpstr>
      <vt:lpstr>等线</vt:lpstr>
      <vt:lpstr>等线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VIJAY RAMALINGAM</dc:creator>
  <cp:lastModifiedBy>USER</cp:lastModifiedBy>
  <cp:revision>189</cp:revision>
  <dcterms:created xsi:type="dcterms:W3CDTF">2020-05-05T09:43:45Z</dcterms:created>
  <dcterms:modified xsi:type="dcterms:W3CDTF">2022-09-07T07:16:29Z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NXPowerLiteLastOptimized">
    <vt:lpwstr>346792</vt:lpwstr>
  </property>
  <property fmtid="{D5CDD505-2E9C-101B-9397-08002B2CF9AE}" pid="3" name="NXPowerLiteSettings">
    <vt:lpwstr>C7000400038000</vt:lpwstr>
  </property>
  <property fmtid="{D5CDD505-2E9C-101B-9397-08002B2CF9AE}" pid="4" name="NXPowerLiteVersion">
    <vt:lpwstr>S9.0.1</vt:lpwstr>
  </property>
</Properties>
</file>